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7" r:id="rId2"/>
    <p:sldId id="279" r:id="rId3"/>
    <p:sldId id="302" r:id="rId4"/>
    <p:sldId id="260" r:id="rId5"/>
    <p:sldId id="261" r:id="rId6"/>
    <p:sldId id="262" r:id="rId7"/>
    <p:sldId id="277" r:id="rId8"/>
    <p:sldId id="266" r:id="rId9"/>
    <p:sldId id="267" r:id="rId10"/>
    <p:sldId id="268" r:id="rId11"/>
    <p:sldId id="269" r:id="rId12"/>
    <p:sldId id="270" r:id="rId13"/>
    <p:sldId id="271" r:id="rId14"/>
    <p:sldId id="272" r:id="rId15"/>
    <p:sldId id="273" r:id="rId16"/>
    <p:sldId id="274" r:id="rId17"/>
    <p:sldId id="275" r:id="rId18"/>
    <p:sldId id="280" r:id="rId19"/>
    <p:sldId id="295" r:id="rId20"/>
    <p:sldId id="299" r:id="rId21"/>
    <p:sldId id="293" r:id="rId22"/>
    <p:sldId id="281" r:id="rId23"/>
  </p:sldIdLst>
  <p:sldSz cx="12190413" cy="6859588"/>
  <p:notesSz cx="6858000" cy="9144000"/>
  <p:defaultTextStyle>
    <a:defPPr>
      <a:defRPr lang="uk-UA"/>
    </a:defPPr>
    <a:lvl1pPr marL="0" algn="l" defTabSz="1109259" rtl="0" eaLnBrk="1" latinLnBrk="0" hangingPunct="1">
      <a:defRPr sz="2200" kern="1200">
        <a:solidFill>
          <a:schemeClr val="tx1"/>
        </a:solidFill>
        <a:latin typeface="+mn-lt"/>
        <a:ea typeface="+mn-ea"/>
        <a:cs typeface="+mn-cs"/>
      </a:defRPr>
    </a:lvl1pPr>
    <a:lvl2pPr marL="554629" algn="l" defTabSz="1109259" rtl="0" eaLnBrk="1" latinLnBrk="0" hangingPunct="1">
      <a:defRPr sz="2200" kern="1200">
        <a:solidFill>
          <a:schemeClr val="tx1"/>
        </a:solidFill>
        <a:latin typeface="+mn-lt"/>
        <a:ea typeface="+mn-ea"/>
        <a:cs typeface="+mn-cs"/>
      </a:defRPr>
    </a:lvl2pPr>
    <a:lvl3pPr marL="1109259" algn="l" defTabSz="1109259" rtl="0" eaLnBrk="1" latinLnBrk="0" hangingPunct="1">
      <a:defRPr sz="2200" kern="1200">
        <a:solidFill>
          <a:schemeClr val="tx1"/>
        </a:solidFill>
        <a:latin typeface="+mn-lt"/>
        <a:ea typeface="+mn-ea"/>
        <a:cs typeface="+mn-cs"/>
      </a:defRPr>
    </a:lvl3pPr>
    <a:lvl4pPr marL="1663888" algn="l" defTabSz="1109259" rtl="0" eaLnBrk="1" latinLnBrk="0" hangingPunct="1">
      <a:defRPr sz="2200" kern="1200">
        <a:solidFill>
          <a:schemeClr val="tx1"/>
        </a:solidFill>
        <a:latin typeface="+mn-lt"/>
        <a:ea typeface="+mn-ea"/>
        <a:cs typeface="+mn-cs"/>
      </a:defRPr>
    </a:lvl4pPr>
    <a:lvl5pPr marL="2218517" algn="l" defTabSz="1109259" rtl="0" eaLnBrk="1" latinLnBrk="0" hangingPunct="1">
      <a:defRPr sz="2200" kern="1200">
        <a:solidFill>
          <a:schemeClr val="tx1"/>
        </a:solidFill>
        <a:latin typeface="+mn-lt"/>
        <a:ea typeface="+mn-ea"/>
        <a:cs typeface="+mn-cs"/>
      </a:defRPr>
    </a:lvl5pPr>
    <a:lvl6pPr marL="2773147" algn="l" defTabSz="1109259" rtl="0" eaLnBrk="1" latinLnBrk="0" hangingPunct="1">
      <a:defRPr sz="2200" kern="1200">
        <a:solidFill>
          <a:schemeClr val="tx1"/>
        </a:solidFill>
        <a:latin typeface="+mn-lt"/>
        <a:ea typeface="+mn-ea"/>
        <a:cs typeface="+mn-cs"/>
      </a:defRPr>
    </a:lvl6pPr>
    <a:lvl7pPr marL="3327776" algn="l" defTabSz="1109259" rtl="0" eaLnBrk="1" latinLnBrk="0" hangingPunct="1">
      <a:defRPr sz="2200" kern="1200">
        <a:solidFill>
          <a:schemeClr val="tx1"/>
        </a:solidFill>
        <a:latin typeface="+mn-lt"/>
        <a:ea typeface="+mn-ea"/>
        <a:cs typeface="+mn-cs"/>
      </a:defRPr>
    </a:lvl7pPr>
    <a:lvl8pPr marL="3882405" algn="l" defTabSz="1109259" rtl="0" eaLnBrk="1" latinLnBrk="0" hangingPunct="1">
      <a:defRPr sz="2200" kern="1200">
        <a:solidFill>
          <a:schemeClr val="tx1"/>
        </a:solidFill>
        <a:latin typeface="+mn-lt"/>
        <a:ea typeface="+mn-ea"/>
        <a:cs typeface="+mn-cs"/>
      </a:defRPr>
    </a:lvl8pPr>
    <a:lvl9pPr marL="4437035" algn="l" defTabSz="1109259" rtl="0" eaLnBrk="1" latinLnBrk="0" hangingPunct="1">
      <a:defRPr sz="2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2161"/>
    <a:srgbClr val="EF95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4" d="100"/>
          <a:sy n="54" d="100"/>
        </p:scale>
        <p:origin x="802" y="29"/>
      </p:cViewPr>
      <p:guideLst>
        <p:guide orient="horz" pos="2161"/>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6 Imagen" descr="Dibujo.bmp"/>
          <p:cNvPicPr>
            <a:picLocks noChangeAspect="1"/>
          </p:cNvPicPr>
          <p:nvPr/>
        </p:nvPicPr>
        <p:blipFill>
          <a:blip r:embed="rId2" cstate="print"/>
          <a:stretch>
            <a:fillRect/>
          </a:stretch>
        </p:blipFill>
        <p:spPr>
          <a:xfrm>
            <a:off x="0" y="0"/>
            <a:ext cx="12190413" cy="6859588"/>
          </a:xfrm>
          <a:prstGeom prst="rect">
            <a:avLst/>
          </a:prstGeom>
        </p:spPr>
      </p:pic>
      <p:sp>
        <p:nvSpPr>
          <p:cNvPr id="2" name="1 Título"/>
          <p:cNvSpPr>
            <a:spLocks noGrp="1"/>
          </p:cNvSpPr>
          <p:nvPr>
            <p:ph type="ctrTitle"/>
          </p:nvPr>
        </p:nvSpPr>
        <p:spPr>
          <a:xfrm>
            <a:off x="914282" y="2130924"/>
            <a:ext cx="10361851" cy="1470366"/>
          </a:xfrm>
        </p:spPr>
        <p:txBody>
          <a:bodyPr/>
          <a:lstStyle>
            <a:lvl1pPr>
              <a:defRPr b="1" cap="none" spc="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defRPr>
            </a:lvl1pPr>
          </a:lstStyle>
          <a:p>
            <a:r>
              <a:rPr lang="ru-RU"/>
              <a:t>Образец заголовка</a:t>
            </a:r>
            <a:endParaRPr lang="es-ES" dirty="0"/>
          </a:p>
        </p:txBody>
      </p:sp>
      <p:sp>
        <p:nvSpPr>
          <p:cNvPr id="3" name="2 Subtítulo"/>
          <p:cNvSpPr>
            <a:spLocks noGrp="1"/>
          </p:cNvSpPr>
          <p:nvPr>
            <p:ph type="subTitle" idx="1"/>
          </p:nvPr>
        </p:nvSpPr>
        <p:spPr>
          <a:xfrm>
            <a:off x="1828563" y="3887100"/>
            <a:ext cx="8533290" cy="1753006"/>
          </a:xfrm>
        </p:spPr>
        <p:txBody>
          <a:bodyPr/>
          <a:lstStyle>
            <a:lvl1pPr marL="0" indent="0" algn="ctr">
              <a:buNone/>
              <a:defRPr>
                <a:solidFill>
                  <a:schemeClr val="tx1">
                    <a:tint val="75000"/>
                  </a:schemeClr>
                </a:solidFill>
              </a:defRPr>
            </a:lvl1pPr>
            <a:lvl2pPr marL="554629" indent="0" algn="ctr">
              <a:buNone/>
              <a:defRPr>
                <a:solidFill>
                  <a:schemeClr val="tx1">
                    <a:tint val="75000"/>
                  </a:schemeClr>
                </a:solidFill>
              </a:defRPr>
            </a:lvl2pPr>
            <a:lvl3pPr marL="1109259" indent="0" algn="ctr">
              <a:buNone/>
              <a:defRPr>
                <a:solidFill>
                  <a:schemeClr val="tx1">
                    <a:tint val="75000"/>
                  </a:schemeClr>
                </a:solidFill>
              </a:defRPr>
            </a:lvl3pPr>
            <a:lvl4pPr marL="1663888" indent="0" algn="ctr">
              <a:buNone/>
              <a:defRPr>
                <a:solidFill>
                  <a:schemeClr val="tx1">
                    <a:tint val="75000"/>
                  </a:schemeClr>
                </a:solidFill>
              </a:defRPr>
            </a:lvl4pPr>
            <a:lvl5pPr marL="2218517" indent="0" algn="ctr">
              <a:buNone/>
              <a:defRPr>
                <a:solidFill>
                  <a:schemeClr val="tx1">
                    <a:tint val="75000"/>
                  </a:schemeClr>
                </a:solidFill>
              </a:defRPr>
            </a:lvl5pPr>
            <a:lvl6pPr marL="2773147" indent="0" algn="ctr">
              <a:buNone/>
              <a:defRPr>
                <a:solidFill>
                  <a:schemeClr val="tx1">
                    <a:tint val="75000"/>
                  </a:schemeClr>
                </a:solidFill>
              </a:defRPr>
            </a:lvl6pPr>
            <a:lvl7pPr marL="3327776" indent="0" algn="ctr">
              <a:buNone/>
              <a:defRPr>
                <a:solidFill>
                  <a:schemeClr val="tx1">
                    <a:tint val="75000"/>
                  </a:schemeClr>
                </a:solidFill>
              </a:defRPr>
            </a:lvl7pPr>
            <a:lvl8pPr marL="3882405" indent="0" algn="ctr">
              <a:buNone/>
              <a:defRPr>
                <a:solidFill>
                  <a:schemeClr val="tx1">
                    <a:tint val="75000"/>
                  </a:schemeClr>
                </a:solidFill>
              </a:defRPr>
            </a:lvl8pPr>
            <a:lvl9pPr marL="4437035" indent="0" algn="ctr">
              <a:buNone/>
              <a:defRPr>
                <a:solidFill>
                  <a:schemeClr val="tx1">
                    <a:tint val="75000"/>
                  </a:schemeClr>
                </a:solidFill>
              </a:defRPr>
            </a:lvl9pPr>
          </a:lstStyle>
          <a:p>
            <a:r>
              <a:rPr lang="ru-RU"/>
              <a:t>Образец подзаголовка</a:t>
            </a:r>
            <a:endParaRPr lang="es-ES" dirty="0"/>
          </a:p>
        </p:txBody>
      </p:sp>
      <p:sp>
        <p:nvSpPr>
          <p:cNvPr id="4" name="3 Marcador de fecha"/>
          <p:cNvSpPr>
            <a:spLocks noGrp="1"/>
          </p:cNvSpPr>
          <p:nvPr>
            <p:ph type="dt" sz="half" idx="10"/>
          </p:nvPr>
        </p:nvSpPr>
        <p:spPr/>
        <p:txBody>
          <a:bodyPr/>
          <a:lstStyle/>
          <a:p>
            <a:fld id="{D44C763B-BBC3-4429-98FD-D3584B161FDC}" type="datetimeFigureOut">
              <a:rPr lang="ru-RU" smtClean="0">
                <a:solidFill>
                  <a:prstClr val="black">
                    <a:tint val="75000"/>
                  </a:prstClr>
                </a:solidFill>
              </a:rPr>
              <a:pPr/>
              <a:t>03.04.2023</a:t>
            </a:fld>
            <a:endParaRPr lang="ru-RU">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ru-RU">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46FE4CB7-23B8-4376-8066-3938A066630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91918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ru-RU"/>
              <a:t>Образец заголовка</a:t>
            </a:r>
            <a:endParaRPr lang="es-ES"/>
          </a:p>
        </p:txBody>
      </p:sp>
      <p:sp>
        <p:nvSpPr>
          <p:cNvPr id="3" name="2 Marcador de texto vertical"/>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4" name="3 Marcador de fecha"/>
          <p:cNvSpPr>
            <a:spLocks noGrp="1"/>
          </p:cNvSpPr>
          <p:nvPr>
            <p:ph type="dt" sz="half" idx="10"/>
          </p:nvPr>
        </p:nvSpPr>
        <p:spPr/>
        <p:txBody>
          <a:bodyPr/>
          <a:lstStyle/>
          <a:p>
            <a:fld id="{D44C763B-BBC3-4429-98FD-D3584B161FDC}" type="datetimeFigureOut">
              <a:rPr lang="ru-RU" smtClean="0">
                <a:solidFill>
                  <a:prstClr val="black">
                    <a:tint val="75000"/>
                  </a:prstClr>
                </a:solidFill>
              </a:rPr>
              <a:pPr/>
              <a:t>03.04.2023</a:t>
            </a:fld>
            <a:endParaRPr lang="ru-RU">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ru-RU">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46FE4CB7-23B8-4376-8066-3938A066630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20746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8049" y="274708"/>
            <a:ext cx="2742843" cy="5852880"/>
          </a:xfrm>
        </p:spPr>
        <p:txBody>
          <a:bodyPr vert="eaVert"/>
          <a:lstStyle/>
          <a:p>
            <a:r>
              <a:rPr lang="ru-RU"/>
              <a:t>Образец заголовка</a:t>
            </a:r>
            <a:endParaRPr lang="es-ES"/>
          </a:p>
        </p:txBody>
      </p:sp>
      <p:sp>
        <p:nvSpPr>
          <p:cNvPr id="3" name="2 Marcador de texto vertical"/>
          <p:cNvSpPr>
            <a:spLocks noGrp="1"/>
          </p:cNvSpPr>
          <p:nvPr>
            <p:ph type="body" orient="vert" idx="1"/>
          </p:nvPr>
        </p:nvSpPr>
        <p:spPr>
          <a:xfrm>
            <a:off x="609521" y="274708"/>
            <a:ext cx="8025355" cy="585288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4" name="3 Marcador de fecha"/>
          <p:cNvSpPr>
            <a:spLocks noGrp="1"/>
          </p:cNvSpPr>
          <p:nvPr>
            <p:ph type="dt" sz="half" idx="10"/>
          </p:nvPr>
        </p:nvSpPr>
        <p:spPr/>
        <p:txBody>
          <a:bodyPr/>
          <a:lstStyle/>
          <a:p>
            <a:fld id="{D44C763B-BBC3-4429-98FD-D3584B161FDC}" type="datetimeFigureOut">
              <a:rPr lang="ru-RU" smtClean="0">
                <a:solidFill>
                  <a:prstClr val="black">
                    <a:tint val="75000"/>
                  </a:prstClr>
                </a:solidFill>
              </a:rPr>
              <a:pPr/>
              <a:t>03.04.2023</a:t>
            </a:fld>
            <a:endParaRPr lang="ru-RU">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ru-RU">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46FE4CB7-23B8-4376-8066-3938A066630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1104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1" cap="none" spc="0">
                <a:ln w="18415" cmpd="sng">
                  <a:solidFill>
                    <a:srgbClr val="0066FF"/>
                  </a:solidFill>
                  <a:prstDash val="solid"/>
                </a:ln>
                <a:solidFill>
                  <a:srgbClr val="FFFFFF"/>
                </a:solidFill>
                <a:effectLst>
                  <a:outerShdw blurRad="63500" dir="3600000" algn="tl" rotWithShape="0">
                    <a:srgbClr val="000000">
                      <a:alpha val="70000"/>
                    </a:srgbClr>
                  </a:outerShdw>
                </a:effectLst>
              </a:defRPr>
            </a:lvl1pPr>
          </a:lstStyle>
          <a:p>
            <a:r>
              <a:rPr lang="ru-RU"/>
              <a:t>Образец заголовка</a:t>
            </a:r>
            <a:endParaRPr lang="es-ES" dirty="0"/>
          </a:p>
        </p:txBody>
      </p:sp>
      <p:sp>
        <p:nvSpPr>
          <p:cNvPr id="3" name="2 Marcador de contenido"/>
          <p:cNvSpPr>
            <a:spLocks noGrp="1"/>
          </p:cNvSpPr>
          <p:nvPr>
            <p:ph idx="1"/>
          </p:nvPr>
        </p:nvSpPr>
        <p:spPr/>
        <p:txBody>
          <a:bodyPr/>
          <a:lstStyle>
            <a:lvl1pPr>
              <a:defRPr sz="3400">
                <a:ln>
                  <a:noFill/>
                </a:ln>
                <a:solidFill>
                  <a:srgbClr val="0000CC"/>
                </a:solidFill>
              </a:defRPr>
            </a:lvl1pPr>
            <a:lvl2pPr>
              <a:defRPr>
                <a:ln>
                  <a:noFill/>
                </a:ln>
                <a:solidFill>
                  <a:srgbClr val="0000CC"/>
                </a:solidFill>
              </a:defRPr>
            </a:lvl2pPr>
            <a:lvl3pPr>
              <a:defRPr>
                <a:ln>
                  <a:noFill/>
                </a:ln>
                <a:solidFill>
                  <a:srgbClr val="0000CC"/>
                </a:solidFill>
              </a:defRPr>
            </a:lvl3pPr>
            <a:lvl4pPr>
              <a:defRPr>
                <a:ln>
                  <a:noFill/>
                </a:ln>
                <a:solidFill>
                  <a:srgbClr val="0000CC"/>
                </a:solidFill>
              </a:defRPr>
            </a:lvl4pPr>
            <a:lvl5pPr>
              <a:defRPr>
                <a:ln>
                  <a:noFill/>
                </a:ln>
                <a:solidFill>
                  <a:srgbClr val="0000CC"/>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dirty="0"/>
          </a:p>
        </p:txBody>
      </p:sp>
      <p:sp>
        <p:nvSpPr>
          <p:cNvPr id="4" name="3 Marcador de fecha"/>
          <p:cNvSpPr>
            <a:spLocks noGrp="1"/>
          </p:cNvSpPr>
          <p:nvPr>
            <p:ph type="dt" sz="half" idx="10"/>
          </p:nvPr>
        </p:nvSpPr>
        <p:spPr/>
        <p:txBody>
          <a:bodyPr/>
          <a:lstStyle/>
          <a:p>
            <a:fld id="{D44C763B-BBC3-4429-98FD-D3584B161FDC}" type="datetimeFigureOut">
              <a:rPr lang="ru-RU" smtClean="0">
                <a:solidFill>
                  <a:prstClr val="black">
                    <a:tint val="75000"/>
                  </a:prstClr>
                </a:solidFill>
              </a:rPr>
              <a:pPr/>
              <a:t>03.04.2023</a:t>
            </a:fld>
            <a:endParaRPr lang="ru-RU">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ru-RU">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46FE4CB7-23B8-4376-8066-3938A066630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23292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2959" y="4407926"/>
            <a:ext cx="10361851" cy="1362390"/>
          </a:xfrm>
        </p:spPr>
        <p:txBody>
          <a:bodyPr anchor="t"/>
          <a:lstStyle>
            <a:lvl1pPr algn="l">
              <a:defRPr sz="4900" b="1" cap="all"/>
            </a:lvl1pPr>
          </a:lstStyle>
          <a:p>
            <a:r>
              <a:rPr lang="ru-RU"/>
              <a:t>Образец заголовка</a:t>
            </a:r>
            <a:endParaRPr lang="es-ES"/>
          </a:p>
        </p:txBody>
      </p:sp>
      <p:sp>
        <p:nvSpPr>
          <p:cNvPr id="3" name="2 Marcador de texto"/>
          <p:cNvSpPr>
            <a:spLocks noGrp="1"/>
          </p:cNvSpPr>
          <p:nvPr>
            <p:ph type="body" idx="1"/>
          </p:nvPr>
        </p:nvSpPr>
        <p:spPr>
          <a:xfrm>
            <a:off x="962959" y="2907388"/>
            <a:ext cx="10361851" cy="1500534"/>
          </a:xfrm>
        </p:spPr>
        <p:txBody>
          <a:bodyPr anchor="b"/>
          <a:lstStyle>
            <a:lvl1pPr marL="0" indent="0">
              <a:buNone/>
              <a:defRPr sz="2400">
                <a:solidFill>
                  <a:schemeClr val="tx1">
                    <a:tint val="75000"/>
                  </a:schemeClr>
                </a:solidFill>
              </a:defRPr>
            </a:lvl1pPr>
            <a:lvl2pPr marL="554629" indent="0">
              <a:buNone/>
              <a:defRPr sz="2200">
                <a:solidFill>
                  <a:schemeClr val="tx1">
                    <a:tint val="75000"/>
                  </a:schemeClr>
                </a:solidFill>
              </a:defRPr>
            </a:lvl2pPr>
            <a:lvl3pPr marL="1109259" indent="0">
              <a:buNone/>
              <a:defRPr sz="1900">
                <a:solidFill>
                  <a:schemeClr val="tx1">
                    <a:tint val="75000"/>
                  </a:schemeClr>
                </a:solidFill>
              </a:defRPr>
            </a:lvl3pPr>
            <a:lvl4pPr marL="1663888" indent="0">
              <a:buNone/>
              <a:defRPr sz="1700">
                <a:solidFill>
                  <a:schemeClr val="tx1">
                    <a:tint val="75000"/>
                  </a:schemeClr>
                </a:solidFill>
              </a:defRPr>
            </a:lvl4pPr>
            <a:lvl5pPr marL="2218517" indent="0">
              <a:buNone/>
              <a:defRPr sz="1700">
                <a:solidFill>
                  <a:schemeClr val="tx1">
                    <a:tint val="75000"/>
                  </a:schemeClr>
                </a:solidFill>
              </a:defRPr>
            </a:lvl5pPr>
            <a:lvl6pPr marL="2773147" indent="0">
              <a:buNone/>
              <a:defRPr sz="1700">
                <a:solidFill>
                  <a:schemeClr val="tx1">
                    <a:tint val="75000"/>
                  </a:schemeClr>
                </a:solidFill>
              </a:defRPr>
            </a:lvl6pPr>
            <a:lvl7pPr marL="3327776" indent="0">
              <a:buNone/>
              <a:defRPr sz="1700">
                <a:solidFill>
                  <a:schemeClr val="tx1">
                    <a:tint val="75000"/>
                  </a:schemeClr>
                </a:solidFill>
              </a:defRPr>
            </a:lvl7pPr>
            <a:lvl8pPr marL="3882405" indent="0">
              <a:buNone/>
              <a:defRPr sz="1700">
                <a:solidFill>
                  <a:schemeClr val="tx1">
                    <a:tint val="75000"/>
                  </a:schemeClr>
                </a:solidFill>
              </a:defRPr>
            </a:lvl8pPr>
            <a:lvl9pPr marL="4437035" indent="0">
              <a:buNone/>
              <a:defRPr sz="1700">
                <a:solidFill>
                  <a:schemeClr val="tx1">
                    <a:tint val="75000"/>
                  </a:schemeClr>
                </a:solidFill>
              </a:defRPr>
            </a:lvl9pPr>
          </a:lstStyle>
          <a:p>
            <a:pPr lvl="0"/>
            <a:r>
              <a:rPr lang="ru-RU"/>
              <a:t>Образец текста</a:t>
            </a:r>
          </a:p>
        </p:txBody>
      </p:sp>
      <p:sp>
        <p:nvSpPr>
          <p:cNvPr id="4" name="3 Marcador de fecha"/>
          <p:cNvSpPr>
            <a:spLocks noGrp="1"/>
          </p:cNvSpPr>
          <p:nvPr>
            <p:ph type="dt" sz="half" idx="10"/>
          </p:nvPr>
        </p:nvSpPr>
        <p:spPr/>
        <p:txBody>
          <a:bodyPr/>
          <a:lstStyle/>
          <a:p>
            <a:fld id="{D44C763B-BBC3-4429-98FD-D3584B161FDC}" type="datetimeFigureOut">
              <a:rPr lang="ru-RU" smtClean="0">
                <a:solidFill>
                  <a:prstClr val="black">
                    <a:tint val="75000"/>
                  </a:prstClr>
                </a:solidFill>
              </a:rPr>
              <a:pPr/>
              <a:t>03.04.2023</a:t>
            </a:fld>
            <a:endParaRPr lang="ru-RU">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ru-RU">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46FE4CB7-23B8-4376-8066-3938A066630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67134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ru-RU"/>
              <a:t>Образец заголовка</a:t>
            </a:r>
            <a:endParaRPr lang="es-ES"/>
          </a:p>
        </p:txBody>
      </p:sp>
      <p:sp>
        <p:nvSpPr>
          <p:cNvPr id="3" name="2 Marcador de contenido"/>
          <p:cNvSpPr>
            <a:spLocks noGrp="1"/>
          </p:cNvSpPr>
          <p:nvPr>
            <p:ph sz="half" idx="1"/>
          </p:nvPr>
        </p:nvSpPr>
        <p:spPr>
          <a:xfrm>
            <a:off x="609521" y="1600576"/>
            <a:ext cx="5384099" cy="4527011"/>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4" name="3 Marcador de contenido"/>
          <p:cNvSpPr>
            <a:spLocks noGrp="1"/>
          </p:cNvSpPr>
          <p:nvPr>
            <p:ph sz="half" idx="2"/>
          </p:nvPr>
        </p:nvSpPr>
        <p:spPr>
          <a:xfrm>
            <a:off x="6196794" y="1600576"/>
            <a:ext cx="5384099" cy="4527011"/>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5" name="4 Marcador de fecha"/>
          <p:cNvSpPr>
            <a:spLocks noGrp="1"/>
          </p:cNvSpPr>
          <p:nvPr>
            <p:ph type="dt" sz="half" idx="10"/>
          </p:nvPr>
        </p:nvSpPr>
        <p:spPr/>
        <p:txBody>
          <a:bodyPr/>
          <a:lstStyle/>
          <a:p>
            <a:fld id="{D44C763B-BBC3-4429-98FD-D3584B161FDC}" type="datetimeFigureOut">
              <a:rPr lang="ru-RU" smtClean="0">
                <a:solidFill>
                  <a:prstClr val="black">
                    <a:tint val="75000"/>
                  </a:prstClr>
                </a:solidFill>
              </a:rPr>
              <a:pPr/>
              <a:t>03.04.2023</a:t>
            </a:fld>
            <a:endParaRPr lang="ru-RU">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ru-RU">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46FE4CB7-23B8-4376-8066-3938A066630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67278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ru-RU"/>
              <a:t>Образец заголовка</a:t>
            </a:r>
            <a:endParaRPr lang="es-ES"/>
          </a:p>
        </p:txBody>
      </p:sp>
      <p:sp>
        <p:nvSpPr>
          <p:cNvPr id="3" name="2 Marcador de texto"/>
          <p:cNvSpPr>
            <a:spLocks noGrp="1"/>
          </p:cNvSpPr>
          <p:nvPr>
            <p:ph type="body" idx="1"/>
          </p:nvPr>
        </p:nvSpPr>
        <p:spPr>
          <a:xfrm>
            <a:off x="609521" y="1535469"/>
            <a:ext cx="5386216" cy="639911"/>
          </a:xfrm>
        </p:spPr>
        <p:txBody>
          <a:bodyPr anchor="b"/>
          <a:lstStyle>
            <a:lvl1pPr marL="0" indent="0">
              <a:buNone/>
              <a:defRPr sz="2900" b="1"/>
            </a:lvl1pPr>
            <a:lvl2pPr marL="554629" indent="0">
              <a:buNone/>
              <a:defRPr sz="2400" b="1"/>
            </a:lvl2pPr>
            <a:lvl3pPr marL="1109259" indent="0">
              <a:buNone/>
              <a:defRPr sz="2200" b="1"/>
            </a:lvl3pPr>
            <a:lvl4pPr marL="1663888" indent="0">
              <a:buNone/>
              <a:defRPr sz="1900" b="1"/>
            </a:lvl4pPr>
            <a:lvl5pPr marL="2218517" indent="0">
              <a:buNone/>
              <a:defRPr sz="1900" b="1"/>
            </a:lvl5pPr>
            <a:lvl6pPr marL="2773147" indent="0">
              <a:buNone/>
              <a:defRPr sz="1900" b="1"/>
            </a:lvl6pPr>
            <a:lvl7pPr marL="3327776" indent="0">
              <a:buNone/>
              <a:defRPr sz="1900" b="1"/>
            </a:lvl7pPr>
            <a:lvl8pPr marL="3882405" indent="0">
              <a:buNone/>
              <a:defRPr sz="1900" b="1"/>
            </a:lvl8pPr>
            <a:lvl9pPr marL="4437035" indent="0">
              <a:buNone/>
              <a:defRPr sz="1900" b="1"/>
            </a:lvl9pPr>
          </a:lstStyle>
          <a:p>
            <a:pPr lvl="0"/>
            <a:r>
              <a:rPr lang="ru-RU"/>
              <a:t>Образец текста</a:t>
            </a:r>
          </a:p>
        </p:txBody>
      </p:sp>
      <p:sp>
        <p:nvSpPr>
          <p:cNvPr id="4" name="3 Marcador de contenido"/>
          <p:cNvSpPr>
            <a:spLocks noGrp="1"/>
          </p:cNvSpPr>
          <p:nvPr>
            <p:ph sz="half" idx="2"/>
          </p:nvPr>
        </p:nvSpPr>
        <p:spPr>
          <a:xfrm>
            <a:off x="609521" y="2175379"/>
            <a:ext cx="5386216" cy="3952203"/>
          </a:xfrm>
        </p:spPr>
        <p:txBody>
          <a:bodyPr/>
          <a:lstStyle>
            <a:lvl1pPr>
              <a:defRPr sz="2900"/>
            </a:lvl1pPr>
            <a:lvl2pPr>
              <a:defRPr sz="2400"/>
            </a:lvl2pPr>
            <a:lvl3pPr>
              <a:defRPr sz="2200"/>
            </a:lvl3pPr>
            <a:lvl4pPr>
              <a:defRPr sz="1900"/>
            </a:lvl4pPr>
            <a:lvl5pPr>
              <a:defRPr sz="1900"/>
            </a:lvl5pPr>
            <a:lvl6pPr>
              <a:defRPr sz="1900"/>
            </a:lvl6pPr>
            <a:lvl7pPr>
              <a:defRPr sz="1900"/>
            </a:lvl7pPr>
            <a:lvl8pPr>
              <a:defRPr sz="1900"/>
            </a:lvl8pPr>
            <a:lvl9pPr>
              <a:defRPr sz="19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5" name="4 Marcador de texto"/>
          <p:cNvSpPr>
            <a:spLocks noGrp="1"/>
          </p:cNvSpPr>
          <p:nvPr>
            <p:ph type="body" sz="quarter" idx="3"/>
          </p:nvPr>
        </p:nvSpPr>
        <p:spPr>
          <a:xfrm>
            <a:off x="6192568" y="1535469"/>
            <a:ext cx="5388331" cy="639911"/>
          </a:xfrm>
        </p:spPr>
        <p:txBody>
          <a:bodyPr anchor="b"/>
          <a:lstStyle>
            <a:lvl1pPr marL="0" indent="0">
              <a:buNone/>
              <a:defRPr sz="2900" b="1"/>
            </a:lvl1pPr>
            <a:lvl2pPr marL="554629" indent="0">
              <a:buNone/>
              <a:defRPr sz="2400" b="1"/>
            </a:lvl2pPr>
            <a:lvl3pPr marL="1109259" indent="0">
              <a:buNone/>
              <a:defRPr sz="2200" b="1"/>
            </a:lvl3pPr>
            <a:lvl4pPr marL="1663888" indent="0">
              <a:buNone/>
              <a:defRPr sz="1900" b="1"/>
            </a:lvl4pPr>
            <a:lvl5pPr marL="2218517" indent="0">
              <a:buNone/>
              <a:defRPr sz="1900" b="1"/>
            </a:lvl5pPr>
            <a:lvl6pPr marL="2773147" indent="0">
              <a:buNone/>
              <a:defRPr sz="1900" b="1"/>
            </a:lvl6pPr>
            <a:lvl7pPr marL="3327776" indent="0">
              <a:buNone/>
              <a:defRPr sz="1900" b="1"/>
            </a:lvl7pPr>
            <a:lvl8pPr marL="3882405" indent="0">
              <a:buNone/>
              <a:defRPr sz="1900" b="1"/>
            </a:lvl8pPr>
            <a:lvl9pPr marL="4437035" indent="0">
              <a:buNone/>
              <a:defRPr sz="1900" b="1"/>
            </a:lvl9pPr>
          </a:lstStyle>
          <a:p>
            <a:pPr lvl="0"/>
            <a:r>
              <a:rPr lang="ru-RU"/>
              <a:t>Образец текста</a:t>
            </a:r>
          </a:p>
        </p:txBody>
      </p:sp>
      <p:sp>
        <p:nvSpPr>
          <p:cNvPr id="6" name="5 Marcador de contenido"/>
          <p:cNvSpPr>
            <a:spLocks noGrp="1"/>
          </p:cNvSpPr>
          <p:nvPr>
            <p:ph sz="quarter" idx="4"/>
          </p:nvPr>
        </p:nvSpPr>
        <p:spPr>
          <a:xfrm>
            <a:off x="6192568" y="2175379"/>
            <a:ext cx="5388331" cy="3952203"/>
          </a:xfrm>
        </p:spPr>
        <p:txBody>
          <a:bodyPr/>
          <a:lstStyle>
            <a:lvl1pPr>
              <a:defRPr sz="2900"/>
            </a:lvl1pPr>
            <a:lvl2pPr>
              <a:defRPr sz="2400"/>
            </a:lvl2pPr>
            <a:lvl3pPr>
              <a:defRPr sz="2200"/>
            </a:lvl3pPr>
            <a:lvl4pPr>
              <a:defRPr sz="1900"/>
            </a:lvl4pPr>
            <a:lvl5pPr>
              <a:defRPr sz="1900"/>
            </a:lvl5pPr>
            <a:lvl6pPr>
              <a:defRPr sz="1900"/>
            </a:lvl6pPr>
            <a:lvl7pPr>
              <a:defRPr sz="1900"/>
            </a:lvl7pPr>
            <a:lvl8pPr>
              <a:defRPr sz="1900"/>
            </a:lvl8pPr>
            <a:lvl9pPr>
              <a:defRPr sz="19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7" name="6 Marcador de fecha"/>
          <p:cNvSpPr>
            <a:spLocks noGrp="1"/>
          </p:cNvSpPr>
          <p:nvPr>
            <p:ph type="dt" sz="half" idx="10"/>
          </p:nvPr>
        </p:nvSpPr>
        <p:spPr/>
        <p:txBody>
          <a:bodyPr/>
          <a:lstStyle/>
          <a:p>
            <a:fld id="{D44C763B-BBC3-4429-98FD-D3584B161FDC}" type="datetimeFigureOut">
              <a:rPr lang="ru-RU" smtClean="0">
                <a:solidFill>
                  <a:prstClr val="black">
                    <a:tint val="75000"/>
                  </a:prstClr>
                </a:solidFill>
              </a:rPr>
              <a:pPr/>
              <a:t>03.04.2023</a:t>
            </a:fld>
            <a:endParaRPr lang="ru-RU">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ru-RU">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46FE4CB7-23B8-4376-8066-3938A066630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54524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ru-RU"/>
              <a:t>Образец заголовка</a:t>
            </a:r>
            <a:endParaRPr lang="es-ES"/>
          </a:p>
        </p:txBody>
      </p:sp>
      <p:sp>
        <p:nvSpPr>
          <p:cNvPr id="3" name="2 Marcador de fecha"/>
          <p:cNvSpPr>
            <a:spLocks noGrp="1"/>
          </p:cNvSpPr>
          <p:nvPr>
            <p:ph type="dt" sz="half" idx="10"/>
          </p:nvPr>
        </p:nvSpPr>
        <p:spPr/>
        <p:txBody>
          <a:bodyPr/>
          <a:lstStyle/>
          <a:p>
            <a:fld id="{D44C763B-BBC3-4429-98FD-D3584B161FDC}" type="datetimeFigureOut">
              <a:rPr lang="ru-RU" smtClean="0">
                <a:solidFill>
                  <a:prstClr val="black">
                    <a:tint val="75000"/>
                  </a:prstClr>
                </a:solidFill>
              </a:rPr>
              <a:pPr/>
              <a:t>03.04.2023</a:t>
            </a:fld>
            <a:endParaRPr lang="ru-RU">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ru-RU">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46FE4CB7-23B8-4376-8066-3938A066630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7157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44C763B-BBC3-4429-98FD-D3584B161FDC}" type="datetimeFigureOut">
              <a:rPr lang="ru-RU" smtClean="0">
                <a:solidFill>
                  <a:prstClr val="black">
                    <a:tint val="75000"/>
                  </a:prstClr>
                </a:solidFill>
              </a:rPr>
              <a:pPr/>
              <a:t>03.04.2023</a:t>
            </a:fld>
            <a:endParaRPr lang="ru-RU">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ru-RU">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46FE4CB7-23B8-4376-8066-3938A066630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05153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527" y="273113"/>
            <a:ext cx="4010562" cy="1162320"/>
          </a:xfrm>
        </p:spPr>
        <p:txBody>
          <a:bodyPr anchor="b"/>
          <a:lstStyle>
            <a:lvl1pPr algn="l">
              <a:defRPr sz="2400" b="1"/>
            </a:lvl1pPr>
          </a:lstStyle>
          <a:p>
            <a:r>
              <a:rPr lang="ru-RU"/>
              <a:t>Образец заголовка</a:t>
            </a:r>
            <a:endParaRPr lang="es-ES"/>
          </a:p>
        </p:txBody>
      </p:sp>
      <p:sp>
        <p:nvSpPr>
          <p:cNvPr id="3" name="2 Marcador de contenido"/>
          <p:cNvSpPr>
            <a:spLocks noGrp="1"/>
          </p:cNvSpPr>
          <p:nvPr>
            <p:ph idx="1"/>
          </p:nvPr>
        </p:nvSpPr>
        <p:spPr>
          <a:xfrm>
            <a:off x="4766114" y="273120"/>
            <a:ext cx="6814779" cy="5854469"/>
          </a:xfrm>
        </p:spPr>
        <p:txBody>
          <a:bodyPr/>
          <a:lstStyle>
            <a:lvl1pPr>
              <a:defRPr sz="3900"/>
            </a:lvl1pPr>
            <a:lvl2pPr>
              <a:defRPr sz="3400"/>
            </a:lvl2pPr>
            <a:lvl3pPr>
              <a:defRPr sz="2900"/>
            </a:lvl3pPr>
            <a:lvl4pPr>
              <a:defRPr sz="2400"/>
            </a:lvl4pPr>
            <a:lvl5pPr>
              <a:defRPr sz="2400"/>
            </a:lvl5pPr>
            <a:lvl6pPr>
              <a:defRPr sz="2400"/>
            </a:lvl6pPr>
            <a:lvl7pPr>
              <a:defRPr sz="2400"/>
            </a:lvl7pPr>
            <a:lvl8pPr>
              <a:defRPr sz="2400"/>
            </a:lvl8pPr>
            <a:lvl9pPr>
              <a:defRPr sz="2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4" name="3 Marcador de texto"/>
          <p:cNvSpPr>
            <a:spLocks noGrp="1"/>
          </p:cNvSpPr>
          <p:nvPr>
            <p:ph type="body" sz="half" idx="2"/>
          </p:nvPr>
        </p:nvSpPr>
        <p:spPr>
          <a:xfrm>
            <a:off x="609527" y="1435437"/>
            <a:ext cx="4010562" cy="4692150"/>
          </a:xfrm>
        </p:spPr>
        <p:txBody>
          <a:bodyPr/>
          <a:lstStyle>
            <a:lvl1pPr marL="0" indent="0">
              <a:buNone/>
              <a:defRPr sz="1700"/>
            </a:lvl1pPr>
            <a:lvl2pPr marL="554629" indent="0">
              <a:buNone/>
              <a:defRPr sz="1500"/>
            </a:lvl2pPr>
            <a:lvl3pPr marL="1109259" indent="0">
              <a:buNone/>
              <a:defRPr sz="1200"/>
            </a:lvl3pPr>
            <a:lvl4pPr marL="1663888" indent="0">
              <a:buNone/>
              <a:defRPr sz="1100"/>
            </a:lvl4pPr>
            <a:lvl5pPr marL="2218517" indent="0">
              <a:buNone/>
              <a:defRPr sz="1100"/>
            </a:lvl5pPr>
            <a:lvl6pPr marL="2773147" indent="0">
              <a:buNone/>
              <a:defRPr sz="1100"/>
            </a:lvl6pPr>
            <a:lvl7pPr marL="3327776" indent="0">
              <a:buNone/>
              <a:defRPr sz="1100"/>
            </a:lvl7pPr>
            <a:lvl8pPr marL="3882405" indent="0">
              <a:buNone/>
              <a:defRPr sz="1100"/>
            </a:lvl8pPr>
            <a:lvl9pPr marL="4437035" indent="0">
              <a:buNone/>
              <a:defRPr sz="1100"/>
            </a:lvl9pPr>
          </a:lstStyle>
          <a:p>
            <a:pPr lvl="0"/>
            <a:r>
              <a:rPr lang="ru-RU"/>
              <a:t>Образец текста</a:t>
            </a:r>
          </a:p>
        </p:txBody>
      </p:sp>
      <p:sp>
        <p:nvSpPr>
          <p:cNvPr id="5" name="4 Marcador de fecha"/>
          <p:cNvSpPr>
            <a:spLocks noGrp="1"/>
          </p:cNvSpPr>
          <p:nvPr>
            <p:ph type="dt" sz="half" idx="10"/>
          </p:nvPr>
        </p:nvSpPr>
        <p:spPr/>
        <p:txBody>
          <a:bodyPr/>
          <a:lstStyle/>
          <a:p>
            <a:fld id="{D44C763B-BBC3-4429-98FD-D3584B161FDC}" type="datetimeFigureOut">
              <a:rPr lang="ru-RU" smtClean="0">
                <a:solidFill>
                  <a:prstClr val="black">
                    <a:tint val="75000"/>
                  </a:prstClr>
                </a:solidFill>
              </a:rPr>
              <a:pPr/>
              <a:t>03.04.2023</a:t>
            </a:fld>
            <a:endParaRPr lang="ru-RU">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ru-RU">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46FE4CB7-23B8-4376-8066-3938A066630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13796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407" y="4801711"/>
            <a:ext cx="7314248" cy="566871"/>
          </a:xfrm>
        </p:spPr>
        <p:txBody>
          <a:bodyPr anchor="b"/>
          <a:lstStyle>
            <a:lvl1pPr algn="l">
              <a:defRPr sz="2400" b="1"/>
            </a:lvl1pPr>
          </a:lstStyle>
          <a:p>
            <a:r>
              <a:rPr lang="ru-RU"/>
              <a:t>Образец заголовка</a:t>
            </a:r>
            <a:endParaRPr lang="es-ES"/>
          </a:p>
        </p:txBody>
      </p:sp>
      <p:sp>
        <p:nvSpPr>
          <p:cNvPr id="3" name="2 Marcador de posición de imagen"/>
          <p:cNvSpPr>
            <a:spLocks noGrp="1"/>
          </p:cNvSpPr>
          <p:nvPr>
            <p:ph type="pic" idx="1"/>
          </p:nvPr>
        </p:nvSpPr>
        <p:spPr>
          <a:xfrm>
            <a:off x="2389407" y="612917"/>
            <a:ext cx="7314248" cy="4115753"/>
          </a:xfrm>
        </p:spPr>
        <p:txBody>
          <a:bodyPr/>
          <a:lstStyle>
            <a:lvl1pPr marL="0" indent="0">
              <a:buNone/>
              <a:defRPr sz="3900"/>
            </a:lvl1pPr>
            <a:lvl2pPr marL="554629" indent="0">
              <a:buNone/>
              <a:defRPr sz="3400"/>
            </a:lvl2pPr>
            <a:lvl3pPr marL="1109259" indent="0">
              <a:buNone/>
              <a:defRPr sz="2900"/>
            </a:lvl3pPr>
            <a:lvl4pPr marL="1663888" indent="0">
              <a:buNone/>
              <a:defRPr sz="2400"/>
            </a:lvl4pPr>
            <a:lvl5pPr marL="2218517" indent="0">
              <a:buNone/>
              <a:defRPr sz="2400"/>
            </a:lvl5pPr>
            <a:lvl6pPr marL="2773147" indent="0">
              <a:buNone/>
              <a:defRPr sz="2400"/>
            </a:lvl6pPr>
            <a:lvl7pPr marL="3327776" indent="0">
              <a:buNone/>
              <a:defRPr sz="2400"/>
            </a:lvl7pPr>
            <a:lvl8pPr marL="3882405" indent="0">
              <a:buNone/>
              <a:defRPr sz="2400"/>
            </a:lvl8pPr>
            <a:lvl9pPr marL="4437035" indent="0">
              <a:buNone/>
              <a:defRPr sz="2400"/>
            </a:lvl9pPr>
          </a:lstStyle>
          <a:p>
            <a:r>
              <a:rPr lang="ru-RU"/>
              <a:t>Вставка рисунка</a:t>
            </a:r>
            <a:endParaRPr lang="es-ES"/>
          </a:p>
        </p:txBody>
      </p:sp>
      <p:sp>
        <p:nvSpPr>
          <p:cNvPr id="4" name="3 Marcador de texto"/>
          <p:cNvSpPr>
            <a:spLocks noGrp="1"/>
          </p:cNvSpPr>
          <p:nvPr>
            <p:ph type="body" sz="half" idx="2"/>
          </p:nvPr>
        </p:nvSpPr>
        <p:spPr>
          <a:xfrm>
            <a:off x="2389407" y="5368582"/>
            <a:ext cx="7314248" cy="805050"/>
          </a:xfrm>
        </p:spPr>
        <p:txBody>
          <a:bodyPr/>
          <a:lstStyle>
            <a:lvl1pPr marL="0" indent="0">
              <a:buNone/>
              <a:defRPr sz="1700"/>
            </a:lvl1pPr>
            <a:lvl2pPr marL="554629" indent="0">
              <a:buNone/>
              <a:defRPr sz="1500"/>
            </a:lvl2pPr>
            <a:lvl3pPr marL="1109259" indent="0">
              <a:buNone/>
              <a:defRPr sz="1200"/>
            </a:lvl3pPr>
            <a:lvl4pPr marL="1663888" indent="0">
              <a:buNone/>
              <a:defRPr sz="1100"/>
            </a:lvl4pPr>
            <a:lvl5pPr marL="2218517" indent="0">
              <a:buNone/>
              <a:defRPr sz="1100"/>
            </a:lvl5pPr>
            <a:lvl6pPr marL="2773147" indent="0">
              <a:buNone/>
              <a:defRPr sz="1100"/>
            </a:lvl6pPr>
            <a:lvl7pPr marL="3327776" indent="0">
              <a:buNone/>
              <a:defRPr sz="1100"/>
            </a:lvl7pPr>
            <a:lvl8pPr marL="3882405" indent="0">
              <a:buNone/>
              <a:defRPr sz="1100"/>
            </a:lvl8pPr>
            <a:lvl9pPr marL="4437035" indent="0">
              <a:buNone/>
              <a:defRPr sz="1100"/>
            </a:lvl9pPr>
          </a:lstStyle>
          <a:p>
            <a:pPr lvl="0"/>
            <a:r>
              <a:rPr lang="ru-RU"/>
              <a:t>Образец текста</a:t>
            </a:r>
          </a:p>
        </p:txBody>
      </p:sp>
      <p:sp>
        <p:nvSpPr>
          <p:cNvPr id="5" name="4 Marcador de fecha"/>
          <p:cNvSpPr>
            <a:spLocks noGrp="1"/>
          </p:cNvSpPr>
          <p:nvPr>
            <p:ph type="dt" sz="half" idx="10"/>
          </p:nvPr>
        </p:nvSpPr>
        <p:spPr/>
        <p:txBody>
          <a:bodyPr/>
          <a:lstStyle/>
          <a:p>
            <a:fld id="{D44C763B-BBC3-4429-98FD-D3584B161FDC}" type="datetimeFigureOut">
              <a:rPr lang="ru-RU" smtClean="0">
                <a:solidFill>
                  <a:prstClr val="black">
                    <a:tint val="75000"/>
                  </a:prstClr>
                </a:solidFill>
              </a:rPr>
              <a:pPr/>
              <a:t>03.04.2023</a:t>
            </a:fld>
            <a:endParaRPr lang="ru-RU">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ru-RU">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46FE4CB7-23B8-4376-8066-3938A066630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95674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521" y="274702"/>
            <a:ext cx="10971371" cy="1143265"/>
          </a:xfrm>
          <a:prstGeom prst="rect">
            <a:avLst/>
          </a:prstGeom>
        </p:spPr>
        <p:txBody>
          <a:bodyPr vert="horz" lIns="110926" tIns="55463" rIns="110926" bIns="55463"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609521" y="1600576"/>
            <a:ext cx="10971371" cy="4527011"/>
          </a:xfrm>
          <a:prstGeom prst="rect">
            <a:avLst/>
          </a:prstGeom>
        </p:spPr>
        <p:txBody>
          <a:bodyPr vert="horz" lIns="110926" tIns="55463" rIns="110926" bIns="55463"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609521" y="6357827"/>
            <a:ext cx="2844430" cy="365210"/>
          </a:xfrm>
          <a:prstGeom prst="rect">
            <a:avLst/>
          </a:prstGeom>
        </p:spPr>
        <p:txBody>
          <a:bodyPr vert="horz" lIns="110926" tIns="55463" rIns="110926" bIns="55463" rtlCol="0" anchor="ctr"/>
          <a:lstStyle>
            <a:lvl1pPr algn="l">
              <a:defRPr sz="1500">
                <a:solidFill>
                  <a:schemeClr val="tx1">
                    <a:tint val="75000"/>
                  </a:schemeClr>
                </a:solidFill>
              </a:defRPr>
            </a:lvl1pPr>
          </a:lstStyle>
          <a:p>
            <a:fld id="{D44C763B-BBC3-4429-98FD-D3584B161FDC}" type="datetimeFigureOut">
              <a:rPr lang="ru-RU" smtClean="0">
                <a:solidFill>
                  <a:prstClr val="black">
                    <a:tint val="75000"/>
                  </a:prstClr>
                </a:solidFill>
              </a:rPr>
              <a:pPr/>
              <a:t>03.04.2023</a:t>
            </a:fld>
            <a:endParaRPr lang="ru-RU">
              <a:solidFill>
                <a:prstClr val="black">
                  <a:tint val="75000"/>
                </a:prstClr>
              </a:solidFill>
            </a:endParaRPr>
          </a:p>
        </p:txBody>
      </p:sp>
      <p:sp>
        <p:nvSpPr>
          <p:cNvPr id="5" name="4 Marcador de pie de página"/>
          <p:cNvSpPr>
            <a:spLocks noGrp="1"/>
          </p:cNvSpPr>
          <p:nvPr>
            <p:ph type="ftr" sz="quarter" idx="3"/>
          </p:nvPr>
        </p:nvSpPr>
        <p:spPr>
          <a:xfrm>
            <a:off x="4165058" y="6357827"/>
            <a:ext cx="3860297" cy="365210"/>
          </a:xfrm>
          <a:prstGeom prst="rect">
            <a:avLst/>
          </a:prstGeom>
        </p:spPr>
        <p:txBody>
          <a:bodyPr vert="horz" lIns="110926" tIns="55463" rIns="110926" bIns="55463" rtlCol="0" anchor="ctr"/>
          <a:lstStyle>
            <a:lvl1pPr algn="ctr">
              <a:defRPr sz="1500">
                <a:solidFill>
                  <a:schemeClr val="tx1">
                    <a:tint val="75000"/>
                  </a:schemeClr>
                </a:solidFill>
              </a:defRPr>
            </a:lvl1pPr>
          </a:lstStyle>
          <a:p>
            <a:endParaRPr lang="ru-RU">
              <a:solidFill>
                <a:prstClr val="black">
                  <a:tint val="75000"/>
                </a:prstClr>
              </a:solidFill>
            </a:endParaRPr>
          </a:p>
        </p:txBody>
      </p:sp>
      <p:sp>
        <p:nvSpPr>
          <p:cNvPr id="6" name="5 Marcador de número de diapositiva"/>
          <p:cNvSpPr>
            <a:spLocks noGrp="1"/>
          </p:cNvSpPr>
          <p:nvPr>
            <p:ph type="sldNum" sz="quarter" idx="4"/>
          </p:nvPr>
        </p:nvSpPr>
        <p:spPr>
          <a:xfrm>
            <a:off x="8736462" y="6357827"/>
            <a:ext cx="2844430" cy="365210"/>
          </a:xfrm>
          <a:prstGeom prst="rect">
            <a:avLst/>
          </a:prstGeom>
        </p:spPr>
        <p:txBody>
          <a:bodyPr vert="horz" lIns="110926" tIns="55463" rIns="110926" bIns="55463" rtlCol="0" anchor="ctr"/>
          <a:lstStyle>
            <a:lvl1pPr algn="r">
              <a:defRPr sz="1500">
                <a:solidFill>
                  <a:schemeClr val="tx1">
                    <a:tint val="75000"/>
                  </a:schemeClr>
                </a:solidFill>
              </a:defRPr>
            </a:lvl1pPr>
          </a:lstStyle>
          <a:p>
            <a:fld id="{46FE4CB7-23B8-4376-8066-3938A066630E}" type="slidenum">
              <a:rPr lang="ru-RU" smtClean="0">
                <a:solidFill>
                  <a:prstClr val="black">
                    <a:tint val="75000"/>
                  </a:prstClr>
                </a:solidFill>
              </a:rPr>
              <a:pPr/>
              <a:t>‹#›</a:t>
            </a:fld>
            <a:endParaRPr lang="ru-RU">
              <a:solidFill>
                <a:prstClr val="black">
                  <a:tint val="75000"/>
                </a:prstClr>
              </a:solidFill>
            </a:endParaRPr>
          </a:p>
        </p:txBody>
      </p:sp>
      <p:pic>
        <p:nvPicPr>
          <p:cNvPr id="7" name="6 Imagen" descr="Dibujo.bmp"/>
          <p:cNvPicPr>
            <a:picLocks noChangeAspect="1"/>
          </p:cNvPicPr>
          <p:nvPr/>
        </p:nvPicPr>
        <p:blipFill>
          <a:blip r:embed="rId13" cstate="print"/>
          <a:stretch>
            <a:fillRect/>
          </a:stretch>
        </p:blipFill>
        <p:spPr>
          <a:xfrm>
            <a:off x="0" y="0"/>
            <a:ext cx="12190413" cy="6859588"/>
          </a:xfrm>
          <a:prstGeom prst="rect">
            <a:avLst/>
          </a:prstGeom>
        </p:spPr>
      </p:pic>
      <p:sp>
        <p:nvSpPr>
          <p:cNvPr id="9" name="Rectangle 10"/>
          <p:cNvSpPr>
            <a:spLocks noChangeArrowheads="1"/>
          </p:cNvSpPr>
          <p:nvPr/>
        </p:nvSpPr>
        <p:spPr bwMode="auto">
          <a:xfrm>
            <a:off x="0" y="0"/>
            <a:ext cx="12190413" cy="7012023"/>
          </a:xfrm>
          <a:prstGeom prst="rect">
            <a:avLst/>
          </a:prstGeom>
          <a:gradFill flip="none" rotWithShape="1">
            <a:gsLst>
              <a:gs pos="100000">
                <a:srgbClr val="03D4A8">
                  <a:alpha val="18000"/>
                </a:srgbClr>
              </a:gs>
              <a:gs pos="25000">
                <a:srgbClr val="21D6E0">
                  <a:alpha val="23000"/>
                </a:srgbClr>
              </a:gs>
              <a:gs pos="75000">
                <a:srgbClr val="0087E6">
                  <a:alpha val="25000"/>
                </a:srgbClr>
              </a:gs>
              <a:gs pos="100000">
                <a:srgbClr val="005CBF">
                  <a:alpha val="25999"/>
                </a:srgbClr>
              </a:gs>
            </a:gsLst>
            <a:lin ang="2700000" scaled="1"/>
            <a:tileRect/>
          </a:gradFill>
          <a:ln w="9525">
            <a:noFill/>
            <a:miter lim="800000"/>
            <a:headEnd/>
            <a:tailEnd/>
          </a:ln>
          <a:effectLst/>
        </p:spPr>
        <p:txBody>
          <a:bodyPr wrap="none" lIns="110926" tIns="55463" rIns="110926" bIns="55463" anchor="ctr"/>
          <a:lstStyle/>
          <a:p>
            <a:pPr>
              <a:defRPr/>
            </a:pPr>
            <a:endParaRPr lang="es-ES">
              <a:solidFill>
                <a:prstClr val="black"/>
              </a:solidFill>
            </a:endParaRPr>
          </a:p>
        </p:txBody>
      </p:sp>
    </p:spTree>
    <p:extLst>
      <p:ext uri="{BB962C8B-B14F-4D97-AF65-F5344CB8AC3E}">
        <p14:creationId xmlns:p14="http://schemas.microsoft.com/office/powerpoint/2010/main" val="304171933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defTabSz="1109259" rtl="0" eaLnBrk="1" latinLnBrk="0" hangingPunct="1">
        <a:spcBef>
          <a:spcPct val="0"/>
        </a:spcBef>
        <a:buNone/>
        <a:defRPr sz="5300" kern="1200">
          <a:solidFill>
            <a:schemeClr val="tx1"/>
          </a:solidFill>
          <a:latin typeface="+mj-lt"/>
          <a:ea typeface="+mj-ea"/>
          <a:cs typeface="+mj-cs"/>
        </a:defRPr>
      </a:lvl1pPr>
    </p:titleStyle>
    <p:bodyStyle>
      <a:lvl1pPr marL="415972" indent="-415972" algn="l" defTabSz="1109259" rtl="0" eaLnBrk="1" latinLnBrk="0" hangingPunct="1">
        <a:spcBef>
          <a:spcPct val="20000"/>
        </a:spcBef>
        <a:buFont typeface="Arial" pitchFamily="34" charset="0"/>
        <a:buChar char="•"/>
        <a:defRPr sz="3900" kern="1200">
          <a:solidFill>
            <a:schemeClr val="tx1"/>
          </a:solidFill>
          <a:latin typeface="+mn-lt"/>
          <a:ea typeface="+mn-ea"/>
          <a:cs typeface="+mn-cs"/>
        </a:defRPr>
      </a:lvl1pPr>
      <a:lvl2pPr marL="901273" indent="-346643" algn="l" defTabSz="1109259" rtl="0" eaLnBrk="1" latinLnBrk="0" hangingPunct="1">
        <a:spcBef>
          <a:spcPct val="20000"/>
        </a:spcBef>
        <a:buFont typeface="Arial" pitchFamily="34" charset="0"/>
        <a:buChar char="–"/>
        <a:defRPr sz="3400" kern="1200">
          <a:solidFill>
            <a:schemeClr val="tx1"/>
          </a:solidFill>
          <a:latin typeface="+mn-lt"/>
          <a:ea typeface="+mn-ea"/>
          <a:cs typeface="+mn-cs"/>
        </a:defRPr>
      </a:lvl2pPr>
      <a:lvl3pPr marL="1386573" indent="-277315" algn="l" defTabSz="1109259"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41203" indent="-277315" algn="l" defTabSz="1109259"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95832" indent="-277315" algn="l" defTabSz="1109259"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3050461" indent="-277315" algn="l" defTabSz="1109259"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605091" indent="-277315" algn="l" defTabSz="1109259"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59720" indent="-277315" algn="l" defTabSz="1109259"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714349" indent="-277315" algn="l" defTabSz="1109259"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es-ES"/>
      </a:defPPr>
      <a:lvl1pPr marL="0" algn="l" defTabSz="1109259" rtl="0" eaLnBrk="1" latinLnBrk="0" hangingPunct="1">
        <a:defRPr sz="2200" kern="1200">
          <a:solidFill>
            <a:schemeClr val="tx1"/>
          </a:solidFill>
          <a:latin typeface="+mn-lt"/>
          <a:ea typeface="+mn-ea"/>
          <a:cs typeface="+mn-cs"/>
        </a:defRPr>
      </a:lvl1pPr>
      <a:lvl2pPr marL="554629" algn="l" defTabSz="1109259" rtl="0" eaLnBrk="1" latinLnBrk="0" hangingPunct="1">
        <a:defRPr sz="2200" kern="1200">
          <a:solidFill>
            <a:schemeClr val="tx1"/>
          </a:solidFill>
          <a:latin typeface="+mn-lt"/>
          <a:ea typeface="+mn-ea"/>
          <a:cs typeface="+mn-cs"/>
        </a:defRPr>
      </a:lvl2pPr>
      <a:lvl3pPr marL="1109259" algn="l" defTabSz="1109259" rtl="0" eaLnBrk="1" latinLnBrk="0" hangingPunct="1">
        <a:defRPr sz="2200" kern="1200">
          <a:solidFill>
            <a:schemeClr val="tx1"/>
          </a:solidFill>
          <a:latin typeface="+mn-lt"/>
          <a:ea typeface="+mn-ea"/>
          <a:cs typeface="+mn-cs"/>
        </a:defRPr>
      </a:lvl3pPr>
      <a:lvl4pPr marL="1663888" algn="l" defTabSz="1109259" rtl="0" eaLnBrk="1" latinLnBrk="0" hangingPunct="1">
        <a:defRPr sz="2200" kern="1200">
          <a:solidFill>
            <a:schemeClr val="tx1"/>
          </a:solidFill>
          <a:latin typeface="+mn-lt"/>
          <a:ea typeface="+mn-ea"/>
          <a:cs typeface="+mn-cs"/>
        </a:defRPr>
      </a:lvl4pPr>
      <a:lvl5pPr marL="2218517" algn="l" defTabSz="1109259" rtl="0" eaLnBrk="1" latinLnBrk="0" hangingPunct="1">
        <a:defRPr sz="2200" kern="1200">
          <a:solidFill>
            <a:schemeClr val="tx1"/>
          </a:solidFill>
          <a:latin typeface="+mn-lt"/>
          <a:ea typeface="+mn-ea"/>
          <a:cs typeface="+mn-cs"/>
        </a:defRPr>
      </a:lvl5pPr>
      <a:lvl6pPr marL="2773147" algn="l" defTabSz="1109259" rtl="0" eaLnBrk="1" latinLnBrk="0" hangingPunct="1">
        <a:defRPr sz="2200" kern="1200">
          <a:solidFill>
            <a:schemeClr val="tx1"/>
          </a:solidFill>
          <a:latin typeface="+mn-lt"/>
          <a:ea typeface="+mn-ea"/>
          <a:cs typeface="+mn-cs"/>
        </a:defRPr>
      </a:lvl6pPr>
      <a:lvl7pPr marL="3327776" algn="l" defTabSz="1109259" rtl="0" eaLnBrk="1" latinLnBrk="0" hangingPunct="1">
        <a:defRPr sz="2200" kern="1200">
          <a:solidFill>
            <a:schemeClr val="tx1"/>
          </a:solidFill>
          <a:latin typeface="+mn-lt"/>
          <a:ea typeface="+mn-ea"/>
          <a:cs typeface="+mn-cs"/>
        </a:defRPr>
      </a:lvl7pPr>
      <a:lvl8pPr marL="3882405" algn="l" defTabSz="1109259" rtl="0" eaLnBrk="1" latinLnBrk="0" hangingPunct="1">
        <a:defRPr sz="2200" kern="1200">
          <a:solidFill>
            <a:schemeClr val="tx1"/>
          </a:solidFill>
          <a:latin typeface="+mn-lt"/>
          <a:ea typeface="+mn-ea"/>
          <a:cs typeface="+mn-cs"/>
        </a:defRPr>
      </a:lvl8pPr>
      <a:lvl9pPr marL="4437035" algn="l" defTabSz="1109259"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g"/><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gif"/><Relationship Id="rId7" Type="http://schemas.openxmlformats.org/officeDocument/2006/relationships/image" Target="../media/image42.png"/><Relationship Id="rId12" Type="http://schemas.openxmlformats.org/officeDocument/2006/relationships/image" Target="../media/image47.gif"/><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1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 Id="rId5" Type="http://schemas.openxmlformats.org/officeDocument/2006/relationships/image" Target="../media/image51.png"/><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 Id="rId4" Type="http://schemas.openxmlformats.org/officeDocument/2006/relationships/image" Target="../media/image54.gif"/></Relationships>
</file>

<file path=ppt/slides/_rels/slide2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image" Target="../media/image13.jpg"/><Relationship Id="rId1" Type="http://schemas.openxmlformats.org/officeDocument/2006/relationships/slideLayout" Target="../slideLayouts/slideLayout7.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a:xfrm>
            <a:off x="-21113" y="0"/>
            <a:ext cx="12211525" cy="3285778"/>
          </a:xfrm>
          <a:prstGeom prst="rect">
            <a:avLst/>
          </a:prstGeom>
          <a:solidFill>
            <a:schemeClr val="accent3">
              <a:lumMod val="20000"/>
              <a:lumOff val="80000"/>
            </a:schemeClr>
          </a:solidFill>
        </p:spPr>
        <p:txBody>
          <a:bodyPr vert="horz" lIns="110926" tIns="55463" rIns="110926" bIns="55463" rtlCol="0" anchor="ctr">
            <a:noAutofit/>
          </a:bodyPr>
          <a:lstStyle>
            <a:lvl1pPr algn="ctr" defTabSz="914400" rtl="0" eaLnBrk="1" latinLnBrk="0" hangingPunct="1">
              <a:spcBef>
                <a:spcPct val="0"/>
              </a:spcBef>
              <a:buNone/>
              <a:defRPr sz="4400" b="1" kern="1200" cap="none" spc="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j-lt"/>
                <a:ea typeface="+mj-ea"/>
                <a:cs typeface="+mj-cs"/>
              </a:defRPr>
            </a:lvl1pPr>
          </a:lstStyle>
          <a:p>
            <a:pPr>
              <a:defRPr/>
            </a:pPr>
            <a:r>
              <a:rPr lang="ru-RU" dirty="0" err="1">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t>Надання</a:t>
            </a:r>
            <a:r>
              <a:rPr lang="ru-RU"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t> </a:t>
            </a:r>
            <a:r>
              <a:rPr lang="ru-RU" dirty="0" err="1">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t>екстреної</a:t>
            </a:r>
            <a:r>
              <a:rPr lang="ru-RU"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t> </a:t>
            </a:r>
            <a:r>
              <a:rPr lang="ru-RU" dirty="0" err="1">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t>психологічної</a:t>
            </a:r>
            <a:r>
              <a:rPr lang="ru-RU"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t> </a:t>
            </a:r>
            <a:r>
              <a:rPr lang="ru-RU" dirty="0" err="1">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t>допомоги</a:t>
            </a:r>
            <a:r>
              <a:rPr lang="ru-RU"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t> (</a:t>
            </a:r>
            <a:r>
              <a:rPr lang="ru-RU" dirty="0" err="1">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t>самодопомоги</a:t>
            </a:r>
            <a:r>
              <a:rPr lang="ru-RU"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t>) </a:t>
            </a:r>
            <a:r>
              <a:rPr lang="ru-RU" dirty="0" err="1">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t>під</a:t>
            </a:r>
            <a:r>
              <a:rPr lang="ru-RU"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t> час</a:t>
            </a:r>
            <a:br>
              <a:rPr lang="ru-RU"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br>
            <a:r>
              <a:rPr lang="ru-RU" dirty="0" err="1">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t>перебування</a:t>
            </a:r>
            <a:r>
              <a:rPr lang="ru-RU"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t> в </a:t>
            </a:r>
            <a:r>
              <a:rPr lang="ru-RU" dirty="0" err="1">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t>екстремальних</a:t>
            </a:r>
            <a:r>
              <a:rPr lang="ru-RU"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t> </a:t>
            </a:r>
            <a:r>
              <a:rPr lang="ru-RU" dirty="0" err="1">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rPr>
              <a:t>ситуаціях</a:t>
            </a:r>
            <a:endParaRPr lang="ru-RU"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0000"/>
              </a:solidFill>
              <a:latin typeface="Calibri"/>
            </a:endParaRPr>
          </a:p>
        </p:txBody>
      </p:sp>
      <p:pic>
        <p:nvPicPr>
          <p:cNvPr id="4098" name="Picture 2" descr="C:\Users\Admin\Desktop\На відкрите\HWP83xxNiqraBkmUFrGXlQ-default.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774726" y="3521401"/>
            <a:ext cx="3104534" cy="3104534"/>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Admin\Desktop\На відкрите\eWST_Xo20uauFXx7Rf_KfA.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311230" y="3534344"/>
            <a:ext cx="5439544" cy="30570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463595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с двумя скругленными противолежащими углами 1"/>
          <p:cNvSpPr/>
          <p:nvPr/>
        </p:nvSpPr>
        <p:spPr>
          <a:xfrm>
            <a:off x="334566" y="117425"/>
            <a:ext cx="7632848" cy="2563685"/>
          </a:xfrm>
          <a:prstGeom prst="round2Diag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r>
              <a:rPr lang="uk-UA" sz="2400" b="1" smtClean="0">
                <a:solidFill>
                  <a:srgbClr val="C00000"/>
                </a:solidFill>
                <a:latin typeface="Times New Roman" pitchFamily="18" charset="0"/>
                <a:cs typeface="Times New Roman" pitchFamily="18" charset="0"/>
              </a:rPr>
              <a:t>Рухове збудження. </a:t>
            </a:r>
            <a:r>
              <a:rPr lang="uk-UA" sz="2400" b="1" smtClean="0">
                <a:solidFill>
                  <a:srgbClr val="7030A0"/>
                </a:solidFill>
                <a:latin typeface="Times New Roman" pitchFamily="18" charset="0"/>
                <a:cs typeface="Times New Roman" pitchFamily="18" charset="0"/>
              </a:rPr>
              <a:t>Іноді потрясіння від критичної ситуації настільки сильні, що людина перестає розуміти, що відбувається довкола неї. Вона не в змозі визначити, де вороги, а де свої, де небезпека, а де порятунок. Людина втрачає здатність логічно мислити й приймати рішення, стає схожою «на тварину, що бігає в клітці» </a:t>
            </a:r>
            <a:endParaRPr lang="uk-UA" sz="2400" b="1">
              <a:solidFill>
                <a:srgbClr val="7030A0"/>
              </a:solidFill>
              <a:latin typeface="Times New Roman" pitchFamily="18" charset="0"/>
              <a:cs typeface="Times New Roman" pitchFamily="18" charset="0"/>
            </a:endParaRPr>
          </a:p>
        </p:txBody>
      </p:sp>
      <p:pic>
        <p:nvPicPr>
          <p:cNvPr id="3" name="Рисунок 2"/>
          <p:cNvPicPr>
            <a:picLocks noChangeAspect="1"/>
          </p:cNvPicPr>
          <p:nvPr/>
        </p:nvPicPr>
        <p:blipFill rotWithShape="1">
          <a:blip r:embed="rId2">
            <a:extLst>
              <a:ext uri="{28A0092B-C50C-407E-A947-70E740481C1C}">
                <a14:useLocalDpi xmlns:a14="http://schemas.microsoft.com/office/drawing/2010/main" val="0"/>
              </a:ext>
            </a:extLst>
          </a:blip>
          <a:srcRect l="60431" t="3095" r="2725" b="62577"/>
          <a:stretch/>
        </p:blipFill>
        <p:spPr>
          <a:xfrm>
            <a:off x="8183438" y="117425"/>
            <a:ext cx="3163342" cy="2563685"/>
          </a:xfrm>
          <a:prstGeom prst="rect">
            <a:avLst/>
          </a:prstGeom>
        </p:spPr>
      </p:pic>
      <p:sp>
        <p:nvSpPr>
          <p:cNvPr id="5" name="Овал 4"/>
          <p:cNvSpPr/>
          <p:nvPr/>
        </p:nvSpPr>
        <p:spPr>
          <a:xfrm>
            <a:off x="118542" y="3213770"/>
            <a:ext cx="5651920" cy="31704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r>
              <a:rPr lang="uk-UA" sz="2000" b="1" smtClean="0">
                <a:solidFill>
                  <a:srgbClr val="FFFF00"/>
                </a:solidFill>
                <a:latin typeface="Times New Roman" pitchFamily="18" charset="0"/>
                <a:cs typeface="Times New Roman" pitchFamily="18" charset="0"/>
              </a:rPr>
              <a:t>Ознаки:</a:t>
            </a:r>
            <a:r>
              <a:rPr lang="uk-UA" sz="2000" smtClean="0">
                <a:solidFill>
                  <a:prstClr val="white"/>
                </a:solidFill>
                <a:latin typeface="Times New Roman" pitchFamily="18" charset="0"/>
                <a:cs typeface="Times New Roman" pitchFamily="18" charset="0"/>
              </a:rPr>
              <a:t> різкі рухи, часто безцільні й безглузді дії, ненормально голосна мова або підвищена мовна активність (людина говорить без зупинки, іноді абсолютно безглуздо), часто відсутня реакція на навколишніх (на зауваження, прохання, накази)</a:t>
            </a:r>
            <a:endParaRPr lang="uk-UA" sz="2000">
              <a:solidFill>
                <a:prstClr val="white"/>
              </a:solidFill>
              <a:latin typeface="Times New Roman" pitchFamily="18" charset="0"/>
              <a:cs typeface="Times New Roman" pitchFamily="18" charset="0"/>
            </a:endParaRPr>
          </a:p>
        </p:txBody>
      </p:sp>
      <p:sp>
        <p:nvSpPr>
          <p:cNvPr id="6" name="Скругленный прямоугольник 5"/>
          <p:cNvSpPr/>
          <p:nvPr/>
        </p:nvSpPr>
        <p:spPr>
          <a:xfrm>
            <a:off x="5879182" y="2785416"/>
            <a:ext cx="6089591" cy="39356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r>
              <a:rPr lang="uk-UA" sz="2000" b="1" dirty="0" smtClean="0">
                <a:solidFill>
                  <a:schemeClr val="bg1"/>
                </a:solidFill>
                <a:latin typeface="Times New Roman" pitchFamily="18" charset="0"/>
                <a:cs typeface="Times New Roman" pitchFamily="18" charset="0"/>
              </a:rPr>
              <a:t>Перша допомога: </a:t>
            </a:r>
            <a:r>
              <a:rPr lang="uk-UA" sz="2000" dirty="0" smtClean="0">
                <a:solidFill>
                  <a:schemeClr val="bg1"/>
                </a:solidFill>
                <a:latin typeface="Times New Roman" pitchFamily="18" charset="0"/>
                <a:cs typeface="Times New Roman" pitchFamily="18" charset="0"/>
              </a:rPr>
              <a:t>використовуйте прийом «захоплення»: перебуваючи позаду, просуньте свої руки потерпілому під пахви, пригорніть його до себе й злегка перекиньте на себе. Ізолюйте потерпілого від інших людей. Говоріть спокійним голосом про почуття, які він відчуває. Не сперечайтеся, не запитуйте, у розмові уникайте фраз із часткою «не», що стосуються небажаних дій («не біжи», «не розмахуй руками», «не кричи»). Рухове порушення зазвичай триває недовго й може змінитися нервовим тремтінням, плачем, а також агресивною поведінкою</a:t>
            </a:r>
            <a:endParaRPr lang="uk-UA" sz="20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425768680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вальная выноска 2"/>
          <p:cNvSpPr/>
          <p:nvPr/>
        </p:nvSpPr>
        <p:spPr>
          <a:xfrm flipH="1">
            <a:off x="3862958" y="232111"/>
            <a:ext cx="5383746" cy="3104138"/>
          </a:xfrm>
          <a:prstGeom prst="wedgeEllipseCallou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r>
              <a:rPr lang="uk-UA" sz="2000" b="1" smtClean="0">
                <a:solidFill>
                  <a:srgbClr val="FFFF00"/>
                </a:solidFill>
                <a:latin typeface="Arial Black" panose="020B0A04020102020204" pitchFamily="34" charset="0"/>
                <a:cs typeface="Arial" panose="020B0604020202020204" pitchFamily="34" charset="0"/>
              </a:rPr>
              <a:t>Агресія </a:t>
            </a:r>
            <a:r>
              <a:rPr lang="uk-UA" sz="2000" b="1" smtClean="0">
                <a:solidFill>
                  <a:prstClr val="white"/>
                </a:solidFill>
                <a:latin typeface="Arial" panose="020B0604020202020204" pitchFamily="34" charset="0"/>
                <a:cs typeface="Arial" panose="020B0604020202020204" pitchFamily="34" charset="0"/>
              </a:rPr>
              <a:t>— один зі способів, яким організм намагається знизити високу внутрішню напругу. Прояв злості або агресії може відбуватися тривалий час і заважати самому постраждалому й навколишнім</a:t>
            </a:r>
            <a:endParaRPr lang="uk-UA" sz="2000" b="1">
              <a:solidFill>
                <a:prstClr val="white"/>
              </a:solidFill>
              <a:latin typeface="Arial" panose="020B0604020202020204" pitchFamily="34" charset="0"/>
              <a:cs typeface="Arial" panose="020B0604020202020204" pitchFamily="34"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2598" y="232111"/>
            <a:ext cx="3089161" cy="2317707"/>
          </a:xfrm>
          <a:prstGeom prst="rect">
            <a:avLst/>
          </a:prstGeom>
        </p:spPr>
      </p:pic>
      <p:pic>
        <p:nvPicPr>
          <p:cNvPr id="5" name="Рисунок 4"/>
          <p:cNvPicPr>
            <a:picLocks noChangeAspect="1"/>
          </p:cNvPicPr>
          <p:nvPr/>
        </p:nvPicPr>
        <p:blipFill rotWithShape="1">
          <a:blip r:embed="rId3">
            <a:extLst>
              <a:ext uri="{28A0092B-C50C-407E-A947-70E740481C1C}">
                <a14:useLocalDpi xmlns:a14="http://schemas.microsoft.com/office/drawing/2010/main" val="0"/>
              </a:ext>
            </a:extLst>
          </a:blip>
          <a:srcRect l="30837" r="9134"/>
          <a:stretch/>
        </p:blipFill>
        <p:spPr>
          <a:xfrm>
            <a:off x="9314401" y="265044"/>
            <a:ext cx="2699644" cy="2342270"/>
          </a:xfrm>
          <a:prstGeom prst="rect">
            <a:avLst/>
          </a:prstGeom>
        </p:spPr>
      </p:pic>
      <p:sp>
        <p:nvSpPr>
          <p:cNvPr id="6" name="Прямоугольник 5"/>
          <p:cNvSpPr/>
          <p:nvPr/>
        </p:nvSpPr>
        <p:spPr>
          <a:xfrm>
            <a:off x="190550" y="2925739"/>
            <a:ext cx="3013484" cy="3725986"/>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r>
              <a:rPr lang="uk-UA" sz="2000" b="1" dirty="0" smtClean="0">
                <a:solidFill>
                  <a:srgbClr val="C00000"/>
                </a:solidFill>
                <a:latin typeface="Times New Roman" pitchFamily="18" charset="0"/>
                <a:cs typeface="Times New Roman" pitchFamily="18" charset="0"/>
              </a:rPr>
              <a:t>Ознаки: </a:t>
            </a:r>
            <a:r>
              <a:rPr lang="uk-UA" sz="2000" b="1" dirty="0" smtClean="0">
                <a:solidFill>
                  <a:srgbClr val="0070C0"/>
                </a:solidFill>
                <a:latin typeface="Times New Roman" pitchFamily="18" charset="0"/>
                <a:cs typeface="Times New Roman" pitchFamily="18" charset="0"/>
              </a:rPr>
              <a:t>роздратування, невдоволення, гнів (з будь-якого, навіть незначного приводу); удари руками або якими-небудь предметами, словесна образа, лайка; м'язова напруга; зростання артеріального тиску</a:t>
            </a:r>
            <a:endParaRPr lang="uk-UA" sz="2000" b="1" dirty="0">
              <a:solidFill>
                <a:srgbClr val="0070C0"/>
              </a:solidFill>
              <a:latin typeface="Times New Roman" pitchFamily="18" charset="0"/>
              <a:cs typeface="Times New Roman" pitchFamily="18" charset="0"/>
            </a:endParaRPr>
          </a:p>
        </p:txBody>
      </p:sp>
      <p:sp>
        <p:nvSpPr>
          <p:cNvPr id="7" name="Горизонтальный свиток 6"/>
          <p:cNvSpPr/>
          <p:nvPr/>
        </p:nvSpPr>
        <p:spPr>
          <a:xfrm>
            <a:off x="3634016" y="3133537"/>
            <a:ext cx="8526962" cy="3744414"/>
          </a:xfrm>
          <a:prstGeom prst="horizontalScroll">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r>
              <a:rPr lang="uk-UA" sz="2000" b="1" dirty="0" smtClean="0">
                <a:solidFill>
                  <a:srgbClr val="C00000"/>
                </a:solidFill>
                <a:latin typeface="Times New Roman" pitchFamily="18" charset="0"/>
                <a:cs typeface="Times New Roman" pitchFamily="18" charset="0"/>
              </a:rPr>
              <a:t>Перша допомога: зведіть до мінімуму кількість свідків. Дайте можливість «випустити пару» (наприклад виговоритися або «побити» подушку). Доручіть роботу, </a:t>
            </a:r>
            <a:r>
              <a:rPr lang="uk-UA" sz="2000" b="1" dirty="0" err="1" smtClean="0">
                <a:solidFill>
                  <a:srgbClr val="C00000"/>
                </a:solidFill>
                <a:latin typeface="Times New Roman" pitchFamily="18" charset="0"/>
                <a:cs typeface="Times New Roman" pitchFamily="18" charset="0"/>
              </a:rPr>
              <a:t>повʼязану</a:t>
            </a:r>
            <a:r>
              <a:rPr lang="uk-UA" sz="2000" b="1" dirty="0" smtClean="0">
                <a:solidFill>
                  <a:srgbClr val="C00000"/>
                </a:solidFill>
                <a:latin typeface="Times New Roman" pitchFamily="18" charset="0"/>
                <a:cs typeface="Times New Roman" pitchFamily="18" charset="0"/>
              </a:rPr>
              <a:t> з високим фізичним навантаженням. Демонструйте доброзичливість, навіть якщо ви не згодні, не звинувачуйте його, не висловлюйтеся із приводу його дій, інакше агресивна поведінка буде спрямована на вас. Намагайтеся розрядити обстановку смішними коментарями. Агресія може бути погашена страхом покарання</a:t>
            </a:r>
            <a:endParaRPr lang="uk-UA" sz="2000" b="1"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val="159575484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Блок-схема: память с посл. доступом 1"/>
          <p:cNvSpPr/>
          <p:nvPr/>
        </p:nvSpPr>
        <p:spPr>
          <a:xfrm>
            <a:off x="190550" y="143156"/>
            <a:ext cx="5198165" cy="2868555"/>
          </a:xfrm>
          <a:prstGeom prst="flowChartMagneticTap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r>
              <a:rPr lang="uk-UA" b="1" smtClean="0">
                <a:solidFill>
                  <a:srgbClr val="FFC000"/>
                </a:solidFill>
                <a:effectLst>
                  <a:glow rad="101600">
                    <a:srgbClr val="C0504D">
                      <a:satMod val="175000"/>
                      <a:alpha val="40000"/>
                    </a:srgbClr>
                  </a:glow>
                </a:effectLst>
                <a:latin typeface="Arial Black" panose="020B0A04020102020204" pitchFamily="34" charset="0"/>
                <a:cs typeface="Arial" panose="020B0604020202020204" pitchFamily="34" charset="0"/>
              </a:rPr>
              <a:t>Страх</a:t>
            </a:r>
            <a:r>
              <a:rPr lang="uk-UA" b="1" smtClean="0">
                <a:solidFill>
                  <a:srgbClr val="7030A0"/>
                </a:solidFill>
                <a:latin typeface="Arial" panose="020B0604020202020204" pitchFamily="34" charset="0"/>
                <a:cs typeface="Arial" panose="020B0604020202020204" pitchFamily="34" charset="0"/>
              </a:rPr>
              <a:t> </a:t>
            </a:r>
            <a:r>
              <a:rPr lang="uk-UA" b="1" smtClean="0">
                <a:solidFill>
                  <a:srgbClr val="FFFF00"/>
                </a:solidFill>
                <a:latin typeface="Arial" panose="020B0604020202020204" pitchFamily="34" charset="0"/>
                <a:cs typeface="Arial" panose="020B0604020202020204" pitchFamily="34" charset="0"/>
              </a:rPr>
              <a:t>— внутрішній стан, що обумовлений загрозою реального або передбачуваного лиха. З точки зору психології вважається негативно забарвленим емоційним процесом</a:t>
            </a:r>
            <a:endParaRPr lang="uk-UA" b="1">
              <a:solidFill>
                <a:srgbClr val="FFFF00"/>
              </a:solidFill>
              <a:latin typeface="Arial" panose="020B0604020202020204" pitchFamily="34" charset="0"/>
              <a:cs typeface="Arial" panose="020B0604020202020204" pitchFamily="34" charset="0"/>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63158" y="213336"/>
            <a:ext cx="3168352" cy="2121404"/>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5571" y="1017967"/>
            <a:ext cx="3026299" cy="2018262"/>
          </a:xfrm>
          <a:prstGeom prst="rect">
            <a:avLst/>
          </a:prstGeom>
        </p:spPr>
      </p:pic>
      <p:sp>
        <p:nvSpPr>
          <p:cNvPr id="5" name="Скругленный прямоугольник 4"/>
          <p:cNvSpPr/>
          <p:nvPr/>
        </p:nvSpPr>
        <p:spPr>
          <a:xfrm>
            <a:off x="190550" y="3357787"/>
            <a:ext cx="4824536" cy="33077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r>
              <a:rPr lang="uk-UA" sz="2000" b="1" dirty="0" smtClean="0">
                <a:solidFill>
                  <a:srgbClr val="FFC000"/>
                </a:solidFill>
                <a:effectLst>
                  <a:glow rad="101600">
                    <a:srgbClr val="8064A2">
                      <a:satMod val="175000"/>
                      <a:alpha val="40000"/>
                    </a:srgbClr>
                  </a:glow>
                </a:effectLst>
                <a:latin typeface="Times New Roman" pitchFamily="18" charset="0"/>
                <a:cs typeface="Times New Roman" pitchFamily="18" charset="0"/>
              </a:rPr>
              <a:t>Ознаки:</a:t>
            </a:r>
            <a:r>
              <a:rPr lang="uk-UA" sz="2000" dirty="0" smtClean="0">
                <a:solidFill>
                  <a:prstClr val="white"/>
                </a:solidFill>
                <a:latin typeface="Times New Roman" pitchFamily="18" charset="0"/>
                <a:cs typeface="Times New Roman" pitchFamily="18" charset="0"/>
              </a:rPr>
              <a:t> напруження </a:t>
            </a:r>
            <a:r>
              <a:rPr lang="uk-UA" sz="2000" dirty="0" err="1" smtClean="0">
                <a:solidFill>
                  <a:prstClr val="white"/>
                </a:solidFill>
                <a:latin typeface="Times New Roman" pitchFamily="18" charset="0"/>
                <a:cs typeface="Times New Roman" pitchFamily="18" charset="0"/>
              </a:rPr>
              <a:t>мʼязів</a:t>
            </a:r>
            <a:r>
              <a:rPr lang="uk-UA" sz="2000" dirty="0" smtClean="0">
                <a:solidFill>
                  <a:prstClr val="white"/>
                </a:solidFill>
                <a:latin typeface="Times New Roman" pitchFamily="18" charset="0"/>
                <a:cs typeface="Times New Roman" pitchFamily="18" charset="0"/>
              </a:rPr>
              <a:t> (особливо </a:t>
            </a:r>
            <a:r>
              <a:rPr lang="uk-UA" sz="2000" dirty="0" err="1" smtClean="0">
                <a:solidFill>
                  <a:prstClr val="white"/>
                </a:solidFill>
                <a:latin typeface="Times New Roman" pitchFamily="18" charset="0"/>
                <a:cs typeface="Times New Roman" pitchFamily="18" charset="0"/>
              </a:rPr>
              <a:t>мʼязів</a:t>
            </a:r>
            <a:r>
              <a:rPr lang="uk-UA" sz="2000" dirty="0" smtClean="0">
                <a:solidFill>
                  <a:prstClr val="white"/>
                </a:solidFill>
                <a:latin typeface="Times New Roman" pitchFamily="18" charset="0"/>
                <a:cs typeface="Times New Roman" pitchFamily="18" charset="0"/>
              </a:rPr>
              <a:t> обличчя); сильне серцебиття; прискорене поверхневе дихання; знижений контроль за власною поведінкою. Панічний страх</a:t>
            </a:r>
          </a:p>
          <a:p>
            <a:pPr algn="ctr"/>
            <a:r>
              <a:rPr lang="uk-UA" sz="2000" dirty="0" smtClean="0">
                <a:solidFill>
                  <a:prstClr val="white"/>
                </a:solidFill>
                <a:latin typeface="Times New Roman" pitchFamily="18" charset="0"/>
                <a:cs typeface="Times New Roman" pitchFamily="18" charset="0"/>
              </a:rPr>
              <a:t>може спонукати до втечі, викликати заціпеніння або, навпаки, підвищену активність, агресивну поведінку. При цьому людина не контролює себе, не усвідомлює, що вона робить і що відбувається навколо</a:t>
            </a:r>
            <a:endParaRPr lang="uk-UA" sz="2000" dirty="0">
              <a:solidFill>
                <a:prstClr val="white"/>
              </a:solidFill>
              <a:latin typeface="Times New Roman" pitchFamily="18" charset="0"/>
              <a:cs typeface="Times New Roman" pitchFamily="18" charset="0"/>
            </a:endParaRPr>
          </a:p>
        </p:txBody>
      </p:sp>
      <p:sp>
        <p:nvSpPr>
          <p:cNvPr id="7" name="Загнутый угол 6"/>
          <p:cNvSpPr/>
          <p:nvPr/>
        </p:nvSpPr>
        <p:spPr>
          <a:xfrm>
            <a:off x="5194784" y="3131859"/>
            <a:ext cx="6877086" cy="3466288"/>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endParaRPr lang="ru-RU" dirty="0">
              <a:solidFill>
                <a:prstClr val="white"/>
              </a:solidFill>
            </a:endParaRPr>
          </a:p>
          <a:p>
            <a:pPr algn="ctr"/>
            <a:endParaRPr lang="ru-RU" sz="2000" dirty="0" smtClean="0">
              <a:solidFill>
                <a:srgbClr val="F79646"/>
              </a:solidFill>
              <a:effectLst>
                <a:glow rad="101600">
                  <a:srgbClr val="C0504D">
                    <a:satMod val="175000"/>
                    <a:alpha val="40000"/>
                  </a:srgbClr>
                </a:glow>
              </a:effectLst>
              <a:latin typeface="Arial Black" panose="020B0A04020102020204" pitchFamily="34" charset="0"/>
            </a:endParaRPr>
          </a:p>
          <a:p>
            <a:pPr algn="ctr"/>
            <a:r>
              <a:rPr lang="uk-UA" sz="2000" smtClean="0">
                <a:solidFill>
                  <a:srgbClr val="F79646"/>
                </a:solidFill>
                <a:effectLst>
                  <a:glow rad="101600">
                    <a:srgbClr val="C0504D">
                      <a:satMod val="175000"/>
                      <a:alpha val="40000"/>
                    </a:srgbClr>
                  </a:glow>
                </a:effectLst>
                <a:latin typeface="Times New Roman" pitchFamily="18" charset="0"/>
                <a:cs typeface="Times New Roman" pitchFamily="18" charset="0"/>
              </a:rPr>
              <a:t>Перша допомога: </a:t>
            </a:r>
            <a:r>
              <a:rPr lang="uk-UA" sz="2000" b="1" smtClean="0">
                <a:solidFill>
                  <a:srgbClr val="9BBB59">
                    <a:lumMod val="20000"/>
                    <a:lumOff val="80000"/>
                  </a:srgbClr>
                </a:solidFill>
                <a:latin typeface="Times New Roman" pitchFamily="18" charset="0"/>
                <a:cs typeface="Times New Roman" pitchFamily="18" charset="0"/>
              </a:rPr>
              <a:t>покладіть руку людини собі на зап’ясток, щоб вона відчула Ваш спокійний пульс. Це буде для неї сигналом: «Я зараз поряд, ти не одна». Дихайте глибоко й рівно. Спонукайте потерпілого дихати в одному з вами ритмі. Якщо потерпілий говорить, слухайте його, висловлюйте зацікавленість, розуміння, співчуття. Зробіть йому  легкий масаж найбільш напружених м’язів тіла. Памʼятайте: страх може бути корисним, коли допомагає уникати небезпеки. Тому боротися зі страхом потрібно тоді, коли він заважає жити нормальним життям</a:t>
            </a:r>
            <a:endParaRPr lang="uk-UA" sz="2000" b="1">
              <a:solidFill>
                <a:srgbClr val="9BBB59">
                  <a:lumMod val="20000"/>
                  <a:lumOff val="80000"/>
                </a:srgbClr>
              </a:solidFill>
              <a:latin typeface="Times New Roman" pitchFamily="18" charset="0"/>
              <a:cs typeface="Times New Roman" pitchFamily="18" charset="0"/>
            </a:endParaRPr>
          </a:p>
        </p:txBody>
      </p:sp>
    </p:spTree>
    <p:extLst>
      <p:ext uri="{BB962C8B-B14F-4D97-AF65-F5344CB8AC3E}">
        <p14:creationId xmlns:p14="http://schemas.microsoft.com/office/powerpoint/2010/main" val="16377674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Двойная волна 1"/>
          <p:cNvSpPr/>
          <p:nvPr/>
        </p:nvSpPr>
        <p:spPr>
          <a:xfrm>
            <a:off x="4150990" y="0"/>
            <a:ext cx="8039423" cy="2398695"/>
          </a:xfrm>
          <a:prstGeom prst="doubleWav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r>
              <a:rPr lang="uk-UA" b="1" smtClean="0">
                <a:solidFill>
                  <a:srgbClr val="C00000"/>
                </a:solidFill>
                <a:latin typeface="Arial" panose="020B0604020202020204" pitchFamily="34" charset="0"/>
                <a:cs typeface="Arial" panose="020B0604020202020204" pitchFamily="34" charset="0"/>
              </a:rPr>
              <a:t>Нервове тремтіння. </a:t>
            </a:r>
            <a:r>
              <a:rPr lang="uk-UA" b="1" smtClean="0">
                <a:solidFill>
                  <a:srgbClr val="0070C0"/>
                </a:solidFill>
                <a:latin typeface="Arial" panose="020B0604020202020204" pitchFamily="34" charset="0"/>
                <a:cs typeface="Arial" panose="020B0604020202020204" pitchFamily="34" charset="0"/>
              </a:rPr>
              <a:t>Людина, яка щойно пережила напад, надзвичайну подію або стала свідком такої події, учасником конфлікту, може сильно тремтіти. Тремтіння виникає раптово — відразу після інциденту або через якийсь час. Так організм «скидає напругу»</a:t>
            </a:r>
            <a:endParaRPr lang="uk-UA" b="1">
              <a:solidFill>
                <a:srgbClr val="0070C0"/>
              </a:solidFill>
              <a:latin typeface="Arial" panose="020B0604020202020204" pitchFamily="34" charset="0"/>
              <a:cs typeface="Arial" panose="020B0604020202020204" pitchFamily="34"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1552" y="117427"/>
            <a:ext cx="3333317" cy="1862571"/>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9799" y="2499993"/>
            <a:ext cx="2981803" cy="1421840"/>
          </a:xfrm>
          <a:prstGeom prst="rect">
            <a:avLst/>
          </a:prstGeom>
        </p:spPr>
      </p:pic>
      <p:sp>
        <p:nvSpPr>
          <p:cNvPr id="5" name="Прямоугольник 4"/>
          <p:cNvSpPr/>
          <p:nvPr/>
        </p:nvSpPr>
        <p:spPr>
          <a:xfrm>
            <a:off x="118543" y="2109291"/>
            <a:ext cx="4272778" cy="4851768"/>
          </a:xfrm>
          <a:prstGeom prst="rect">
            <a:avLst/>
          </a:prstGeom>
        </p:spPr>
        <p:txBody>
          <a:bodyPr wrap="square" lIns="110926" tIns="55463" rIns="110926" bIns="55463">
            <a:spAutoFit/>
          </a:bodyPr>
          <a:lstStyle/>
          <a:p>
            <a:pPr algn="just"/>
            <a:r>
              <a:rPr lang="uk-UA" b="1" dirty="0" smtClean="0">
                <a:solidFill>
                  <a:srgbClr val="FF0000"/>
                </a:solidFill>
                <a:effectLst>
                  <a:glow rad="101600">
                    <a:srgbClr val="FFFF00">
                      <a:alpha val="40000"/>
                    </a:srgbClr>
                  </a:glow>
                </a:effectLst>
                <a:latin typeface="Times New Roman" pitchFamily="18" charset="0"/>
                <a:cs typeface="Times New Roman" pitchFamily="18" charset="0"/>
              </a:rPr>
              <a:t>Ознаки:</a:t>
            </a:r>
            <a:r>
              <a:rPr lang="uk-UA" b="1" dirty="0" smtClean="0">
                <a:solidFill>
                  <a:srgbClr val="7030A0"/>
                </a:solidFill>
                <a:latin typeface="Times New Roman" pitchFamily="18" charset="0"/>
                <a:cs typeface="Times New Roman" pitchFamily="18" charset="0"/>
              </a:rPr>
              <a:t> неконтрольоване нервове тремтіння (людина не може за власним бажанням припинити цю реакцію). Виникає сильне тремтіння всього тіла або окремих частин (людина не може утримати в руках дрібні предмети, запалити сірник). Збоку здається, що вона змерзла. Реакція триває довго (до кількох годин). Потім людина почуває сильну втому й потребу у відпочинку</a:t>
            </a:r>
            <a:endParaRPr lang="uk-UA" b="1" dirty="0">
              <a:solidFill>
                <a:srgbClr val="7030A0"/>
              </a:solidFill>
              <a:latin typeface="Times New Roman" pitchFamily="18" charset="0"/>
              <a:cs typeface="Times New Roman" pitchFamily="18" charset="0"/>
            </a:endParaRPr>
          </a:p>
        </p:txBody>
      </p:sp>
      <p:sp>
        <p:nvSpPr>
          <p:cNvPr id="6" name="Прямоугольник 5"/>
          <p:cNvSpPr/>
          <p:nvPr/>
        </p:nvSpPr>
        <p:spPr>
          <a:xfrm>
            <a:off x="4391320" y="3994635"/>
            <a:ext cx="7695203" cy="2820443"/>
          </a:xfrm>
          <a:prstGeom prst="rect">
            <a:avLst/>
          </a:prstGeom>
        </p:spPr>
        <p:txBody>
          <a:bodyPr wrap="square" lIns="110926" tIns="55463" rIns="110926" bIns="55463">
            <a:spAutoFit/>
          </a:bodyPr>
          <a:lstStyle/>
          <a:p>
            <a:pPr algn="just"/>
            <a:r>
              <a:rPr lang="uk-UA" b="1" i="1" smtClean="0">
                <a:ln>
                  <a:solidFill>
                    <a:srgbClr val="FFFF00"/>
                  </a:solidFill>
                </a:ln>
                <a:solidFill>
                  <a:srgbClr val="FFFF00"/>
                </a:solidFill>
                <a:effectLst>
                  <a:glow rad="139700">
                    <a:srgbClr val="9BBB59">
                      <a:satMod val="175000"/>
                      <a:alpha val="40000"/>
                    </a:srgbClr>
                  </a:glow>
                </a:effectLst>
                <a:latin typeface="Times New Roman" pitchFamily="18" charset="0"/>
                <a:cs typeface="Times New Roman" pitchFamily="18" charset="0"/>
              </a:rPr>
              <a:t>Перша допомога: </a:t>
            </a:r>
            <a:r>
              <a:rPr lang="uk-UA" b="1" smtClean="0">
                <a:ln>
                  <a:solidFill>
                    <a:srgbClr val="FFFF00"/>
                  </a:solidFill>
                </a:ln>
                <a:solidFill>
                  <a:srgbClr val="FFFF00"/>
                </a:solidFill>
                <a:effectLst>
                  <a:glow rad="139700">
                    <a:srgbClr val="002060">
                      <a:alpha val="40000"/>
                    </a:srgbClr>
                  </a:glow>
                </a:effectLst>
                <a:latin typeface="Times New Roman" pitchFamily="18" charset="0"/>
                <a:cs typeface="Times New Roman" pitchFamily="18" charset="0"/>
              </a:rPr>
              <a:t>потрібно підсилити тремтіння. Візьміть потерпілого за плечі й сильно, різко потрясіть протягом </a:t>
            </a:r>
            <a:br>
              <a:rPr lang="uk-UA" b="1" smtClean="0">
                <a:ln>
                  <a:solidFill>
                    <a:srgbClr val="FFFF00"/>
                  </a:solidFill>
                </a:ln>
                <a:solidFill>
                  <a:srgbClr val="FFFF00"/>
                </a:solidFill>
                <a:effectLst>
                  <a:glow rad="139700">
                    <a:srgbClr val="002060">
                      <a:alpha val="40000"/>
                    </a:srgbClr>
                  </a:glow>
                </a:effectLst>
                <a:latin typeface="Times New Roman" pitchFamily="18" charset="0"/>
                <a:cs typeface="Times New Roman" pitchFamily="18" charset="0"/>
              </a:rPr>
            </a:br>
            <a:r>
              <a:rPr lang="uk-UA" b="1" smtClean="0">
                <a:ln>
                  <a:solidFill>
                    <a:srgbClr val="FFFF00"/>
                  </a:solidFill>
                </a:ln>
                <a:solidFill>
                  <a:srgbClr val="FFFF00"/>
                </a:solidFill>
                <a:effectLst>
                  <a:glow rad="139700">
                    <a:srgbClr val="002060">
                      <a:alpha val="40000"/>
                    </a:srgbClr>
                  </a:glow>
                </a:effectLst>
                <a:latin typeface="Times New Roman" pitchFamily="18" charset="0"/>
                <a:cs typeface="Times New Roman" pitchFamily="18" charset="0"/>
              </a:rPr>
              <a:t>10–15 с. Продовжуйте розмовляти, інакше він може сприйняти ваші дії як напад. Після завершення реакції треба дати постраждалому можливість відпочити. Бажано покласти його спати. </a:t>
            </a:r>
            <a:r>
              <a:rPr lang="uk-UA" b="1" u="sng" smtClean="0">
                <a:ln>
                  <a:solidFill>
                    <a:srgbClr val="FFFF00"/>
                  </a:solidFill>
                </a:ln>
                <a:solidFill>
                  <a:srgbClr val="FFFF00"/>
                </a:solidFill>
                <a:effectLst>
                  <a:glow rad="139700">
                    <a:srgbClr val="002060">
                      <a:alpha val="40000"/>
                    </a:srgbClr>
                  </a:glow>
                </a:effectLst>
                <a:latin typeface="Times New Roman" pitchFamily="18" charset="0"/>
                <a:cs typeface="Times New Roman" pitchFamily="18" charset="0"/>
              </a:rPr>
              <a:t>Не можна обіймати людину або притискати її до себе; укривати чимось теплим; говорити, щоб вона взяла себе в руки</a:t>
            </a:r>
            <a:endParaRPr lang="uk-UA" b="1" u="sng">
              <a:ln>
                <a:solidFill>
                  <a:srgbClr val="FFFF00"/>
                </a:solidFill>
              </a:ln>
              <a:solidFill>
                <a:srgbClr val="FFFF00"/>
              </a:solidFill>
              <a:effectLst>
                <a:glow rad="139700">
                  <a:srgbClr val="8064A2">
                    <a:satMod val="175000"/>
                    <a:alpha val="40000"/>
                  </a:srgbClr>
                </a:glow>
              </a:effectLst>
              <a:latin typeface="Times New Roman" pitchFamily="18" charset="0"/>
              <a:cs typeface="Times New Roman" pitchFamily="18" charset="0"/>
            </a:endParaRPr>
          </a:p>
        </p:txBody>
      </p:sp>
    </p:spTree>
    <p:extLst>
      <p:ext uri="{BB962C8B-B14F-4D97-AF65-F5344CB8AC3E}">
        <p14:creationId xmlns:p14="http://schemas.microsoft.com/office/powerpoint/2010/main" val="148587186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лако 1"/>
          <p:cNvSpPr/>
          <p:nvPr/>
        </p:nvSpPr>
        <p:spPr>
          <a:xfrm>
            <a:off x="5665773" y="12651"/>
            <a:ext cx="6406097" cy="2688406"/>
          </a:xfrm>
          <a:prstGeom prst="cloud">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endParaRPr lang="ru-RU" b="1" dirty="0">
              <a:solidFill>
                <a:srgbClr val="0070C0"/>
              </a:solidFill>
              <a:latin typeface="Arial" panose="020B0604020202020204" pitchFamily="34" charset="0"/>
              <a:cs typeface="Arial" panose="020B0604020202020204" pitchFamily="34" charset="0"/>
            </a:endParaRPr>
          </a:p>
          <a:p>
            <a:pPr algn="ctr"/>
            <a:r>
              <a:rPr lang="uk-UA" sz="1900" b="1" smtClean="0">
                <a:solidFill>
                  <a:srgbClr val="C0504D"/>
                </a:solidFill>
                <a:effectLst>
                  <a:glow rad="139700">
                    <a:srgbClr val="F79646">
                      <a:lumMod val="20000"/>
                      <a:lumOff val="80000"/>
                      <a:alpha val="40000"/>
                    </a:srgbClr>
                  </a:glow>
                </a:effectLst>
                <a:latin typeface="Arial" panose="020B0604020202020204" pitchFamily="34" charset="0"/>
                <a:cs typeface="Arial" panose="020B0604020202020204" pitchFamily="34" charset="0"/>
              </a:rPr>
              <a:t>Плач</a:t>
            </a:r>
            <a:r>
              <a:rPr lang="uk-UA" sz="1900" b="1" smtClean="0">
                <a:solidFill>
                  <a:srgbClr val="0070C0"/>
                </a:solidFill>
                <a:latin typeface="Arial" panose="020B0604020202020204" pitchFamily="34" charset="0"/>
                <a:cs typeface="Arial" panose="020B0604020202020204" pitchFamily="34" charset="0"/>
              </a:rPr>
              <a:t> — одна з фізіологічних реакцій людини, що супроводжує стрес. Як правило, виникає при сильному страху, болю, смутку, жалю, злості чи радості</a:t>
            </a:r>
            <a:endParaRPr lang="uk-UA" sz="1900" b="1">
              <a:solidFill>
                <a:srgbClr val="0070C0"/>
              </a:solidFill>
              <a:latin typeface="Arial" panose="020B0604020202020204" pitchFamily="34" charset="0"/>
              <a:cs typeface="Arial" panose="020B0604020202020204" pitchFamily="34" charset="0"/>
            </a:endParaRPr>
          </a:p>
        </p:txBody>
      </p:sp>
      <p:sp>
        <p:nvSpPr>
          <p:cNvPr id="3" name="Капля 2"/>
          <p:cNvSpPr/>
          <p:nvPr/>
        </p:nvSpPr>
        <p:spPr>
          <a:xfrm>
            <a:off x="9678" y="2421682"/>
            <a:ext cx="5861028" cy="4143470"/>
          </a:xfrm>
          <a:prstGeom prst="teardrop">
            <a:avLst>
              <a:gd name="adj" fmla="val 91198"/>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r>
              <a:rPr lang="ru-RU" sz="1800" b="1" dirty="0" smtClean="0">
                <a:solidFill>
                  <a:srgbClr val="C00000"/>
                </a:solidFill>
                <a:latin typeface="Times New Roman" pitchFamily="18" charset="0"/>
                <a:cs typeface="Times New Roman" pitchFamily="18" charset="0"/>
              </a:rPr>
              <a:t>  </a:t>
            </a:r>
            <a:r>
              <a:rPr lang="uk-UA" sz="1800" b="1" dirty="0" smtClean="0">
                <a:solidFill>
                  <a:srgbClr val="C00000"/>
                </a:solidFill>
                <a:latin typeface="Times New Roman" pitchFamily="18" charset="0"/>
                <a:cs typeface="Times New Roman" pitchFamily="18" charset="0"/>
              </a:rPr>
              <a:t>Ознаки:</a:t>
            </a:r>
            <a:r>
              <a:rPr lang="uk-UA" sz="1800" b="1" dirty="0" smtClean="0">
                <a:solidFill>
                  <a:srgbClr val="7030A0"/>
                </a:solidFill>
                <a:latin typeface="Times New Roman" pitchFamily="18" charset="0"/>
                <a:cs typeface="Times New Roman" pitchFamily="18" charset="0"/>
              </a:rPr>
              <a:t> </a:t>
            </a:r>
            <a:r>
              <a:rPr lang="uk-UA" sz="1800" b="1" dirty="0" smtClean="0">
                <a:solidFill>
                  <a:schemeClr val="tx1"/>
                </a:solidFill>
                <a:latin typeface="Times New Roman" pitchFamily="18" charset="0"/>
                <a:cs typeface="Times New Roman" pitchFamily="18" charset="0"/>
              </a:rPr>
              <a:t>людина вже плаче або готова розридатися. Тремтять  губи. Спостерігається відчуття  пригніченості. На відміну від істерики, немає порушення в поведінці.</a:t>
            </a:r>
          </a:p>
          <a:p>
            <a:pPr algn="ctr"/>
            <a:r>
              <a:rPr lang="uk-UA" sz="1800" b="1" u="sng" dirty="0" smtClean="0">
                <a:solidFill>
                  <a:schemeClr val="tx1"/>
                </a:solidFill>
                <a:latin typeface="Times New Roman" pitchFamily="18" charset="0"/>
                <a:cs typeface="Times New Roman" pitchFamily="18" charset="0"/>
              </a:rPr>
              <a:t>Пам’ятайте</a:t>
            </a:r>
            <a:r>
              <a:rPr lang="uk-UA" sz="1800" b="1" dirty="0" smtClean="0">
                <a:solidFill>
                  <a:schemeClr val="tx1"/>
                </a:solidFill>
                <a:latin typeface="Times New Roman" pitchFamily="18" charset="0"/>
                <a:cs typeface="Times New Roman" pitchFamily="18" charset="0"/>
              </a:rPr>
              <a:t>: не відбувається емоційної розрядки, полегшення, якщо людина стримує сльози. Коли ситуація триває дуже довго, внутрішнє напруження може завдати шкоди фізичному й психічному здоров'ю людини</a:t>
            </a:r>
            <a:endParaRPr lang="uk-UA" sz="1800" b="1" dirty="0">
              <a:solidFill>
                <a:schemeClr val="tx1"/>
              </a:solidFill>
              <a:latin typeface="Times New Roman" pitchFamily="18" charset="0"/>
              <a:cs typeface="Times New Roman" pitchFamily="18" charset="0"/>
            </a:endParaRPr>
          </a:p>
        </p:txBody>
      </p:sp>
      <p:sp>
        <p:nvSpPr>
          <p:cNvPr id="4" name="Прямоугольник 3"/>
          <p:cNvSpPr/>
          <p:nvPr/>
        </p:nvSpPr>
        <p:spPr>
          <a:xfrm>
            <a:off x="5870706" y="2728832"/>
            <a:ext cx="6316849" cy="3805328"/>
          </a:xfrm>
          <a:prstGeom prst="rect">
            <a:avLst/>
          </a:prstGeom>
          <a:solidFill>
            <a:schemeClr val="accent5">
              <a:lumMod val="20000"/>
              <a:lumOff val="80000"/>
            </a:schemeClr>
          </a:solidFill>
        </p:spPr>
        <p:txBody>
          <a:bodyPr wrap="square" lIns="110926" tIns="55463" rIns="110926" bIns="55463">
            <a:spAutoFit/>
          </a:bodyPr>
          <a:lstStyle/>
          <a:p>
            <a:pPr algn="just"/>
            <a:r>
              <a:rPr lang="uk-UA" sz="2000" b="1" i="1" smtClean="0">
                <a:solidFill>
                  <a:srgbClr val="C00000"/>
                </a:solidFill>
                <a:latin typeface="Times New Roman" pitchFamily="18" charset="0"/>
                <a:cs typeface="Times New Roman" pitchFamily="18" charset="0"/>
              </a:rPr>
              <a:t>Перша допомога: </a:t>
            </a:r>
            <a:r>
              <a:rPr lang="uk-UA" sz="2000" smtClean="0">
                <a:solidFill>
                  <a:srgbClr val="C00000"/>
                </a:solidFill>
                <a:latin typeface="Times New Roman" pitchFamily="18" charset="0"/>
                <a:cs typeface="Times New Roman" pitchFamily="18" charset="0"/>
              </a:rPr>
              <a:t>не залишайте людину наодинці. Встановіть з нею фізичний контакт (візьміть за руку, покладіть свою руку їй на плече або спину, погладьте її по голові). Дайте відчути, що Ви поруч. Застосовуйте прийоми «активного слухання» (вони допоможуть людині виплеснути своє горе). Періодично вимовляйте «так», «ага», киваючи головою, тобто підтверджуйте, що слухаєте й співчуваєте. Повторюйте за людиною уривки фраз, у яких вона висловлює почуття; говоріть про свої почуття й почуття людини. Не намагайтесь її заспокоїти. Дайте людині можливість виплакатися й виговоритися</a:t>
            </a:r>
            <a:endParaRPr lang="uk-UA" sz="2000">
              <a:solidFill>
                <a:srgbClr val="C00000"/>
              </a:solidFill>
              <a:latin typeface="Times New Roman" pitchFamily="18" charset="0"/>
              <a:cs typeface="Times New Roman" pitchFamily="18" charset="0"/>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8702" y="117426"/>
            <a:ext cx="3774871" cy="2124133"/>
          </a:xfrm>
          <a:prstGeom prst="rect">
            <a:avLst/>
          </a:prstGeom>
        </p:spPr>
      </p:pic>
    </p:spTree>
    <p:extLst>
      <p:ext uri="{BB962C8B-B14F-4D97-AF65-F5344CB8AC3E}">
        <p14:creationId xmlns:p14="http://schemas.microsoft.com/office/powerpoint/2010/main" val="149958891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55825" y="265764"/>
            <a:ext cx="6372261" cy="1466226"/>
          </a:xfrm>
          <a:prstGeom prst="rect">
            <a:avLst/>
          </a:prstGeom>
          <a:solidFill>
            <a:srgbClr val="FFFF00"/>
          </a:solidFill>
        </p:spPr>
        <p:txBody>
          <a:bodyPr wrap="square" lIns="110926" tIns="55463" rIns="110926" bIns="55463">
            <a:spAutoFit/>
          </a:bodyPr>
          <a:lstStyle/>
          <a:p>
            <a:pPr algn="ctr"/>
            <a:r>
              <a:rPr lang="uk-UA" smtClean="0">
                <a:solidFill>
                  <a:srgbClr val="C0504D"/>
                </a:solidFill>
                <a:latin typeface="Arial Black" panose="020B0A04020102020204" pitchFamily="34" charset="0"/>
              </a:rPr>
              <a:t>Істерика</a:t>
            </a:r>
            <a:r>
              <a:rPr lang="uk-UA" smtClean="0">
                <a:solidFill>
                  <a:srgbClr val="0070C0"/>
                </a:solidFill>
                <a:latin typeface="Arial Black" panose="020B0A04020102020204" pitchFamily="34" charset="0"/>
              </a:rPr>
              <a:t> - демонстративна поведінка, що виражає активний протест, власні страждання і неможливість адекватних реакцій</a:t>
            </a:r>
            <a:endParaRPr lang="uk-UA">
              <a:solidFill>
                <a:srgbClr val="0070C0"/>
              </a:solidFill>
              <a:latin typeface="Arial Black" panose="020B0A04020102020204" pitchFamily="34"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1199" y="265766"/>
            <a:ext cx="3029864" cy="2071156"/>
          </a:xfrm>
          <a:prstGeom prst="rect">
            <a:avLst/>
          </a:prstGeom>
        </p:spPr>
      </p:pic>
      <p:sp>
        <p:nvSpPr>
          <p:cNvPr id="4" name="Блок-схема: карточка 3"/>
          <p:cNvSpPr/>
          <p:nvPr/>
        </p:nvSpPr>
        <p:spPr>
          <a:xfrm>
            <a:off x="8281379" y="1845618"/>
            <a:ext cx="3650398" cy="2189526"/>
          </a:xfrm>
          <a:prstGeom prst="flowChartPunchedCard">
            <a:avLst/>
          </a:prstGeom>
        </p:spPr>
        <p:style>
          <a:lnRef idx="1">
            <a:schemeClr val="accent6"/>
          </a:lnRef>
          <a:fillRef idx="2">
            <a:schemeClr val="accent6"/>
          </a:fillRef>
          <a:effectRef idx="1">
            <a:schemeClr val="accent6"/>
          </a:effectRef>
          <a:fontRef idx="minor">
            <a:schemeClr val="dk1"/>
          </a:fontRef>
        </p:style>
        <p:txBody>
          <a:bodyPr lIns="110926" tIns="55463" rIns="110926" bIns="55463" rtlCol="0" anchor="ctr"/>
          <a:lstStyle/>
          <a:p>
            <a:pPr algn="ctr"/>
            <a:r>
              <a:rPr lang="uk-UA" b="1" i="1" dirty="0" smtClean="0">
                <a:solidFill>
                  <a:srgbClr val="002060"/>
                </a:solidFill>
                <a:latin typeface="Arial" panose="020B0604020202020204" pitchFamily="34" charset="0"/>
                <a:cs typeface="Arial" panose="020B0604020202020204" pitchFamily="34" charset="0"/>
              </a:rPr>
              <a:t>Ознаки: </a:t>
            </a:r>
            <a:r>
              <a:rPr lang="uk-UA" b="1" dirty="0" smtClean="0">
                <a:solidFill>
                  <a:srgbClr val="002060"/>
                </a:solidFill>
                <a:latin typeface="Arial" panose="020B0604020202020204" pitchFamily="34" charset="0"/>
                <a:cs typeface="Arial" panose="020B0604020202020204" pitchFamily="34" charset="0"/>
              </a:rPr>
              <a:t>зберігається притомність, безліч рухів, театральні пози, мова емоційно насичена, швидка, ридання </a:t>
            </a:r>
            <a:r>
              <a:rPr lang="uk-UA" dirty="0" smtClean="0">
                <a:solidFill>
                  <a:prstClr val="black"/>
                </a:solidFill>
              </a:rPr>
              <a:t/>
            </a:r>
            <a:br>
              <a:rPr lang="uk-UA" dirty="0" smtClean="0">
                <a:solidFill>
                  <a:prstClr val="black"/>
                </a:solidFill>
              </a:rPr>
            </a:br>
            <a:endParaRPr lang="uk-UA" dirty="0">
              <a:solidFill>
                <a:prstClr val="black"/>
              </a:solidFill>
            </a:endParaRPr>
          </a:p>
        </p:txBody>
      </p:sp>
      <p:sp>
        <p:nvSpPr>
          <p:cNvPr id="5" name="Блок-схема: документ 4"/>
          <p:cNvSpPr/>
          <p:nvPr/>
        </p:nvSpPr>
        <p:spPr>
          <a:xfrm>
            <a:off x="666873" y="2493690"/>
            <a:ext cx="7156525" cy="4047171"/>
          </a:xfrm>
          <a:prstGeom prst="flowChartDocument">
            <a:avLst/>
          </a:prstGeom>
        </p:spPr>
        <p:style>
          <a:lnRef idx="1">
            <a:schemeClr val="accent3"/>
          </a:lnRef>
          <a:fillRef idx="2">
            <a:schemeClr val="accent3"/>
          </a:fillRef>
          <a:effectRef idx="1">
            <a:schemeClr val="accent3"/>
          </a:effectRef>
          <a:fontRef idx="minor">
            <a:schemeClr val="dk1"/>
          </a:fontRef>
        </p:style>
        <p:txBody>
          <a:bodyPr lIns="110926" tIns="55463" rIns="110926" bIns="55463" rtlCol="0" anchor="ctr"/>
          <a:lstStyle/>
          <a:p>
            <a:pPr algn="just"/>
            <a:r>
              <a:rPr lang="uk-UA" b="1" dirty="0" smtClean="0">
                <a:solidFill>
                  <a:srgbClr val="C0504D"/>
                </a:solidFill>
                <a:latin typeface="Times New Roman" pitchFamily="18" charset="0"/>
                <a:cs typeface="Times New Roman" pitchFamily="18" charset="0"/>
              </a:rPr>
              <a:t>Перша допомога: </a:t>
            </a:r>
            <a:r>
              <a:rPr lang="uk-UA" b="1" dirty="0" smtClean="0">
                <a:solidFill>
                  <a:srgbClr val="7030A0"/>
                </a:solidFill>
                <a:latin typeface="Times New Roman" pitchFamily="18" charset="0"/>
                <a:cs typeface="Times New Roman" pitchFamily="18" charset="0"/>
              </a:rPr>
              <a:t>забезпечте спокійні умови. Уникайте глядачів, залишайтеся з людиною наодинці в разі відсутності небезпеки для вас. Зненацька зробіть дію, що може здивувати (дати ляпас, облити водою, з гуркотом упустити предмет, крикнути на постраждалого). Говоріть з людиною короткими фразами, упевненим тоном: «Випий води», «Умийся». Після істерики наступає занепад сил. Укладіть людину спати. До прибуття фахівця спостерігайте за її станом. Не потурайте її бажанням</a:t>
            </a:r>
            <a:endParaRPr lang="uk-UA" b="1" dirty="0">
              <a:solidFill>
                <a:srgbClr val="7030A0"/>
              </a:solidFill>
              <a:latin typeface="Times New Roman" pitchFamily="18" charset="0"/>
              <a:cs typeface="Times New Roman" pitchFamily="18" charset="0"/>
            </a:endParaRP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81378" y="4221882"/>
            <a:ext cx="3624602" cy="2452823"/>
          </a:xfrm>
          <a:prstGeom prst="rect">
            <a:avLst/>
          </a:prstGeom>
        </p:spPr>
      </p:pic>
    </p:spTree>
    <p:extLst>
      <p:ext uri="{BB962C8B-B14F-4D97-AF65-F5344CB8AC3E}">
        <p14:creationId xmlns:p14="http://schemas.microsoft.com/office/powerpoint/2010/main" val="236097606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0548" y="234284"/>
            <a:ext cx="8503319" cy="6098263"/>
          </a:xfrm>
          <a:prstGeom prst="rect">
            <a:avLst/>
          </a:prstGeom>
          <a:solidFill>
            <a:schemeClr val="accent6">
              <a:lumMod val="20000"/>
              <a:lumOff val="80000"/>
            </a:schemeClr>
          </a:solidFill>
        </p:spPr>
        <p:txBody>
          <a:bodyPr wrap="square" lIns="110926" tIns="55463" rIns="110926" bIns="55463">
            <a:spAutoFit/>
          </a:bodyPr>
          <a:lstStyle/>
          <a:p>
            <a:pPr algn="ctr"/>
            <a:r>
              <a:rPr lang="uk-UA" sz="2800" b="1" u="sng" dirty="0" smtClean="0">
                <a:solidFill>
                  <a:srgbClr val="C0504D"/>
                </a:solidFill>
                <a:effectLst>
                  <a:glow rad="63500">
                    <a:srgbClr val="4BACC6">
                      <a:lumMod val="40000"/>
                      <a:lumOff val="60000"/>
                      <a:alpha val="40000"/>
                    </a:srgbClr>
                  </a:glow>
                </a:effectLst>
                <a:latin typeface="Times New Roman" pitchFamily="18" charset="0"/>
                <a:cs typeface="Times New Roman" pitchFamily="18" charset="0"/>
              </a:rPr>
              <a:t>Методики екстреної психологічної самодопомоги</a:t>
            </a:r>
          </a:p>
          <a:p>
            <a:pPr marL="342900" indent="-342900" algn="just">
              <a:buFont typeface="Wingdings" pitchFamily="2" charset="2"/>
              <a:buChar char="Ø"/>
            </a:pPr>
            <a:r>
              <a:rPr lang="uk-UA" sz="2800" dirty="0" smtClean="0">
                <a:solidFill>
                  <a:srgbClr val="002060"/>
                </a:solidFill>
                <a:latin typeface="Times New Roman" pitchFamily="18" charset="0"/>
                <a:cs typeface="Times New Roman" pitchFamily="18" charset="0"/>
              </a:rPr>
              <a:t>займіться фізичною працею; </a:t>
            </a:r>
          </a:p>
          <a:p>
            <a:pPr marL="342900" indent="-342900" algn="just">
              <a:buFont typeface="Wingdings" pitchFamily="2" charset="2"/>
              <a:buChar char="Ø"/>
            </a:pPr>
            <a:r>
              <a:rPr lang="uk-UA" sz="2800" dirty="0" smtClean="0">
                <a:solidFill>
                  <a:srgbClr val="002060"/>
                </a:solidFill>
                <a:latin typeface="Times New Roman" pitchFamily="18" charset="0"/>
                <a:cs typeface="Times New Roman" pitchFamily="18" charset="0"/>
              </a:rPr>
              <a:t>зробіть зарядку, зробіть пробіжку або просто походіть у середньому темпі; </a:t>
            </a:r>
          </a:p>
          <a:p>
            <a:pPr marL="342900" indent="-342900" algn="just">
              <a:buFont typeface="Wingdings" pitchFamily="2" charset="2"/>
              <a:buChar char="Ø"/>
            </a:pPr>
            <a:r>
              <a:rPr lang="uk-UA" sz="2800" dirty="0" smtClean="0">
                <a:solidFill>
                  <a:srgbClr val="002060"/>
                </a:solidFill>
                <a:latin typeface="Times New Roman" pitchFamily="18" charset="0"/>
                <a:cs typeface="Times New Roman" pitchFamily="18" charset="0"/>
              </a:rPr>
              <a:t>прийміть контрастний душ; </a:t>
            </a:r>
          </a:p>
          <a:p>
            <a:pPr marL="342900" indent="-342900" algn="just">
              <a:buFont typeface="Wingdings" pitchFamily="2" charset="2"/>
              <a:buChar char="Ø"/>
            </a:pPr>
            <a:r>
              <a:rPr lang="uk-UA" sz="2800" dirty="0" smtClean="0">
                <a:solidFill>
                  <a:srgbClr val="002060"/>
                </a:solidFill>
                <a:latin typeface="Times New Roman" pitchFamily="18" charset="0"/>
                <a:cs typeface="Times New Roman" pitchFamily="18" charset="0"/>
              </a:rPr>
              <a:t>покричіть, потупайте ногами, побийте подушку тощо; </a:t>
            </a:r>
          </a:p>
          <a:p>
            <a:pPr marL="342900" indent="-342900" algn="just">
              <a:buFont typeface="Wingdings" pitchFamily="2" charset="2"/>
              <a:buChar char="Ø"/>
            </a:pPr>
            <a:r>
              <a:rPr lang="uk-UA" sz="2800" dirty="0" smtClean="0">
                <a:solidFill>
                  <a:srgbClr val="002060"/>
                </a:solidFill>
                <a:latin typeface="Times New Roman" pitchFamily="18" charset="0"/>
                <a:cs typeface="Times New Roman" pitchFamily="18" charset="0"/>
              </a:rPr>
              <a:t>поплачте, поділіться своїми переживаннями з людьми, яким ви можете довіряти. </a:t>
            </a:r>
          </a:p>
          <a:p>
            <a:pPr algn="just"/>
            <a:r>
              <a:rPr lang="uk-UA" sz="2800" dirty="0" smtClean="0">
                <a:solidFill>
                  <a:srgbClr val="002060"/>
                </a:solidFill>
                <a:latin typeface="Times New Roman" pitchFamily="18" charset="0"/>
                <a:cs typeface="Times New Roman" pitchFamily="18" charset="0"/>
              </a:rPr>
              <a:t>У жодному разі не вживайте алкоголь! </a:t>
            </a:r>
          </a:p>
          <a:p>
            <a:pPr algn="just"/>
            <a:r>
              <a:rPr lang="uk-UA" sz="2800" u="sng" dirty="0" smtClean="0">
                <a:latin typeface="Times New Roman" pitchFamily="18" charset="0"/>
                <a:cs typeface="Times New Roman" pitchFamily="18" charset="0"/>
              </a:rPr>
              <a:t>Для </a:t>
            </a:r>
            <a:r>
              <a:rPr lang="uk-UA" sz="2800" u="sng" dirty="0">
                <a:latin typeface="Times New Roman" pitchFamily="18" charset="0"/>
                <a:cs typeface="Times New Roman" pitchFamily="18" charset="0"/>
              </a:rPr>
              <a:t>зняття надмірного напруження також допоможуть такі вправи: розслабте куточки рота, потім усі м’язи обличчя. Зволожте губи. Розслабте </a:t>
            </a:r>
            <a:r>
              <a:rPr lang="uk-UA" sz="2800" u="sng" dirty="0" smtClean="0">
                <a:latin typeface="Times New Roman" pitchFamily="18" charset="0"/>
                <a:cs typeface="Times New Roman" pitchFamily="18" charset="0"/>
              </a:rPr>
              <a:t>плечі і посміхніться</a:t>
            </a:r>
            <a:r>
              <a:rPr lang="uk-UA" sz="2800" dirty="0" smtClean="0">
                <a:latin typeface="Times New Roman" pitchFamily="18" charset="0"/>
                <a:cs typeface="Times New Roman" pitchFamily="18" charset="0"/>
              </a:rPr>
              <a:t>! </a:t>
            </a:r>
            <a:endParaRPr lang="uk-UA" sz="2800" dirty="0">
              <a:latin typeface="Times New Roman" pitchFamily="18" charset="0"/>
              <a:cs typeface="Times New Roman" pitchFamily="18" charset="0"/>
            </a:endParaRPr>
          </a:p>
        </p:txBody>
      </p:sp>
      <p:pic>
        <p:nvPicPr>
          <p:cNvPr id="3" name="Рисунок 2"/>
          <p:cNvPicPr>
            <a:picLocks noChangeAspect="1"/>
          </p:cNvPicPr>
          <p:nvPr/>
        </p:nvPicPr>
        <p:blipFill rotWithShape="1">
          <a:blip r:embed="rId2">
            <a:extLst>
              <a:ext uri="{28A0092B-C50C-407E-A947-70E740481C1C}">
                <a14:useLocalDpi xmlns:a14="http://schemas.microsoft.com/office/drawing/2010/main" val="0"/>
              </a:ext>
            </a:extLst>
          </a:blip>
          <a:srcRect l="5480" r="6837"/>
          <a:stretch/>
        </p:blipFill>
        <p:spPr>
          <a:xfrm>
            <a:off x="8907314" y="477466"/>
            <a:ext cx="3019897" cy="2296923"/>
          </a:xfrm>
          <a:prstGeom prst="rect">
            <a:avLst/>
          </a:prstGeom>
        </p:spPr>
      </p:pic>
      <p:pic>
        <p:nvPicPr>
          <p:cNvPr id="5" name="Рисунок 4"/>
          <p:cNvPicPr>
            <a:picLocks noChangeAspect="1"/>
          </p:cNvPicPr>
          <p:nvPr/>
        </p:nvPicPr>
        <p:blipFill rotWithShape="1">
          <a:blip r:embed="rId3" cstate="print">
            <a:extLst>
              <a:ext uri="{28A0092B-C50C-407E-A947-70E740481C1C}">
                <a14:useLocalDpi xmlns:a14="http://schemas.microsoft.com/office/drawing/2010/main" val="0"/>
              </a:ext>
            </a:extLst>
          </a:blip>
          <a:srcRect l="15329" t="27007" r="15474"/>
          <a:stretch/>
        </p:blipFill>
        <p:spPr>
          <a:xfrm>
            <a:off x="8907314" y="3283416"/>
            <a:ext cx="3019897" cy="2576723"/>
          </a:xfrm>
          <a:prstGeom prst="rect">
            <a:avLst/>
          </a:prstGeom>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50790" y="5876586"/>
            <a:ext cx="983002" cy="983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258215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7060" y="333450"/>
            <a:ext cx="8477879" cy="6329096"/>
          </a:xfrm>
          <a:prstGeom prst="rect">
            <a:avLst/>
          </a:prstGeom>
          <a:solidFill>
            <a:schemeClr val="accent6">
              <a:lumMod val="20000"/>
              <a:lumOff val="80000"/>
            </a:schemeClr>
          </a:solidFill>
        </p:spPr>
        <p:txBody>
          <a:bodyPr wrap="square" lIns="110926" tIns="55463" rIns="110926" bIns="55463">
            <a:spAutoFit/>
          </a:bodyPr>
          <a:lstStyle/>
          <a:p>
            <a:pPr algn="ctr"/>
            <a:r>
              <a:rPr lang="ru-RU" sz="2800" b="1" u="sng" dirty="0">
                <a:solidFill>
                  <a:srgbClr val="C0504D"/>
                </a:solidFill>
                <a:effectLst>
                  <a:glow rad="63500">
                    <a:srgbClr val="4BACC6">
                      <a:lumMod val="40000"/>
                      <a:lumOff val="60000"/>
                      <a:alpha val="40000"/>
                    </a:srgbClr>
                  </a:glow>
                </a:effectLst>
                <a:latin typeface="Times New Roman" pitchFamily="18" charset="0"/>
                <a:cs typeface="Times New Roman" pitchFamily="18" charset="0"/>
              </a:rPr>
              <a:t>Методики </a:t>
            </a:r>
            <a:r>
              <a:rPr lang="ru-RU" sz="2800" b="1" u="sng" dirty="0" err="1">
                <a:solidFill>
                  <a:srgbClr val="C0504D"/>
                </a:solidFill>
                <a:effectLst>
                  <a:glow rad="63500">
                    <a:srgbClr val="4BACC6">
                      <a:lumMod val="40000"/>
                      <a:lumOff val="60000"/>
                      <a:alpha val="40000"/>
                    </a:srgbClr>
                  </a:glow>
                </a:effectLst>
                <a:latin typeface="Times New Roman" pitchFamily="18" charset="0"/>
                <a:cs typeface="Times New Roman" pitchFamily="18" charset="0"/>
              </a:rPr>
              <a:t>екстреної</a:t>
            </a:r>
            <a:r>
              <a:rPr lang="ru-RU" sz="2800" b="1" u="sng" dirty="0">
                <a:solidFill>
                  <a:srgbClr val="C0504D"/>
                </a:solidFill>
                <a:effectLst>
                  <a:glow rad="63500">
                    <a:srgbClr val="4BACC6">
                      <a:lumMod val="40000"/>
                      <a:lumOff val="60000"/>
                      <a:alpha val="40000"/>
                    </a:srgbClr>
                  </a:glow>
                </a:effectLst>
                <a:latin typeface="Times New Roman" pitchFamily="18" charset="0"/>
                <a:cs typeface="Times New Roman" pitchFamily="18" charset="0"/>
              </a:rPr>
              <a:t> </a:t>
            </a:r>
            <a:r>
              <a:rPr lang="ru-RU" sz="2800" b="1" u="sng" dirty="0" err="1">
                <a:solidFill>
                  <a:srgbClr val="C0504D"/>
                </a:solidFill>
                <a:effectLst>
                  <a:glow rad="63500">
                    <a:srgbClr val="4BACC6">
                      <a:lumMod val="40000"/>
                      <a:lumOff val="60000"/>
                      <a:alpha val="40000"/>
                    </a:srgbClr>
                  </a:glow>
                </a:effectLst>
                <a:latin typeface="Times New Roman" pitchFamily="18" charset="0"/>
                <a:cs typeface="Times New Roman" pitchFamily="18" charset="0"/>
              </a:rPr>
              <a:t>психологічної</a:t>
            </a:r>
            <a:r>
              <a:rPr lang="ru-RU" sz="2800" b="1" u="sng" dirty="0">
                <a:solidFill>
                  <a:srgbClr val="C0504D"/>
                </a:solidFill>
                <a:effectLst>
                  <a:glow rad="63500">
                    <a:srgbClr val="4BACC6">
                      <a:lumMod val="40000"/>
                      <a:lumOff val="60000"/>
                      <a:alpha val="40000"/>
                    </a:srgbClr>
                  </a:glow>
                </a:effectLst>
                <a:latin typeface="Times New Roman" pitchFamily="18" charset="0"/>
                <a:cs typeface="Times New Roman" pitchFamily="18" charset="0"/>
              </a:rPr>
              <a:t> </a:t>
            </a:r>
            <a:r>
              <a:rPr lang="ru-RU" sz="2800" b="1" u="sng" dirty="0" err="1" smtClean="0">
                <a:solidFill>
                  <a:srgbClr val="C0504D"/>
                </a:solidFill>
                <a:effectLst>
                  <a:glow rad="63500">
                    <a:srgbClr val="4BACC6">
                      <a:lumMod val="40000"/>
                      <a:lumOff val="60000"/>
                      <a:alpha val="40000"/>
                    </a:srgbClr>
                  </a:glow>
                </a:effectLst>
                <a:latin typeface="Times New Roman" pitchFamily="18" charset="0"/>
                <a:cs typeface="Times New Roman" pitchFamily="18" charset="0"/>
              </a:rPr>
              <a:t>самодопомоги</a:t>
            </a:r>
            <a:endParaRPr lang="ru-RU" sz="2800" b="1" u="sng" dirty="0">
              <a:solidFill>
                <a:srgbClr val="C0504D"/>
              </a:solidFill>
              <a:effectLst>
                <a:glow rad="63500">
                  <a:srgbClr val="4BACC6">
                    <a:lumMod val="40000"/>
                    <a:lumOff val="60000"/>
                    <a:alpha val="40000"/>
                  </a:srgbClr>
                </a:glow>
              </a:effectLst>
              <a:latin typeface="Times New Roman" pitchFamily="18" charset="0"/>
              <a:cs typeface="Times New Roman" pitchFamily="18" charset="0"/>
            </a:endParaRPr>
          </a:p>
          <a:p>
            <a:pPr algn="just">
              <a:spcAft>
                <a:spcPts val="0"/>
              </a:spcAft>
            </a:pPr>
            <a:r>
              <a:rPr lang="uk-UA" sz="2400" dirty="0">
                <a:solidFill>
                  <a:srgbClr val="000000"/>
                </a:solidFill>
                <a:latin typeface="Times New Roman"/>
                <a:ea typeface="Calibri"/>
              </a:rPr>
              <a:t>Справитися з нападом страху можна </a:t>
            </a:r>
            <a:r>
              <a:rPr lang="uk-UA" sz="2400" dirty="0" smtClean="0">
                <a:solidFill>
                  <a:srgbClr val="000000"/>
                </a:solidFill>
                <a:latin typeface="Times New Roman"/>
                <a:ea typeface="Calibri"/>
              </a:rPr>
              <a:t>так</a:t>
            </a:r>
            <a:r>
              <a:rPr lang="uk-UA" sz="2400" dirty="0">
                <a:solidFill>
                  <a:srgbClr val="000000"/>
                </a:solidFill>
                <a:latin typeface="Times New Roman"/>
                <a:ea typeface="Calibri"/>
              </a:rPr>
              <a:t>: </a:t>
            </a:r>
            <a:endParaRPr lang="uk-UA" sz="2000" dirty="0">
              <a:solidFill>
                <a:srgbClr val="000000"/>
              </a:solidFill>
              <a:latin typeface="Times New Roman"/>
              <a:ea typeface="Calibri"/>
            </a:endParaRPr>
          </a:p>
          <a:p>
            <a:pPr algn="just">
              <a:spcAft>
                <a:spcPts val="0"/>
              </a:spcAft>
            </a:pPr>
            <a:r>
              <a:rPr lang="uk-UA" sz="2400" dirty="0">
                <a:solidFill>
                  <a:srgbClr val="000000"/>
                </a:solidFill>
                <a:latin typeface="Times New Roman"/>
                <a:ea typeface="Calibri"/>
              </a:rPr>
              <a:t>- спробувати сформулювати подумки, а потім проговорити вголос, що саме викликає страх. Якщо є можливість, поділіться своїми переживаннями з людьми, які поряд, і яким ви довіряєте. Озвучений страх стає меншим; </a:t>
            </a:r>
            <a:endParaRPr lang="uk-UA" sz="2000" dirty="0">
              <a:solidFill>
                <a:srgbClr val="000000"/>
              </a:solidFill>
              <a:latin typeface="Times New Roman"/>
              <a:ea typeface="Calibri"/>
            </a:endParaRPr>
          </a:p>
          <a:p>
            <a:pPr indent="187325" algn="just">
              <a:spcAft>
                <a:spcPts val="0"/>
              </a:spcAft>
              <a:buFontTx/>
              <a:buChar char="-"/>
            </a:pPr>
            <a:r>
              <a:rPr lang="uk-UA" sz="2400" dirty="0" smtClean="0">
                <a:solidFill>
                  <a:srgbClr val="000000"/>
                </a:solidFill>
                <a:latin typeface="Times New Roman"/>
                <a:ea typeface="Calibri"/>
              </a:rPr>
              <a:t>під </a:t>
            </a:r>
            <a:r>
              <a:rPr lang="uk-UA" sz="2400" dirty="0">
                <a:solidFill>
                  <a:srgbClr val="000000"/>
                </a:solidFill>
                <a:latin typeface="Times New Roman"/>
                <a:ea typeface="Calibri"/>
              </a:rPr>
              <a:t>час наближення нападу страху дихати потрібно повільно — вдихати через рот, а видихати вдвічі довше через </a:t>
            </a:r>
            <a:r>
              <a:rPr lang="uk-UA" sz="2400" dirty="0" smtClean="0">
                <a:solidFill>
                  <a:srgbClr val="000000"/>
                </a:solidFill>
                <a:latin typeface="Times New Roman"/>
                <a:ea typeface="Calibri"/>
              </a:rPr>
              <a:t>ніс. Намагайся </a:t>
            </a:r>
            <a:r>
              <a:rPr lang="uk-UA" sz="2400" dirty="0">
                <a:solidFill>
                  <a:srgbClr val="000000"/>
                </a:solidFill>
                <a:latin typeface="Times New Roman"/>
                <a:ea typeface="Calibri"/>
              </a:rPr>
              <a:t>уявити, що з кожним видихом напруга, стрес, злість виходять з тебе, а з кожним вдихом входять спокій і впевненість</a:t>
            </a:r>
            <a:r>
              <a:rPr lang="uk-UA" sz="2400" dirty="0" smtClean="0">
                <a:solidFill>
                  <a:srgbClr val="000000"/>
                </a:solidFill>
                <a:latin typeface="Times New Roman"/>
                <a:ea typeface="Calibri"/>
              </a:rPr>
              <a:t>.</a:t>
            </a:r>
          </a:p>
          <a:p>
            <a:pPr algn="just">
              <a:spcAft>
                <a:spcPts val="0"/>
              </a:spcAft>
            </a:pPr>
            <a:r>
              <a:rPr lang="uk-UA" sz="2400" b="1" u="sng" dirty="0" smtClean="0">
                <a:solidFill>
                  <a:srgbClr val="000000"/>
                </a:solidFill>
                <a:effectLst/>
                <a:latin typeface="Times New Roman"/>
                <a:ea typeface="Calibri"/>
              </a:rPr>
              <a:t>Перетворіть тривогу в страх!</a:t>
            </a:r>
          </a:p>
          <a:p>
            <a:pPr algn="just"/>
            <a:r>
              <a:rPr lang="uk-UA" sz="2800" b="1" dirty="0">
                <a:latin typeface="Times New Roman" pitchFamily="18" charset="0"/>
                <a:cs typeface="Times New Roman" pitchFamily="18" charset="0"/>
              </a:rPr>
              <a:t>Якщо вам щось не вдається, не витрачайте час на жаль до себе</a:t>
            </a:r>
            <a:r>
              <a:rPr lang="uk-UA" sz="2800" dirty="0">
                <a:latin typeface="Times New Roman" pitchFamily="18" charset="0"/>
                <a:cs typeface="Times New Roman" pitchFamily="18" charset="0"/>
              </a:rPr>
              <a:t>. Краще ставте перед собою мету і йдіть до неї. </a:t>
            </a:r>
          </a:p>
          <a:p>
            <a:pPr algn="ctr">
              <a:spcAft>
                <a:spcPts val="0"/>
              </a:spcAft>
            </a:pPr>
            <a:r>
              <a:rPr lang="uk-UA" sz="2800" b="1" dirty="0">
                <a:latin typeface="Times New Roman" pitchFamily="18" charset="0"/>
                <a:ea typeface="Calibri"/>
                <a:cs typeface="Times New Roman" pitchFamily="18" charset="0"/>
              </a:rPr>
              <a:t>Ставайте оптимістами!</a:t>
            </a:r>
            <a:endParaRPr lang="uk-UA" sz="2800" dirty="0">
              <a:solidFill>
                <a:srgbClr val="000000"/>
              </a:solidFill>
              <a:effectLst/>
              <a:latin typeface="Times New Roman" pitchFamily="18" charset="0"/>
              <a:ea typeface="Calibri"/>
              <a:cs typeface="Times New Roman"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82817" y="1259142"/>
            <a:ext cx="3019897" cy="2253942"/>
          </a:xfrm>
          <a:prstGeom prst="rect">
            <a:avLst/>
          </a:prstGeom>
        </p:spPr>
      </p:pic>
      <p:sp useBgFill="1">
        <p:nvSpPr>
          <p:cNvPr id="3" name="Прямоугольник 2"/>
          <p:cNvSpPr/>
          <p:nvPr/>
        </p:nvSpPr>
        <p:spPr>
          <a:xfrm>
            <a:off x="9066931" y="3789834"/>
            <a:ext cx="2851671" cy="2677656"/>
          </a:xfrm>
          <a:prstGeom prst="rect">
            <a:avLst/>
          </a:prstGeom>
        </p:spPr>
        <p:txBody>
          <a:bodyPr wrap="square">
            <a:spAutoFit/>
          </a:bodyPr>
          <a:lstStyle/>
          <a:p>
            <a:pPr algn="ctr"/>
            <a:r>
              <a:rPr lang="uk-UA" sz="2400" b="1" dirty="0">
                <a:solidFill>
                  <a:schemeClr val="accent6">
                    <a:lumMod val="75000"/>
                  </a:schemeClr>
                </a:solidFill>
                <a:latin typeface="Times New Roman"/>
                <a:ea typeface="Calibri"/>
              </a:rPr>
              <a:t>«Справжній оптимізм базується не на переконанні, що все буде добре, а на переконанні, що не все буде </a:t>
            </a:r>
            <a:r>
              <a:rPr lang="uk-UA" sz="2400" b="1" dirty="0" smtClean="0">
                <a:solidFill>
                  <a:schemeClr val="accent6">
                    <a:lumMod val="75000"/>
                  </a:schemeClr>
                </a:solidFill>
                <a:latin typeface="Times New Roman"/>
                <a:ea typeface="Calibri"/>
              </a:rPr>
              <a:t>погано!» </a:t>
            </a:r>
            <a:endParaRPr lang="uk-UA" b="1" dirty="0">
              <a:solidFill>
                <a:schemeClr val="accent6">
                  <a:lumMod val="75000"/>
                </a:schemeClr>
              </a:solidFill>
            </a:endParaRPr>
          </a:p>
        </p:txBody>
      </p:sp>
    </p:spTree>
    <p:extLst>
      <p:ext uri="{BB962C8B-B14F-4D97-AF65-F5344CB8AC3E}">
        <p14:creationId xmlns:p14="http://schemas.microsoft.com/office/powerpoint/2010/main" val="396474295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72119" y="72669"/>
            <a:ext cx="2901883" cy="178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descr="C:\Users\Admin\Desktop\На відкрите\aCOUmizc6IOSWIBkIw-MOQ.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638822" y="770306"/>
            <a:ext cx="3168352" cy="180975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1263" y="409666"/>
            <a:ext cx="1075034" cy="1231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289" y="4718373"/>
            <a:ext cx="2466649"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8635" y="2159940"/>
            <a:ext cx="2144366" cy="2144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498780" y="6144197"/>
            <a:ext cx="2448272" cy="584775"/>
          </a:xfrm>
          <a:prstGeom prst="rect">
            <a:avLst/>
          </a:prstGeom>
          <a:noFill/>
        </p:spPr>
        <p:txBody>
          <a:bodyPr wrap="square" rtlCol="0">
            <a:spAutoFit/>
          </a:bodyPr>
          <a:lstStyle/>
          <a:p>
            <a:pPr algn="ctr"/>
            <a:r>
              <a:rPr lang="uk-UA" sz="2800" b="1" dirty="0" smtClean="0">
                <a:latin typeface="Times New Roman" pitchFamily="18" charset="0"/>
                <a:cs typeface="Times New Roman" pitchFamily="18" charset="0"/>
              </a:rPr>
              <a:t>Серотонін</a:t>
            </a:r>
            <a:r>
              <a:rPr lang="uk-UA" sz="3200" b="1" dirty="0" smtClean="0">
                <a:latin typeface="Times New Roman" pitchFamily="18" charset="0"/>
                <a:cs typeface="Times New Roman" pitchFamily="18" charset="0"/>
              </a:rPr>
              <a:t> </a:t>
            </a:r>
            <a:endParaRPr lang="uk-UA" sz="3200" b="1" dirty="0">
              <a:latin typeface="Times New Roman" pitchFamily="18" charset="0"/>
              <a:cs typeface="Times New Roman" pitchFamily="18" charset="0"/>
            </a:endParaRPr>
          </a:p>
        </p:txBody>
      </p:sp>
      <p:sp>
        <p:nvSpPr>
          <p:cNvPr id="4" name="TextBox 3"/>
          <p:cNvSpPr txBox="1"/>
          <p:nvPr/>
        </p:nvSpPr>
        <p:spPr>
          <a:xfrm>
            <a:off x="372599" y="2018366"/>
            <a:ext cx="2144366" cy="584775"/>
          </a:xfrm>
          <a:prstGeom prst="rect">
            <a:avLst/>
          </a:prstGeom>
          <a:noFill/>
        </p:spPr>
        <p:txBody>
          <a:bodyPr wrap="square" rtlCol="0">
            <a:spAutoFit/>
          </a:bodyPr>
          <a:lstStyle/>
          <a:p>
            <a:pPr algn="ctr"/>
            <a:r>
              <a:rPr lang="uk-UA" sz="2800" b="1" dirty="0" err="1" smtClean="0">
                <a:latin typeface="Times New Roman" pitchFamily="18" charset="0"/>
                <a:cs typeface="Times New Roman" pitchFamily="18" charset="0"/>
              </a:rPr>
              <a:t>Дофамін</a:t>
            </a:r>
            <a:r>
              <a:rPr lang="uk-UA" sz="3200" dirty="0" smtClean="0">
                <a:latin typeface="Times New Roman" pitchFamily="18" charset="0"/>
                <a:cs typeface="Times New Roman" pitchFamily="18" charset="0"/>
              </a:rPr>
              <a:t> </a:t>
            </a:r>
            <a:endParaRPr lang="uk-UA" sz="3200" dirty="0">
              <a:latin typeface="Times New Roman" pitchFamily="18" charset="0"/>
              <a:cs typeface="Times New Roman" pitchFamily="18" charset="0"/>
            </a:endParaRPr>
          </a:p>
        </p:txBody>
      </p:sp>
      <p:pic>
        <p:nvPicPr>
          <p:cNvPr id="1029" name="Picture 5"/>
          <p:cNvPicPr>
            <a:picLocks noChangeAspect="1" noChangeArrowheads="1"/>
          </p:cNvPicPr>
          <p:nvPr/>
        </p:nvPicPr>
        <p:blipFill rotWithShape="1">
          <a:blip r:embed="rId7">
            <a:extLst>
              <a:ext uri="{28A0092B-C50C-407E-A947-70E740481C1C}">
                <a14:useLocalDpi xmlns:a14="http://schemas.microsoft.com/office/drawing/2010/main" val="0"/>
              </a:ext>
            </a:extLst>
          </a:blip>
          <a:srcRect l="9866" r="13580"/>
          <a:stretch/>
        </p:blipFill>
        <p:spPr bwMode="auto">
          <a:xfrm>
            <a:off x="9437271" y="2079767"/>
            <a:ext cx="2517551" cy="1824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9437271" y="3753531"/>
            <a:ext cx="2536974" cy="584775"/>
          </a:xfrm>
          <a:prstGeom prst="rect">
            <a:avLst/>
          </a:prstGeom>
          <a:noFill/>
        </p:spPr>
        <p:txBody>
          <a:bodyPr wrap="square" rtlCol="0">
            <a:spAutoFit/>
          </a:bodyPr>
          <a:lstStyle/>
          <a:p>
            <a:pPr algn="ctr"/>
            <a:r>
              <a:rPr lang="uk-UA" sz="2800" b="1" dirty="0" err="1" smtClean="0">
                <a:latin typeface="Times New Roman" pitchFamily="18" charset="0"/>
                <a:cs typeface="Times New Roman" pitchFamily="18" charset="0"/>
              </a:rPr>
              <a:t>Окситоцин</a:t>
            </a:r>
            <a:r>
              <a:rPr lang="uk-UA" sz="3200" b="1" dirty="0" smtClean="0">
                <a:latin typeface="Times New Roman" pitchFamily="18" charset="0"/>
                <a:cs typeface="Times New Roman" pitchFamily="18" charset="0"/>
              </a:rPr>
              <a:t> </a:t>
            </a:r>
            <a:endParaRPr lang="uk-UA" sz="3200" b="1" dirty="0">
              <a:latin typeface="Times New Roman" pitchFamily="18" charset="0"/>
              <a:cs typeface="Times New Roman" pitchFamily="18" charset="0"/>
            </a:endParaRPr>
          </a:p>
        </p:txBody>
      </p:sp>
      <p:pic>
        <p:nvPicPr>
          <p:cNvPr id="103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27528" y="4614374"/>
            <a:ext cx="2969733" cy="1822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6102080" y="5596339"/>
            <a:ext cx="2448272" cy="584775"/>
          </a:xfrm>
          <a:prstGeom prst="rect">
            <a:avLst/>
          </a:prstGeom>
          <a:noFill/>
        </p:spPr>
        <p:txBody>
          <a:bodyPr wrap="square" rtlCol="0">
            <a:spAutoFit/>
          </a:bodyPr>
          <a:lstStyle/>
          <a:p>
            <a:pPr algn="ctr"/>
            <a:r>
              <a:rPr lang="uk-UA" sz="2800" b="1" dirty="0" smtClean="0">
                <a:latin typeface="Times New Roman" pitchFamily="18" charset="0"/>
                <a:cs typeface="Times New Roman" pitchFamily="18" charset="0"/>
              </a:rPr>
              <a:t>Адреналін </a:t>
            </a:r>
            <a:r>
              <a:rPr lang="uk-UA" sz="3200" b="1" dirty="0" smtClean="0">
                <a:latin typeface="Times New Roman" pitchFamily="18" charset="0"/>
                <a:cs typeface="Times New Roman" pitchFamily="18" charset="0"/>
              </a:rPr>
              <a:t> </a:t>
            </a:r>
            <a:endParaRPr lang="uk-UA" sz="3200" b="1" dirty="0">
              <a:latin typeface="Times New Roman" pitchFamily="18" charset="0"/>
              <a:cs typeface="Times New Roman" pitchFamily="18" charset="0"/>
            </a:endParaRPr>
          </a:p>
        </p:txBody>
      </p:sp>
      <p:pic>
        <p:nvPicPr>
          <p:cNvPr id="1032"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459116" y="4612196"/>
            <a:ext cx="2559525" cy="1968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9552321" y="6028642"/>
            <a:ext cx="2486786" cy="523220"/>
          </a:xfrm>
          <a:prstGeom prst="rect">
            <a:avLst/>
          </a:prstGeom>
          <a:noFill/>
        </p:spPr>
        <p:txBody>
          <a:bodyPr wrap="square" rtlCol="0">
            <a:spAutoFit/>
          </a:bodyPr>
          <a:lstStyle/>
          <a:p>
            <a:pPr algn="ctr"/>
            <a:r>
              <a:rPr lang="uk-UA" sz="2800" b="1" dirty="0" err="1" smtClean="0">
                <a:latin typeface="Times New Roman" pitchFamily="18" charset="0"/>
                <a:cs typeface="Times New Roman" pitchFamily="18" charset="0"/>
              </a:rPr>
              <a:t>Ендорфіни</a:t>
            </a:r>
            <a:endParaRPr lang="uk-UA" sz="3200" b="1" dirty="0">
              <a:latin typeface="Times New Roman" pitchFamily="18" charset="0"/>
              <a:cs typeface="Times New Roman" pitchFamily="18" charset="0"/>
            </a:endParaRPr>
          </a:p>
        </p:txBody>
      </p:sp>
      <p:pic>
        <p:nvPicPr>
          <p:cNvPr id="1033"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59176" y="2657901"/>
            <a:ext cx="3168352"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5" name="Picture 1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869938" y="4718374"/>
            <a:ext cx="2216289"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7" name="Picture 13" descr="C:\Users\Admin\Desktop\На відкрите\HKRFyHMVrP2dGRaUnA2UdA.gif"/>
          <p:cNvPicPr>
            <a:picLocks noChangeAspect="1" noChangeArrowheads="1" noCrop="1"/>
          </p:cNvPicPr>
          <p:nvPr/>
        </p:nvPicPr>
        <p:blipFill>
          <a:blip r:embed="rId12">
            <a:extLst>
              <a:ext uri="{28A0092B-C50C-407E-A947-70E740481C1C}">
                <a14:useLocalDpi xmlns:a14="http://schemas.microsoft.com/office/drawing/2010/main" val="0"/>
              </a:ext>
            </a:extLst>
          </a:blip>
          <a:srcRect/>
          <a:stretch>
            <a:fillRect/>
          </a:stretch>
        </p:blipFill>
        <p:spPr bwMode="auto">
          <a:xfrm>
            <a:off x="5951190" y="1045229"/>
            <a:ext cx="3001664" cy="3001664"/>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3519755" y="70910"/>
            <a:ext cx="4862870" cy="658642"/>
          </a:xfrm>
          <a:prstGeom prst="rect">
            <a:avLst/>
          </a:prstGeom>
          <a:solidFill>
            <a:srgbClr val="FFFF00"/>
          </a:solidFill>
        </p:spPr>
        <p:txBody>
          <a:bodyPr wrap="none">
            <a:spAutoFit/>
          </a:bodyPr>
          <a:lstStyle/>
          <a:p>
            <a:pPr lvl="0" algn="ctr">
              <a:lnSpc>
                <a:spcPct val="115000"/>
              </a:lnSpc>
            </a:pPr>
            <a:r>
              <a:rPr lang="uk-UA" sz="3200" b="1" dirty="0">
                <a:solidFill>
                  <a:srgbClr val="00B050"/>
                </a:solidFill>
                <a:latin typeface="Times New Roman" pitchFamily="18" charset="0"/>
                <a:ea typeface="Times New Roman"/>
                <a:cs typeface="Times New Roman" pitchFamily="18" charset="0"/>
              </a:rPr>
              <a:t>Де виробляється щастя? </a:t>
            </a:r>
            <a:endParaRPr lang="uk-UA" sz="3200" b="1" dirty="0">
              <a:solidFill>
                <a:srgbClr val="00B050"/>
              </a:solidFill>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31609561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Desktop\На відкрите\unnam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239222" cy="414337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Admin\Desktop\На відкрите\gormon-radosti-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1270" y="2853730"/>
            <a:ext cx="5519143" cy="400585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1390" y="333450"/>
            <a:ext cx="3650056"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9917" y="4437906"/>
            <a:ext cx="3959387" cy="2115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124227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598" y="117426"/>
            <a:ext cx="4000846" cy="2795123"/>
          </a:xfrm>
          <a:prstGeom prst="rect">
            <a:avLst/>
          </a:prstGeom>
        </p:spPr>
      </p:pic>
      <p:pic>
        <p:nvPicPr>
          <p:cNvPr id="8" name="Рисунок 7"/>
          <p:cNvPicPr>
            <a:picLocks noChangeAspect="1"/>
          </p:cNvPicPr>
          <p:nvPr/>
        </p:nvPicPr>
        <p:blipFill rotWithShape="1">
          <a:blip r:embed="rId3">
            <a:extLst>
              <a:ext uri="{28A0092B-C50C-407E-A947-70E740481C1C}">
                <a14:useLocalDpi xmlns:a14="http://schemas.microsoft.com/office/drawing/2010/main" val="0"/>
              </a:ext>
            </a:extLst>
          </a:blip>
          <a:srcRect l="5947" t="27077" r="10542" b="40606"/>
          <a:stretch/>
        </p:blipFill>
        <p:spPr>
          <a:xfrm>
            <a:off x="5553211" y="4934700"/>
            <a:ext cx="6637202" cy="1924888"/>
          </a:xfrm>
          <a:prstGeom prst="rect">
            <a:avLst/>
          </a:prstGeom>
        </p:spPr>
      </p:pic>
      <p:sp>
        <p:nvSpPr>
          <p:cNvPr id="9" name="Прямоугольник 8"/>
          <p:cNvSpPr/>
          <p:nvPr/>
        </p:nvSpPr>
        <p:spPr>
          <a:xfrm>
            <a:off x="17207" y="3110758"/>
            <a:ext cx="5536003" cy="3774550"/>
          </a:xfrm>
          <a:prstGeom prst="rect">
            <a:avLst/>
          </a:prstGeom>
          <a:solidFill>
            <a:schemeClr val="accent6">
              <a:lumMod val="20000"/>
              <a:lumOff val="80000"/>
            </a:schemeClr>
          </a:solidFill>
        </p:spPr>
        <p:txBody>
          <a:bodyPr wrap="square" lIns="110926" tIns="55463" rIns="110926" bIns="55463">
            <a:spAutoFit/>
          </a:bodyPr>
          <a:lstStyle/>
          <a:p>
            <a:pPr algn="ctr"/>
            <a:r>
              <a:rPr lang="ru-RU" sz="3400" b="1" dirty="0" err="1">
                <a:ln w="12700" cmpd="sng">
                  <a:solidFill>
                    <a:srgbClr val="00B0F0"/>
                  </a:solidFill>
                  <a:prstDash val="solid"/>
                </a:ln>
                <a:solidFill>
                  <a:srgbClr val="FF0000"/>
                </a:solidFill>
              </a:rPr>
              <a:t>Екстремальна</a:t>
            </a:r>
            <a:r>
              <a:rPr lang="ru-RU" sz="3400" b="1" dirty="0">
                <a:ln w="12700" cmpd="sng">
                  <a:solidFill>
                    <a:srgbClr val="00B0F0"/>
                  </a:solidFill>
                  <a:prstDash val="solid"/>
                </a:ln>
                <a:solidFill>
                  <a:srgbClr val="FF0000"/>
                </a:solidFill>
              </a:rPr>
              <a:t> </a:t>
            </a:r>
            <a:r>
              <a:rPr lang="ru-RU" sz="3400" b="1" dirty="0" err="1">
                <a:ln w="12700" cmpd="sng">
                  <a:solidFill>
                    <a:srgbClr val="00B0F0"/>
                  </a:solidFill>
                  <a:prstDash val="solid"/>
                </a:ln>
                <a:solidFill>
                  <a:srgbClr val="FF0000"/>
                </a:solidFill>
              </a:rPr>
              <a:t>ситуація</a:t>
            </a:r>
            <a:r>
              <a:rPr lang="ru-RU" sz="3400" b="1" dirty="0">
                <a:ln w="12700" cmpd="sng">
                  <a:solidFill>
                    <a:srgbClr val="00B0F0"/>
                  </a:solidFill>
                  <a:prstDash val="solid"/>
                </a:ln>
                <a:solidFill>
                  <a:srgbClr val="FF0000"/>
                </a:solidFill>
              </a:rPr>
              <a:t> — </a:t>
            </a:r>
            <a:r>
              <a:rPr lang="ru-RU" sz="3400" b="1" dirty="0" err="1">
                <a:ln w="12700" cmpd="sng">
                  <a:solidFill>
                    <a:srgbClr val="00B0F0"/>
                  </a:solidFill>
                  <a:prstDash val="solid"/>
                </a:ln>
                <a:solidFill>
                  <a:srgbClr val="FF0000"/>
                </a:solidFill>
              </a:rPr>
              <a:t>це</a:t>
            </a:r>
            <a:r>
              <a:rPr lang="ru-RU" sz="3400" b="1" dirty="0">
                <a:ln w="12700" cmpd="sng">
                  <a:solidFill>
                    <a:srgbClr val="00B0F0"/>
                  </a:solidFill>
                  <a:prstDash val="solid"/>
                </a:ln>
                <a:solidFill>
                  <a:srgbClr val="FF0000"/>
                </a:solidFill>
              </a:rPr>
              <a:t> </a:t>
            </a:r>
            <a:r>
              <a:rPr lang="ru-RU" sz="3400" b="1" dirty="0" err="1">
                <a:ln w="12700" cmpd="sng">
                  <a:solidFill>
                    <a:srgbClr val="00B0F0"/>
                  </a:solidFill>
                  <a:prstDash val="solid"/>
                </a:ln>
                <a:solidFill>
                  <a:srgbClr val="FF0000"/>
                </a:solidFill>
              </a:rPr>
              <a:t>ситуація</a:t>
            </a:r>
            <a:r>
              <a:rPr lang="ru-RU" sz="3400" b="1" dirty="0">
                <a:ln w="12700" cmpd="sng">
                  <a:solidFill>
                    <a:srgbClr val="00B0F0"/>
                  </a:solidFill>
                  <a:prstDash val="solid"/>
                </a:ln>
                <a:solidFill>
                  <a:srgbClr val="FF0000"/>
                </a:solidFill>
              </a:rPr>
              <a:t>, яка </a:t>
            </a:r>
            <a:r>
              <a:rPr lang="ru-RU" sz="3400" b="1" dirty="0" err="1">
                <a:ln w="12700" cmpd="sng">
                  <a:solidFill>
                    <a:srgbClr val="00B0F0"/>
                  </a:solidFill>
                  <a:prstDash val="solid"/>
                </a:ln>
                <a:solidFill>
                  <a:srgbClr val="FF0000"/>
                </a:solidFill>
              </a:rPr>
              <a:t>виникла</a:t>
            </a:r>
            <a:r>
              <a:rPr lang="ru-RU" sz="3400" b="1" dirty="0">
                <a:ln w="12700" cmpd="sng">
                  <a:solidFill>
                    <a:srgbClr val="00B0F0"/>
                  </a:solidFill>
                  <a:prstDash val="solid"/>
                </a:ln>
                <a:solidFill>
                  <a:srgbClr val="FF0000"/>
                </a:solidFill>
              </a:rPr>
              <a:t> </a:t>
            </a:r>
            <a:r>
              <a:rPr lang="ru-RU" sz="3400" b="1" dirty="0" err="1">
                <a:ln w="12700" cmpd="sng">
                  <a:solidFill>
                    <a:srgbClr val="00B0F0"/>
                  </a:solidFill>
                  <a:prstDash val="solid"/>
                </a:ln>
                <a:solidFill>
                  <a:srgbClr val="FF0000"/>
                </a:solidFill>
              </a:rPr>
              <a:t>раптово</a:t>
            </a:r>
            <a:r>
              <a:rPr lang="ru-RU" sz="3400" b="1" dirty="0">
                <a:ln w="12700" cmpd="sng">
                  <a:solidFill>
                    <a:srgbClr val="00B0F0"/>
                  </a:solidFill>
                  <a:prstDash val="solid"/>
                </a:ln>
                <a:solidFill>
                  <a:srgbClr val="FF0000"/>
                </a:solidFill>
              </a:rPr>
              <a:t> та </a:t>
            </a:r>
            <a:r>
              <a:rPr lang="ru-RU" sz="3400" b="1" dirty="0" err="1" smtClean="0">
                <a:ln w="12700" cmpd="sng">
                  <a:solidFill>
                    <a:srgbClr val="00B0F0"/>
                  </a:solidFill>
                  <a:prstDash val="solid"/>
                </a:ln>
                <a:solidFill>
                  <a:srgbClr val="FF0000"/>
                </a:solidFill>
              </a:rPr>
              <a:t>загрожує</a:t>
            </a:r>
            <a:r>
              <a:rPr lang="ru-RU" sz="3400" b="1" dirty="0" smtClean="0">
                <a:ln w="12700" cmpd="sng">
                  <a:solidFill>
                    <a:srgbClr val="00B0F0"/>
                  </a:solidFill>
                  <a:prstDash val="solid"/>
                </a:ln>
                <a:solidFill>
                  <a:srgbClr val="FF0000"/>
                </a:solidFill>
              </a:rPr>
              <a:t> </a:t>
            </a:r>
            <a:r>
              <a:rPr lang="ru-RU" sz="3400" b="1" dirty="0" err="1">
                <a:ln w="12700" cmpd="sng">
                  <a:solidFill>
                    <a:srgbClr val="00B0F0"/>
                  </a:solidFill>
                  <a:prstDash val="solid"/>
                </a:ln>
                <a:solidFill>
                  <a:srgbClr val="FF0000"/>
                </a:solidFill>
              </a:rPr>
              <a:t>життю</a:t>
            </a:r>
            <a:r>
              <a:rPr lang="ru-RU" sz="3400" b="1" dirty="0">
                <a:ln w="12700" cmpd="sng">
                  <a:solidFill>
                    <a:srgbClr val="00B0F0"/>
                  </a:solidFill>
                  <a:prstDash val="solid"/>
                </a:ln>
                <a:solidFill>
                  <a:srgbClr val="FF0000"/>
                </a:solidFill>
              </a:rPr>
              <a:t>, </a:t>
            </a:r>
            <a:r>
              <a:rPr lang="ru-RU" sz="3400" b="1" dirty="0" err="1">
                <a:ln w="12700" cmpd="sng">
                  <a:solidFill>
                    <a:srgbClr val="00B0F0"/>
                  </a:solidFill>
                  <a:prstDash val="solid"/>
                </a:ln>
                <a:solidFill>
                  <a:srgbClr val="FF0000"/>
                </a:solidFill>
              </a:rPr>
              <a:t>здоров'ю</a:t>
            </a:r>
            <a:r>
              <a:rPr lang="ru-RU" sz="3400" b="1" dirty="0">
                <a:ln w="12700" cmpd="sng">
                  <a:solidFill>
                    <a:srgbClr val="00B0F0"/>
                  </a:solidFill>
                  <a:prstDash val="solid"/>
                </a:ln>
                <a:solidFill>
                  <a:srgbClr val="FF0000"/>
                </a:solidFill>
              </a:rPr>
              <a:t>, </a:t>
            </a:r>
            <a:r>
              <a:rPr lang="ru-RU" sz="3400" b="1" dirty="0" err="1">
                <a:ln w="12700" cmpd="sng">
                  <a:solidFill>
                    <a:srgbClr val="00B0F0"/>
                  </a:solidFill>
                  <a:prstDash val="solid"/>
                </a:ln>
                <a:solidFill>
                  <a:srgbClr val="FF0000"/>
                </a:solidFill>
              </a:rPr>
              <a:t>благополуччю</a:t>
            </a:r>
            <a:r>
              <a:rPr lang="ru-RU" sz="3400" b="1" dirty="0">
                <a:ln w="12700" cmpd="sng">
                  <a:solidFill>
                    <a:srgbClr val="00B0F0"/>
                  </a:solidFill>
                  <a:prstDash val="solid"/>
                </a:ln>
                <a:solidFill>
                  <a:srgbClr val="FF0000"/>
                </a:solidFill>
              </a:rPr>
              <a:t> </a:t>
            </a:r>
            <a:r>
              <a:rPr lang="ru-RU" sz="3400" b="1" dirty="0" err="1">
                <a:ln w="12700" cmpd="sng">
                  <a:solidFill>
                    <a:srgbClr val="00B0F0"/>
                  </a:solidFill>
                  <a:prstDash val="solid"/>
                </a:ln>
                <a:solidFill>
                  <a:srgbClr val="FF0000"/>
                </a:solidFill>
              </a:rPr>
              <a:t>людини</a:t>
            </a:r>
            <a:r>
              <a:rPr lang="ru-RU" sz="3400" b="1" dirty="0">
                <a:ln w="12700" cmpd="sng">
                  <a:solidFill>
                    <a:srgbClr val="00B0F0"/>
                  </a:solidFill>
                  <a:prstDash val="solid"/>
                </a:ln>
                <a:solidFill>
                  <a:srgbClr val="FF0000"/>
                </a:solidFill>
              </a:rPr>
              <a:t> </a:t>
            </a:r>
            <a:r>
              <a:rPr lang="ru-RU" sz="3400" b="1" dirty="0" err="1">
                <a:ln w="12700" cmpd="sng">
                  <a:solidFill>
                    <a:srgbClr val="00B0F0"/>
                  </a:solidFill>
                  <a:prstDash val="solid"/>
                </a:ln>
                <a:solidFill>
                  <a:srgbClr val="FF0000"/>
                </a:solidFill>
              </a:rPr>
              <a:t>або</a:t>
            </a:r>
            <a:r>
              <a:rPr lang="ru-RU" sz="3400" b="1" dirty="0">
                <a:ln w="12700" cmpd="sng">
                  <a:solidFill>
                    <a:srgbClr val="00B0F0"/>
                  </a:solidFill>
                  <a:prstDash val="solid"/>
                </a:ln>
                <a:solidFill>
                  <a:srgbClr val="FF0000"/>
                </a:solidFill>
              </a:rPr>
              <a:t> </a:t>
            </a:r>
            <a:r>
              <a:rPr lang="ru-RU" sz="3400" b="1" dirty="0" err="1">
                <a:ln w="12700" cmpd="sng">
                  <a:solidFill>
                    <a:srgbClr val="00B0F0"/>
                  </a:solidFill>
                  <a:prstDash val="solid"/>
                </a:ln>
                <a:solidFill>
                  <a:srgbClr val="FF0000"/>
                </a:solidFill>
              </a:rPr>
              <a:t>суб'єктивно</a:t>
            </a:r>
            <a:r>
              <a:rPr lang="ru-RU" sz="3400" b="1" dirty="0">
                <a:ln w="12700" cmpd="sng">
                  <a:solidFill>
                    <a:srgbClr val="00B0F0"/>
                  </a:solidFill>
                  <a:prstDash val="solid"/>
                </a:ln>
                <a:solidFill>
                  <a:srgbClr val="FF0000"/>
                </a:solidFill>
              </a:rPr>
              <a:t> </a:t>
            </a:r>
            <a:r>
              <a:rPr lang="ru-RU" sz="3400" b="1" dirty="0" err="1">
                <a:ln w="12700" cmpd="sng">
                  <a:solidFill>
                    <a:srgbClr val="00B0F0"/>
                  </a:solidFill>
                  <a:prstDash val="solid"/>
                </a:ln>
                <a:solidFill>
                  <a:srgbClr val="FF0000"/>
                </a:solidFill>
              </a:rPr>
              <a:t>сприймається</a:t>
            </a:r>
            <a:r>
              <a:rPr lang="ru-RU" sz="3400" b="1" dirty="0">
                <a:ln w="12700" cmpd="sng">
                  <a:solidFill>
                    <a:srgbClr val="00B0F0"/>
                  </a:solidFill>
                  <a:prstDash val="solid"/>
                </a:ln>
                <a:solidFill>
                  <a:srgbClr val="FF0000"/>
                </a:solidFill>
              </a:rPr>
              <a:t> нею як </a:t>
            </a:r>
            <a:r>
              <a:rPr lang="ru-RU" sz="3400" b="1" dirty="0" err="1">
                <a:ln w="12700" cmpd="sng">
                  <a:solidFill>
                    <a:srgbClr val="00B0F0"/>
                  </a:solidFill>
                  <a:prstDash val="solid"/>
                </a:ln>
                <a:solidFill>
                  <a:srgbClr val="FF0000"/>
                </a:solidFill>
              </a:rPr>
              <a:t>загрозлива</a:t>
            </a:r>
            <a:endParaRPr lang="ru-RU" sz="3400" b="1" dirty="0">
              <a:ln w="12700" cmpd="sng">
                <a:solidFill>
                  <a:srgbClr val="00B0F0"/>
                </a:solidFill>
                <a:prstDash val="solid"/>
              </a:ln>
              <a:solidFill>
                <a:srgbClr val="FF0000"/>
              </a:solidFill>
            </a:endParaRPr>
          </a:p>
        </p:txBody>
      </p:sp>
      <p:sp>
        <p:nvSpPr>
          <p:cNvPr id="7" name="Прямоугольник 6"/>
          <p:cNvSpPr/>
          <p:nvPr/>
        </p:nvSpPr>
        <p:spPr>
          <a:xfrm>
            <a:off x="5553210" y="0"/>
            <a:ext cx="6637203" cy="3559107"/>
          </a:xfrm>
          <a:prstGeom prst="rect">
            <a:avLst/>
          </a:prstGeom>
          <a:solidFill>
            <a:schemeClr val="accent6">
              <a:lumMod val="20000"/>
              <a:lumOff val="80000"/>
            </a:schemeClr>
          </a:solidFill>
        </p:spPr>
        <p:txBody>
          <a:bodyPr wrap="square" lIns="110926" tIns="55463" rIns="110926" bIns="55463">
            <a:spAutoFit/>
          </a:bodyPr>
          <a:lstStyle/>
          <a:p>
            <a:pPr algn="ctr"/>
            <a:r>
              <a:rPr lang="ru-RU" sz="2800" b="1" dirty="0" err="1" smtClean="0">
                <a:ln w="12700" cmpd="sng">
                  <a:solidFill>
                    <a:schemeClr val="accent4">
                      <a:lumMod val="60000"/>
                      <a:lumOff val="40000"/>
                    </a:schemeClr>
                  </a:solidFill>
                  <a:prstDash val="solid"/>
                </a:ln>
                <a:solidFill>
                  <a:srgbClr val="C92161"/>
                </a:solidFill>
                <a:latin typeface="Times New Roman" pitchFamily="18" charset="0"/>
                <a:cs typeface="Times New Roman" pitchFamily="18" charset="0"/>
              </a:rPr>
              <a:t>Надзвичайна</a:t>
            </a:r>
            <a:r>
              <a:rPr lang="ru-RU" sz="2800" b="1" dirty="0" smtClean="0">
                <a:ln w="12700" cmpd="sng">
                  <a:solidFill>
                    <a:schemeClr val="accent4">
                      <a:lumMod val="60000"/>
                      <a:lumOff val="40000"/>
                    </a:schemeClr>
                  </a:solidFill>
                  <a:prstDash val="solid"/>
                </a:ln>
                <a:solidFill>
                  <a:srgbClr val="C92161"/>
                </a:solidFill>
                <a:latin typeface="Times New Roman" pitchFamily="18" charset="0"/>
                <a:cs typeface="Times New Roman" pitchFamily="18" charset="0"/>
              </a:rPr>
              <a:t> </a:t>
            </a:r>
            <a:r>
              <a:rPr lang="ru-RU" sz="2800" b="1" dirty="0" err="1">
                <a:ln w="12700" cmpd="sng">
                  <a:solidFill>
                    <a:schemeClr val="accent4">
                      <a:lumMod val="60000"/>
                      <a:lumOff val="40000"/>
                    </a:schemeClr>
                  </a:solidFill>
                  <a:prstDash val="solid"/>
                </a:ln>
                <a:solidFill>
                  <a:srgbClr val="C92161"/>
                </a:solidFill>
                <a:latin typeface="Times New Roman" pitchFamily="18" charset="0"/>
                <a:cs typeface="Times New Roman" pitchFamily="18" charset="0"/>
              </a:rPr>
              <a:t>ситуація</a:t>
            </a:r>
            <a:r>
              <a:rPr lang="ru-RU" sz="2800" b="1" dirty="0">
                <a:ln w="12700" cmpd="sng">
                  <a:solidFill>
                    <a:schemeClr val="accent4">
                      <a:lumMod val="60000"/>
                      <a:lumOff val="40000"/>
                    </a:schemeClr>
                  </a:solidFill>
                  <a:prstDash val="solid"/>
                </a:ln>
                <a:solidFill>
                  <a:srgbClr val="C92161"/>
                </a:solidFill>
                <a:latin typeface="Times New Roman" pitchFamily="18" charset="0"/>
                <a:cs typeface="Times New Roman" pitchFamily="18" charset="0"/>
              </a:rPr>
              <a:t> — </a:t>
            </a:r>
            <a:r>
              <a:rPr lang="ru-RU" sz="2800" b="1" dirty="0" err="1">
                <a:ln w="12700" cmpd="sng">
                  <a:solidFill>
                    <a:schemeClr val="accent4">
                      <a:lumMod val="60000"/>
                      <a:lumOff val="40000"/>
                    </a:schemeClr>
                  </a:solidFill>
                  <a:prstDash val="solid"/>
                </a:ln>
                <a:solidFill>
                  <a:srgbClr val="C92161"/>
                </a:solidFill>
                <a:latin typeface="Times New Roman" pitchFamily="18" charset="0"/>
                <a:cs typeface="Times New Roman" pitchFamily="18" charset="0"/>
              </a:rPr>
              <a:t>це</a:t>
            </a:r>
            <a:r>
              <a:rPr lang="ru-RU" sz="2800" b="1" dirty="0">
                <a:ln w="12700" cmpd="sng">
                  <a:solidFill>
                    <a:schemeClr val="accent4">
                      <a:lumMod val="60000"/>
                      <a:lumOff val="40000"/>
                    </a:schemeClr>
                  </a:solidFill>
                  <a:prstDash val="solid"/>
                </a:ln>
                <a:solidFill>
                  <a:srgbClr val="C92161"/>
                </a:solidFill>
                <a:latin typeface="Times New Roman" pitchFamily="18" charset="0"/>
                <a:cs typeface="Times New Roman" pitchFamily="18" charset="0"/>
              </a:rPr>
              <a:t>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порушення</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нормальних</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умов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життя</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і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діяльності</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людей на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об`єкті</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або</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території</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спричинене</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аварією</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катастрофою,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стихійним</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лихом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чи</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іншою</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небезпечною</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подією</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яка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призвела</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може</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призвести</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до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загибелі</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людей </a:t>
            </a:r>
            <a:r>
              <a:rPr lang="ru-RU" sz="2800" b="1" dirty="0" smtClean="0">
                <a:ln>
                  <a:solidFill>
                    <a:schemeClr val="accent4">
                      <a:lumMod val="60000"/>
                      <a:lumOff val="40000"/>
                    </a:schemeClr>
                  </a:solidFill>
                </a:ln>
                <a:solidFill>
                  <a:srgbClr val="C92161"/>
                </a:solidFill>
                <a:latin typeface="Times New Roman" pitchFamily="18" charset="0"/>
                <a:cs typeface="Times New Roman" pitchFamily="18" charset="0"/>
              </a:rPr>
              <a:t>та/</a:t>
            </a:r>
            <a:r>
              <a:rPr lang="ru-RU" sz="2800" b="1" dirty="0" err="1" smtClean="0">
                <a:ln>
                  <a:solidFill>
                    <a:schemeClr val="accent4">
                      <a:lumMod val="60000"/>
                      <a:lumOff val="40000"/>
                    </a:schemeClr>
                  </a:solidFill>
                </a:ln>
                <a:solidFill>
                  <a:srgbClr val="C92161"/>
                </a:solidFill>
                <a:latin typeface="Times New Roman" pitchFamily="18" charset="0"/>
                <a:cs typeface="Times New Roman" pitchFamily="18" charset="0"/>
              </a:rPr>
              <a:t>або</a:t>
            </a:r>
            <a:r>
              <a:rPr lang="ru-RU" sz="2800" b="1" dirty="0" smtClean="0">
                <a:ln>
                  <a:solidFill>
                    <a:schemeClr val="accent4">
                      <a:lumMod val="60000"/>
                      <a:lumOff val="40000"/>
                    </a:schemeClr>
                  </a:solidFill>
                </a:ln>
                <a:solidFill>
                  <a:srgbClr val="C92161"/>
                </a:solidFill>
                <a:latin typeface="Times New Roman" pitchFamily="18" charset="0"/>
                <a:cs typeface="Times New Roman" pitchFamily="18" charset="0"/>
              </a:rPr>
              <a:t>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значних</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матеріальних</a:t>
            </a:r>
            <a:r>
              <a:rPr lang="ru-RU" sz="2800" b="1" dirty="0">
                <a:ln>
                  <a:solidFill>
                    <a:schemeClr val="accent4">
                      <a:lumMod val="60000"/>
                      <a:lumOff val="40000"/>
                    </a:schemeClr>
                  </a:solidFill>
                </a:ln>
                <a:solidFill>
                  <a:srgbClr val="C92161"/>
                </a:solidFill>
                <a:latin typeface="Times New Roman" pitchFamily="18" charset="0"/>
                <a:cs typeface="Times New Roman" pitchFamily="18" charset="0"/>
              </a:rPr>
              <a:t> </a:t>
            </a:r>
            <a:r>
              <a:rPr lang="ru-RU" sz="2800" b="1" dirty="0" err="1">
                <a:ln>
                  <a:solidFill>
                    <a:schemeClr val="accent4">
                      <a:lumMod val="60000"/>
                      <a:lumOff val="40000"/>
                    </a:schemeClr>
                  </a:solidFill>
                </a:ln>
                <a:solidFill>
                  <a:srgbClr val="C92161"/>
                </a:solidFill>
                <a:latin typeface="Times New Roman" pitchFamily="18" charset="0"/>
                <a:cs typeface="Times New Roman" pitchFamily="18" charset="0"/>
              </a:rPr>
              <a:t>втрат</a:t>
            </a:r>
            <a:endParaRPr lang="ru-RU" sz="2800" b="1" dirty="0">
              <a:ln>
                <a:solidFill>
                  <a:schemeClr val="accent4">
                    <a:lumMod val="60000"/>
                    <a:lumOff val="40000"/>
                  </a:schemeClr>
                </a:solidFill>
              </a:ln>
              <a:solidFill>
                <a:srgbClr val="C92161"/>
              </a:solidFill>
              <a:latin typeface="Times New Roman" pitchFamily="18" charset="0"/>
              <a:cs typeface="Times New Roman" pitchFamily="18" charset="0"/>
            </a:endParaRPr>
          </a:p>
        </p:txBody>
      </p:sp>
      <p:sp>
        <p:nvSpPr>
          <p:cNvPr id="2" name="TextBox 1"/>
          <p:cNvSpPr txBox="1"/>
          <p:nvPr/>
        </p:nvSpPr>
        <p:spPr>
          <a:xfrm>
            <a:off x="7247334" y="3760217"/>
            <a:ext cx="3849131" cy="923330"/>
          </a:xfrm>
          <a:prstGeom prst="rect">
            <a:avLst/>
          </a:prstGeom>
          <a:solidFill>
            <a:schemeClr val="accent6">
              <a:lumMod val="60000"/>
              <a:lumOff val="40000"/>
            </a:schemeClr>
          </a:solidFill>
        </p:spPr>
        <p:txBody>
          <a:bodyPr wrap="none" rtlCol="0">
            <a:spAutoFit/>
          </a:bodyPr>
          <a:lstStyle/>
          <a:p>
            <a:r>
              <a:rPr lang="uk-UA" sz="5400" dirty="0" smtClean="0"/>
              <a:t>СИНОНІМИ?</a:t>
            </a:r>
            <a:endParaRPr lang="uk-UA" sz="5400" dirty="0"/>
          </a:p>
        </p:txBody>
      </p:sp>
    </p:spTree>
    <p:extLst>
      <p:ext uri="{BB962C8B-B14F-4D97-AF65-F5344CB8AC3E}">
        <p14:creationId xmlns:p14="http://schemas.microsoft.com/office/powerpoint/2010/main" val="78670466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14886" y="477466"/>
            <a:ext cx="6092825" cy="755400"/>
          </a:xfrm>
          <a:prstGeom prst="rect">
            <a:avLst/>
          </a:prstGeom>
        </p:spPr>
        <p:txBody>
          <a:bodyPr>
            <a:spAutoFit/>
          </a:bodyPr>
          <a:lstStyle/>
          <a:p>
            <a:pPr algn="just">
              <a:lnSpc>
                <a:spcPct val="115000"/>
              </a:lnSpc>
              <a:spcAft>
                <a:spcPts val="0"/>
              </a:spcAft>
            </a:pPr>
            <a:r>
              <a:rPr lang="uk-UA" sz="4000" b="1" dirty="0">
                <a:solidFill>
                  <a:srgbClr val="000000"/>
                </a:solidFill>
                <a:latin typeface="Times New Roman"/>
                <a:ea typeface="Courier New"/>
                <a:cs typeface="Times New Roman"/>
              </a:rPr>
              <a:t>ДОМАШНЄ </a:t>
            </a:r>
            <a:r>
              <a:rPr lang="uk-UA" sz="4000" b="1" dirty="0" smtClean="0">
                <a:solidFill>
                  <a:srgbClr val="000000"/>
                </a:solidFill>
                <a:latin typeface="Times New Roman"/>
                <a:ea typeface="Courier New"/>
                <a:cs typeface="Times New Roman"/>
              </a:rPr>
              <a:t>ЗАВДАННЯ</a:t>
            </a:r>
            <a:endParaRPr lang="uk-UA" sz="4000" b="1" dirty="0">
              <a:ea typeface="Calibri"/>
              <a:cs typeface="Times New Roman"/>
            </a:endParaRPr>
          </a:p>
        </p:txBody>
      </p:sp>
      <p:sp>
        <p:nvSpPr>
          <p:cNvPr id="3" name="Прямоугольник 2"/>
          <p:cNvSpPr/>
          <p:nvPr/>
        </p:nvSpPr>
        <p:spPr>
          <a:xfrm>
            <a:off x="982638" y="1485578"/>
            <a:ext cx="10441160" cy="1791260"/>
          </a:xfrm>
          <a:prstGeom prst="rect">
            <a:avLst/>
          </a:prstGeom>
        </p:spPr>
        <p:txBody>
          <a:bodyPr wrap="square">
            <a:spAutoFit/>
          </a:bodyPr>
          <a:lstStyle/>
          <a:p>
            <a:pPr lvl="0" algn="ctr">
              <a:lnSpc>
                <a:spcPct val="115000"/>
              </a:lnSpc>
            </a:pPr>
            <a:r>
              <a:rPr lang="uk-UA" sz="3200" dirty="0">
                <a:solidFill>
                  <a:srgbClr val="000000"/>
                </a:solidFill>
                <a:latin typeface="Times New Roman" pitchFamily="18" charset="0"/>
                <a:ea typeface="Courier New"/>
                <a:cs typeface="Times New Roman" pitchFamily="18" charset="0"/>
              </a:rPr>
              <a:t>Опрацювати навчальний матеріал</a:t>
            </a:r>
            <a:r>
              <a:rPr lang="uk-UA" sz="3200" dirty="0" smtClean="0">
                <a:solidFill>
                  <a:srgbClr val="000000"/>
                </a:solidFill>
                <a:latin typeface="Times New Roman" pitchFamily="18" charset="0"/>
                <a:ea typeface="Courier New"/>
                <a:cs typeface="Times New Roman" pitchFamily="18" charset="0"/>
              </a:rPr>
              <a:t>. </a:t>
            </a:r>
          </a:p>
          <a:p>
            <a:pPr lvl="0" algn="ctr">
              <a:lnSpc>
                <a:spcPct val="115000"/>
              </a:lnSpc>
            </a:pPr>
            <a:r>
              <a:rPr lang="ru-RU" sz="3200" dirty="0" smtClean="0">
                <a:latin typeface="Times New Roman" pitchFamily="18" charset="0"/>
                <a:cs typeface="Times New Roman" pitchFamily="18" charset="0"/>
              </a:rPr>
              <a:t>Бути </a:t>
            </a:r>
            <a:r>
              <a:rPr lang="ru-RU" sz="3200" dirty="0" err="1">
                <a:latin typeface="Times New Roman" pitchFamily="18" charset="0"/>
                <a:cs typeface="Times New Roman" pitchFamily="18" charset="0"/>
              </a:rPr>
              <a:t>готовими</a:t>
            </a:r>
            <a:r>
              <a:rPr lang="ru-RU" sz="3200" dirty="0">
                <a:latin typeface="Times New Roman" pitchFamily="18" charset="0"/>
                <a:cs typeface="Times New Roman" pitchFamily="18" charset="0"/>
              </a:rPr>
              <a:t> до </a:t>
            </a:r>
            <a:r>
              <a:rPr lang="ru-RU" sz="3200" dirty="0" err="1">
                <a:latin typeface="Times New Roman" pitchFamily="18" charset="0"/>
                <a:cs typeface="Times New Roman" pitchFamily="18" charset="0"/>
              </a:rPr>
              <a:t>демонстрації</a:t>
            </a:r>
            <a:r>
              <a:rPr lang="ru-RU" sz="3200" dirty="0">
                <a:latin typeface="Times New Roman" pitchFamily="18" charset="0"/>
                <a:cs typeface="Times New Roman" pitchFamily="18" charset="0"/>
              </a:rPr>
              <a:t> порядку </a:t>
            </a:r>
            <a:r>
              <a:rPr lang="ru-RU" sz="3200" dirty="0" err="1">
                <a:latin typeface="Times New Roman" pitchFamily="18" charset="0"/>
                <a:cs typeface="Times New Roman" pitchFamily="18" charset="0"/>
              </a:rPr>
              <a:t>дій</a:t>
            </a:r>
            <a:r>
              <a:rPr lang="ru-RU" sz="3200" dirty="0">
                <a:latin typeface="Times New Roman" pitchFamily="18" charset="0"/>
                <a:cs typeface="Times New Roman" pitchFamily="18" charset="0"/>
              </a:rPr>
              <a:t> </a:t>
            </a:r>
            <a:r>
              <a:rPr lang="ru-RU" sz="3200" dirty="0" err="1">
                <a:latin typeface="Times New Roman" pitchFamily="18" charset="0"/>
                <a:cs typeface="Times New Roman" pitchFamily="18" charset="0"/>
              </a:rPr>
              <a:t>психологічної</a:t>
            </a:r>
            <a:r>
              <a:rPr lang="ru-RU" sz="3200" dirty="0">
                <a:latin typeface="Times New Roman" pitchFamily="18" charset="0"/>
                <a:cs typeface="Times New Roman" pitchFamily="18" charset="0"/>
              </a:rPr>
              <a:t> </a:t>
            </a:r>
            <a:r>
              <a:rPr lang="ru-RU" sz="3200" dirty="0" err="1">
                <a:latin typeface="Times New Roman" pitchFamily="18" charset="0"/>
                <a:cs typeface="Times New Roman" pitchFamily="18" charset="0"/>
              </a:rPr>
              <a:t>допомоги</a:t>
            </a:r>
            <a:r>
              <a:rPr lang="ru-RU" sz="3200" dirty="0">
                <a:latin typeface="Times New Roman" pitchFamily="18" charset="0"/>
                <a:cs typeface="Times New Roman" pitchFamily="18" charset="0"/>
              </a:rPr>
              <a:t> при </a:t>
            </a:r>
            <a:r>
              <a:rPr lang="ru-RU" sz="3200" dirty="0" err="1">
                <a:latin typeface="Times New Roman" pitchFamily="18" charset="0"/>
                <a:cs typeface="Times New Roman" pitchFamily="18" charset="0"/>
              </a:rPr>
              <a:t>різних</a:t>
            </a:r>
            <a:r>
              <a:rPr lang="ru-RU" sz="3200" dirty="0">
                <a:latin typeface="Times New Roman" pitchFamily="18" charset="0"/>
                <a:cs typeface="Times New Roman" pitchFamily="18" charset="0"/>
              </a:rPr>
              <a:t> </a:t>
            </a:r>
            <a:r>
              <a:rPr lang="ru-RU" sz="3200" dirty="0" err="1">
                <a:latin typeface="Times New Roman" pitchFamily="18" charset="0"/>
                <a:cs typeface="Times New Roman" pitchFamily="18" charset="0"/>
              </a:rPr>
              <a:t>психологічних</a:t>
            </a:r>
            <a:r>
              <a:rPr lang="ru-RU" sz="3200" dirty="0">
                <a:latin typeface="Times New Roman" pitchFamily="18" charset="0"/>
                <a:cs typeface="Times New Roman" pitchFamily="18" charset="0"/>
              </a:rPr>
              <a:t> станах</a:t>
            </a:r>
            <a:endParaRPr lang="uk-UA" sz="3200" dirty="0">
              <a:solidFill>
                <a:prstClr val="black"/>
              </a:solidFill>
              <a:latin typeface="Times New Roman" pitchFamily="18" charset="0"/>
              <a:ea typeface="Calibri"/>
              <a:cs typeface="Times New Roman" pitchFamily="18" charset="0"/>
            </a:endParaRPr>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39621" y="160682"/>
            <a:ext cx="2090329" cy="1805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558" y="127966"/>
            <a:ext cx="2616200"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Admin\Desktop\На відкрите\Ho-pQrqfr5FdeW806uLiwA (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815308" y="3429794"/>
            <a:ext cx="4572000" cy="3038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860850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0549" y="826935"/>
            <a:ext cx="8950275" cy="5743111"/>
          </a:xfrm>
          <a:prstGeom prst="rect">
            <a:avLst/>
          </a:prstGeom>
        </p:spPr>
        <p:txBody>
          <a:bodyPr wrap="square">
            <a:spAutoFit/>
          </a:bodyPr>
          <a:lstStyle/>
          <a:p>
            <a:pPr indent="358775" algn="just">
              <a:spcAft>
                <a:spcPts val="0"/>
              </a:spcAft>
            </a:pPr>
            <a:r>
              <a:rPr lang="uk-UA" sz="2400" dirty="0" smtClean="0">
                <a:latin typeface="Times New Roman"/>
                <a:ea typeface="Calibri"/>
                <a:cs typeface="Times New Roman"/>
              </a:rPr>
              <a:t>Життя </a:t>
            </a:r>
            <a:r>
              <a:rPr lang="uk-UA" sz="2400" dirty="0">
                <a:latin typeface="Times New Roman"/>
                <a:ea typeface="Calibri"/>
                <a:cs typeface="Times New Roman"/>
              </a:rPr>
              <a:t>не буває </a:t>
            </a:r>
            <a:r>
              <a:rPr lang="uk-UA" sz="2400" dirty="0" smtClean="0">
                <a:latin typeface="Times New Roman"/>
                <a:ea typeface="Calibri"/>
                <a:cs typeface="Times New Roman"/>
              </a:rPr>
              <a:t>безхмарним, і, </a:t>
            </a:r>
            <a:r>
              <a:rPr lang="uk-UA" sz="2400" dirty="0">
                <a:latin typeface="Times New Roman"/>
                <a:ea typeface="Calibri"/>
                <a:cs typeface="Times New Roman"/>
              </a:rPr>
              <a:t>рано чи пізно, кожному доведеться зіткнутися з дощами та бурями. </a:t>
            </a:r>
            <a:r>
              <a:rPr lang="uk-UA" sz="2400" dirty="0" smtClean="0">
                <a:latin typeface="Times New Roman"/>
                <a:ea typeface="Calibri"/>
                <a:cs typeface="Times New Roman"/>
              </a:rPr>
              <a:t>Людина знає як сховатися </a:t>
            </a:r>
            <a:r>
              <a:rPr lang="uk-UA" sz="2400" dirty="0">
                <a:latin typeface="Times New Roman"/>
                <a:ea typeface="Calibri"/>
                <a:cs typeface="Times New Roman"/>
              </a:rPr>
              <a:t>від дощу та як використовувати його собі на користь. </a:t>
            </a:r>
            <a:r>
              <a:rPr lang="uk-UA" sz="2400" dirty="0" smtClean="0">
                <a:latin typeface="Times New Roman"/>
                <a:ea typeface="Calibri"/>
                <a:cs typeface="Times New Roman"/>
              </a:rPr>
              <a:t>Дощу </a:t>
            </a:r>
            <a:r>
              <a:rPr lang="uk-UA" sz="2400" dirty="0">
                <a:latin typeface="Times New Roman"/>
                <a:ea typeface="Calibri"/>
                <a:cs typeface="Times New Roman"/>
              </a:rPr>
              <a:t>можна уподібнити і </a:t>
            </a:r>
            <a:r>
              <a:rPr lang="uk-UA" sz="2400" b="1" i="1" dirty="0">
                <a:latin typeface="Times New Roman"/>
                <a:ea typeface="Calibri"/>
                <a:cs typeface="Times New Roman"/>
              </a:rPr>
              <a:t>стре</a:t>
            </a:r>
            <a:r>
              <a:rPr lang="uk-UA" sz="2400" i="1" dirty="0">
                <a:latin typeface="Times New Roman"/>
                <a:ea typeface="Calibri"/>
                <a:cs typeface="Times New Roman"/>
              </a:rPr>
              <a:t>с </a:t>
            </a:r>
            <a:r>
              <a:rPr lang="uk-UA" sz="2400" dirty="0">
                <a:latin typeface="Times New Roman"/>
                <a:ea typeface="Calibri"/>
                <a:cs typeface="Times New Roman"/>
              </a:rPr>
              <a:t>– незручність, до якої необхідно пристосуватися. Парасолька або плащ допомагають нам сховатися від дощу. </a:t>
            </a:r>
            <a:r>
              <a:rPr lang="uk-UA" sz="2400" b="1" dirty="0">
                <a:latin typeface="Times New Roman"/>
                <a:ea typeface="Calibri"/>
                <a:cs typeface="Times New Roman"/>
              </a:rPr>
              <a:t>Стрес також можна </a:t>
            </a:r>
            <a:r>
              <a:rPr lang="uk-UA" sz="2400" b="1" i="1" dirty="0">
                <a:latin typeface="Times New Roman"/>
                <a:ea typeface="Calibri"/>
                <a:cs typeface="Times New Roman"/>
              </a:rPr>
              <a:t>подолати</a:t>
            </a:r>
            <a:r>
              <a:rPr lang="uk-UA" sz="2400" dirty="0">
                <a:latin typeface="Times New Roman"/>
                <a:ea typeface="Calibri"/>
                <a:cs typeface="Times New Roman"/>
              </a:rPr>
              <a:t>.</a:t>
            </a:r>
            <a:endParaRPr lang="uk-UA" sz="1800" dirty="0">
              <a:ea typeface="Calibri"/>
              <a:cs typeface="Times New Roman"/>
            </a:endParaRPr>
          </a:p>
          <a:p>
            <a:pPr indent="358775" algn="just">
              <a:spcAft>
                <a:spcPts val="0"/>
              </a:spcAft>
            </a:pPr>
            <a:r>
              <a:rPr lang="uk-UA" sz="2400" dirty="0">
                <a:latin typeface="Times New Roman"/>
                <a:ea typeface="Calibri"/>
                <a:cs typeface="Times New Roman"/>
              </a:rPr>
              <a:t>Однак якщо сильний дощ литиме без зупинки, нам доведеться мати справу з повінню, яка призведе до загибелі людей, зруйнує будинки, промислові об’єкти та цілі селища. Відразу зміниться ландшафт, і життя людей може перетворитися в боротьбу за виживання та відновлення. </a:t>
            </a:r>
            <a:endParaRPr lang="uk-UA" sz="2400" dirty="0" smtClean="0">
              <a:latin typeface="Times New Roman"/>
              <a:ea typeface="Calibri"/>
              <a:cs typeface="Times New Roman"/>
            </a:endParaRPr>
          </a:p>
          <a:p>
            <a:pPr indent="358775" algn="just">
              <a:spcAft>
                <a:spcPts val="0"/>
              </a:spcAft>
            </a:pPr>
            <a:r>
              <a:rPr lang="uk-UA" sz="2400" b="1" dirty="0" smtClean="0">
                <a:latin typeface="Times New Roman"/>
                <a:ea typeface="Calibri"/>
                <a:cs typeface="Times New Roman"/>
              </a:rPr>
              <a:t>Дощ </a:t>
            </a:r>
            <a:r>
              <a:rPr lang="uk-UA" sz="2400" b="1" dirty="0">
                <a:latin typeface="Times New Roman"/>
                <a:ea typeface="Calibri"/>
                <a:cs typeface="Times New Roman"/>
              </a:rPr>
              <a:t>входить у наше життя як нормальне явище, а повінь – ні. Те ж саме стосується і стресу</a:t>
            </a:r>
            <a:r>
              <a:rPr lang="uk-UA" sz="2400" dirty="0">
                <a:latin typeface="Times New Roman"/>
                <a:ea typeface="Calibri"/>
                <a:cs typeface="Times New Roman"/>
              </a:rPr>
              <a:t>.</a:t>
            </a:r>
            <a:endParaRPr lang="uk-UA" sz="1800" dirty="0">
              <a:ea typeface="Calibri"/>
              <a:cs typeface="Times New Roman"/>
            </a:endParaRPr>
          </a:p>
          <a:p>
            <a:pPr indent="358775" algn="just">
              <a:lnSpc>
                <a:spcPct val="115000"/>
              </a:lnSpc>
              <a:spcAft>
                <a:spcPts val="1000"/>
              </a:spcAft>
            </a:pPr>
            <a:r>
              <a:rPr lang="uk-UA" sz="2400" b="1" dirty="0">
                <a:latin typeface="Times New Roman"/>
                <a:ea typeface="Calibri"/>
                <a:cs typeface="Times New Roman"/>
              </a:rPr>
              <a:t>Пам’ятайте: ніхто не зможе змінити те, що сталося, але завжди можна змінити ставлення до того, що сталося! </a:t>
            </a:r>
            <a:endParaRPr lang="uk-UA" sz="1800" b="1" dirty="0">
              <a:ea typeface="Calibri"/>
              <a:cs typeface="Times New Roman"/>
            </a:endParaRPr>
          </a:p>
        </p:txBody>
      </p:sp>
      <p:pic>
        <p:nvPicPr>
          <p:cNvPr id="4098" name="Picture 2" descr="C:\Users\Admin\Desktop\На відкрите\Без названия.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56036" y="837506"/>
            <a:ext cx="2920032" cy="2004155"/>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70381" y="3484273"/>
            <a:ext cx="2952328"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414686" y="187138"/>
            <a:ext cx="954941" cy="707886"/>
          </a:xfrm>
          <a:prstGeom prst="rect">
            <a:avLst/>
          </a:prstGeom>
        </p:spPr>
        <p:txBody>
          <a:bodyPr wrap="none">
            <a:spAutoFit/>
          </a:bodyPr>
          <a:lstStyle/>
          <a:p>
            <a:r>
              <a:rPr lang="en-US" sz="4000" dirty="0">
                <a:solidFill>
                  <a:prstClr val="black"/>
                </a:solidFill>
                <a:latin typeface="Times New Roman"/>
                <a:ea typeface="Calibri"/>
                <a:cs typeface="Times New Roman"/>
              </a:rPr>
              <a:t>P</a:t>
            </a:r>
            <a:r>
              <a:rPr lang="uk-UA" sz="4000" dirty="0">
                <a:solidFill>
                  <a:prstClr val="black"/>
                </a:solidFill>
                <a:latin typeface="Times New Roman"/>
                <a:ea typeface="Calibri"/>
                <a:cs typeface="Times New Roman"/>
              </a:rPr>
              <a:t>.</a:t>
            </a:r>
            <a:r>
              <a:rPr lang="en-US" sz="4000" dirty="0">
                <a:solidFill>
                  <a:prstClr val="black"/>
                </a:solidFill>
                <a:latin typeface="Times New Roman"/>
                <a:ea typeface="Calibri"/>
                <a:cs typeface="Times New Roman"/>
              </a:rPr>
              <a:t>S</a:t>
            </a:r>
            <a:r>
              <a:rPr lang="uk-UA" sz="4000" dirty="0">
                <a:solidFill>
                  <a:prstClr val="black"/>
                </a:solidFill>
                <a:latin typeface="Times New Roman"/>
                <a:ea typeface="Calibri"/>
                <a:cs typeface="Times New Roman"/>
              </a:rPr>
              <a:t>.</a:t>
            </a:r>
            <a:endParaRPr lang="uk-UA" sz="4000" dirty="0"/>
          </a:p>
        </p:txBody>
      </p:sp>
    </p:spTree>
    <p:extLst>
      <p:ext uri="{BB962C8B-B14F-4D97-AF65-F5344CB8AC3E}">
        <p14:creationId xmlns:p14="http://schemas.microsoft.com/office/powerpoint/2010/main" val="156258386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643076" y="477466"/>
            <a:ext cx="10971372" cy="1368152"/>
          </a:xfrm>
          <a:solidFill>
            <a:srgbClr val="00B0F0"/>
          </a:solidFill>
        </p:spPr>
        <p:txBody>
          <a:bodyPr>
            <a:noAutofit/>
          </a:bodyPr>
          <a:lstStyle/>
          <a:p>
            <a:pPr marL="0" indent="0" algn="ctr">
              <a:buNone/>
            </a:pPr>
            <a:r>
              <a:rPr lang="uk-UA" sz="8400" b="1" dirty="0">
                <a:latin typeface="Times New Roman" pitchFamily="18" charset="0"/>
                <a:cs typeface="Times New Roman" pitchFamily="18" charset="0"/>
              </a:rPr>
              <a:t>Дякую за увагу!</a:t>
            </a:r>
            <a:endParaRPr lang="ru-RU" sz="8400" b="1" dirty="0">
              <a:latin typeface="Times New Roman" pitchFamily="18" charset="0"/>
              <a:cs typeface="Times New Roman" pitchFamily="18" charset="0"/>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7182" y="2925738"/>
            <a:ext cx="5223161" cy="3529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643530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02470" y="160338"/>
            <a:ext cx="9139661" cy="1158450"/>
          </a:xfrm>
          <a:prstGeom prst="rect">
            <a:avLst/>
          </a:prstGeom>
        </p:spPr>
        <p:txBody>
          <a:bodyPr wrap="square" lIns="110926" tIns="55463" rIns="110926" bIns="55463">
            <a:spAutoFit/>
          </a:bodyPr>
          <a:lstStyle/>
          <a:p>
            <a:pPr algn="ctr"/>
            <a:r>
              <a:rPr lang="ru-RU" sz="3400" b="1" dirty="0" err="1">
                <a:ln w="12700" cmpd="sng">
                  <a:solidFill>
                    <a:srgbClr val="7030A0"/>
                  </a:solidFill>
                  <a:prstDash val="solid"/>
                </a:ln>
                <a:solidFill>
                  <a:srgbClr val="F79646">
                    <a:lumMod val="75000"/>
                  </a:srgbClr>
                </a:solidFill>
                <a:latin typeface="Times New Roman" pitchFamily="18" charset="0"/>
                <a:cs typeface="Times New Roman" pitchFamily="18" charset="0"/>
              </a:rPr>
              <a:t>Психологічні</a:t>
            </a:r>
            <a:r>
              <a:rPr lang="ru-RU" sz="3400" b="1" dirty="0">
                <a:ln w="12700" cmpd="sng">
                  <a:solidFill>
                    <a:srgbClr val="7030A0"/>
                  </a:solidFill>
                  <a:prstDash val="solid"/>
                </a:ln>
                <a:solidFill>
                  <a:srgbClr val="F79646">
                    <a:lumMod val="75000"/>
                  </a:srgbClr>
                </a:solidFill>
                <a:latin typeface="Times New Roman" pitchFamily="18" charset="0"/>
                <a:cs typeface="Times New Roman" pitchFamily="18" charset="0"/>
              </a:rPr>
              <a:t> </a:t>
            </a:r>
            <a:r>
              <a:rPr lang="ru-RU" sz="3400" b="1" dirty="0" err="1">
                <a:ln w="12700" cmpd="sng">
                  <a:solidFill>
                    <a:srgbClr val="7030A0"/>
                  </a:solidFill>
                  <a:prstDash val="solid"/>
                </a:ln>
                <a:solidFill>
                  <a:srgbClr val="F79646">
                    <a:lumMod val="75000"/>
                  </a:srgbClr>
                </a:solidFill>
                <a:latin typeface="Times New Roman" pitchFamily="18" charset="0"/>
                <a:cs typeface="Times New Roman" pitchFamily="18" charset="0"/>
              </a:rPr>
              <a:t>реакції</a:t>
            </a:r>
            <a:r>
              <a:rPr lang="ru-RU" sz="3400" b="1" dirty="0">
                <a:ln w="12700" cmpd="sng">
                  <a:solidFill>
                    <a:srgbClr val="7030A0"/>
                  </a:solidFill>
                  <a:prstDash val="solid"/>
                </a:ln>
                <a:solidFill>
                  <a:srgbClr val="F79646">
                    <a:lumMod val="75000"/>
                  </a:srgbClr>
                </a:solidFill>
                <a:latin typeface="Times New Roman" pitchFamily="18" charset="0"/>
                <a:cs typeface="Times New Roman" pitchFamily="18" charset="0"/>
              </a:rPr>
              <a:t> - </a:t>
            </a:r>
            <a:r>
              <a:rPr lang="ru-RU" sz="3400" b="1" dirty="0" err="1">
                <a:ln w="12700" cmpd="sng">
                  <a:solidFill>
                    <a:srgbClr val="7030A0"/>
                  </a:solidFill>
                  <a:prstDash val="solid"/>
                </a:ln>
                <a:solidFill>
                  <a:srgbClr val="F79646">
                    <a:lumMod val="75000"/>
                  </a:srgbClr>
                </a:solidFill>
                <a:latin typeface="Times New Roman" pitchFamily="18" charset="0"/>
                <a:cs typeface="Times New Roman" pitchFamily="18" charset="0"/>
              </a:rPr>
              <a:t>незмінні</a:t>
            </a:r>
            <a:r>
              <a:rPr lang="ru-RU" sz="3400" b="1" dirty="0">
                <a:ln w="12700" cmpd="sng">
                  <a:solidFill>
                    <a:srgbClr val="7030A0"/>
                  </a:solidFill>
                  <a:prstDash val="solid"/>
                </a:ln>
                <a:solidFill>
                  <a:srgbClr val="F79646">
                    <a:lumMod val="75000"/>
                  </a:srgbClr>
                </a:solidFill>
                <a:latin typeface="Times New Roman" pitchFamily="18" charset="0"/>
                <a:cs typeface="Times New Roman" pitchFamily="18" charset="0"/>
              </a:rPr>
              <a:t> </a:t>
            </a:r>
            <a:r>
              <a:rPr lang="ru-RU" sz="3400" b="1" dirty="0" err="1">
                <a:ln w="12700" cmpd="sng">
                  <a:solidFill>
                    <a:srgbClr val="7030A0"/>
                  </a:solidFill>
                  <a:prstDash val="solid"/>
                </a:ln>
                <a:solidFill>
                  <a:srgbClr val="F79646">
                    <a:lumMod val="75000"/>
                  </a:srgbClr>
                </a:solidFill>
                <a:latin typeface="Times New Roman" pitchFamily="18" charset="0"/>
                <a:cs typeface="Times New Roman" pitchFamily="18" charset="0"/>
              </a:rPr>
              <a:t>супутники</a:t>
            </a:r>
            <a:r>
              <a:rPr lang="ru-RU" sz="3400" b="1" dirty="0">
                <a:ln w="12700" cmpd="sng">
                  <a:solidFill>
                    <a:srgbClr val="7030A0"/>
                  </a:solidFill>
                  <a:prstDash val="solid"/>
                </a:ln>
                <a:solidFill>
                  <a:srgbClr val="F79646">
                    <a:lumMod val="75000"/>
                  </a:srgbClr>
                </a:solidFill>
                <a:latin typeface="Times New Roman" pitchFamily="18" charset="0"/>
                <a:cs typeface="Times New Roman" pitchFamily="18" charset="0"/>
              </a:rPr>
              <a:t> будь-</a:t>
            </a:r>
            <a:r>
              <a:rPr lang="ru-RU" sz="3400" b="1" dirty="0" err="1">
                <a:ln w="12700" cmpd="sng">
                  <a:solidFill>
                    <a:srgbClr val="7030A0"/>
                  </a:solidFill>
                  <a:prstDash val="solid"/>
                </a:ln>
                <a:solidFill>
                  <a:srgbClr val="F79646">
                    <a:lumMod val="75000"/>
                  </a:srgbClr>
                </a:solidFill>
                <a:latin typeface="Times New Roman" pitchFamily="18" charset="0"/>
                <a:cs typeface="Times New Roman" pitchFamily="18" charset="0"/>
              </a:rPr>
              <a:t>якої</a:t>
            </a:r>
            <a:r>
              <a:rPr lang="ru-RU" sz="3400" b="1" dirty="0">
                <a:ln w="12700" cmpd="sng">
                  <a:solidFill>
                    <a:srgbClr val="7030A0"/>
                  </a:solidFill>
                  <a:prstDash val="solid"/>
                </a:ln>
                <a:solidFill>
                  <a:srgbClr val="F79646">
                    <a:lumMod val="75000"/>
                  </a:srgbClr>
                </a:solidFill>
                <a:latin typeface="Times New Roman" pitchFamily="18" charset="0"/>
                <a:cs typeface="Times New Roman" pitchFamily="18" charset="0"/>
              </a:rPr>
              <a:t> </a:t>
            </a:r>
            <a:r>
              <a:rPr lang="ru-RU" sz="3400" b="1" dirty="0" err="1">
                <a:ln w="12700" cmpd="sng">
                  <a:solidFill>
                    <a:srgbClr val="7030A0"/>
                  </a:solidFill>
                  <a:prstDash val="solid"/>
                </a:ln>
                <a:solidFill>
                  <a:srgbClr val="F79646">
                    <a:lumMod val="75000"/>
                  </a:srgbClr>
                </a:solidFill>
                <a:latin typeface="Times New Roman" pitchFamily="18" charset="0"/>
                <a:cs typeface="Times New Roman" pitchFamily="18" charset="0"/>
              </a:rPr>
              <a:t>екстремальної</a:t>
            </a:r>
            <a:r>
              <a:rPr lang="ru-RU" sz="3400" b="1" dirty="0">
                <a:ln w="12700" cmpd="sng">
                  <a:solidFill>
                    <a:srgbClr val="7030A0"/>
                  </a:solidFill>
                  <a:prstDash val="solid"/>
                </a:ln>
                <a:solidFill>
                  <a:srgbClr val="F79646">
                    <a:lumMod val="75000"/>
                  </a:srgbClr>
                </a:solidFill>
                <a:latin typeface="Times New Roman" pitchFamily="18" charset="0"/>
                <a:cs typeface="Times New Roman" pitchFamily="18" charset="0"/>
              </a:rPr>
              <a:t> </a:t>
            </a:r>
            <a:r>
              <a:rPr lang="ru-RU" sz="3400" b="1" dirty="0" err="1" smtClean="0">
                <a:ln w="12700" cmpd="sng">
                  <a:solidFill>
                    <a:srgbClr val="7030A0"/>
                  </a:solidFill>
                  <a:prstDash val="solid"/>
                </a:ln>
                <a:solidFill>
                  <a:srgbClr val="F79646">
                    <a:lumMod val="75000"/>
                  </a:srgbClr>
                </a:solidFill>
                <a:latin typeface="Times New Roman" pitchFamily="18" charset="0"/>
                <a:cs typeface="Times New Roman" pitchFamily="18" charset="0"/>
              </a:rPr>
              <a:t>ситуації</a:t>
            </a:r>
            <a:endParaRPr lang="ru-RU" sz="3400" b="1" dirty="0">
              <a:ln w="12700" cmpd="sng">
                <a:solidFill>
                  <a:srgbClr val="7030A0"/>
                </a:solidFill>
                <a:prstDash val="solid"/>
              </a:ln>
              <a:solidFill>
                <a:srgbClr val="F79646">
                  <a:lumMod val="75000"/>
                </a:srgbClr>
              </a:solidFill>
              <a:latin typeface="Times New Roman" pitchFamily="18" charset="0"/>
              <a:cs typeface="Times New Roman"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387" y="693490"/>
            <a:ext cx="2648936" cy="3240360"/>
          </a:xfrm>
          <a:prstGeom prst="rect">
            <a:avLst/>
          </a:prstGeom>
        </p:spPr>
      </p:pic>
      <p:sp>
        <p:nvSpPr>
          <p:cNvPr id="5" name="Прямоугольник 4"/>
          <p:cNvSpPr/>
          <p:nvPr/>
        </p:nvSpPr>
        <p:spPr>
          <a:xfrm>
            <a:off x="3214886" y="2342061"/>
            <a:ext cx="6552728" cy="1681670"/>
          </a:xfrm>
          <a:prstGeom prst="rect">
            <a:avLst/>
          </a:prstGeom>
        </p:spPr>
        <p:txBody>
          <a:bodyPr wrap="square" lIns="110926" tIns="55463" rIns="110926" bIns="55463">
            <a:spAutoFit/>
          </a:bodyPr>
          <a:lstStyle/>
          <a:p>
            <a:pPr algn="ctr"/>
            <a:r>
              <a:rPr lang="ru-RU" sz="3400" b="1" dirty="0">
                <a:ln w="12700" cmpd="sng">
                  <a:solidFill>
                    <a:srgbClr val="7030A0"/>
                  </a:solidFill>
                  <a:prstDash val="solid"/>
                </a:ln>
                <a:solidFill>
                  <a:srgbClr val="F79646">
                    <a:lumMod val="75000"/>
                  </a:srgbClr>
                </a:solidFill>
                <a:latin typeface="Times New Roman" pitchFamily="18" charset="0"/>
                <a:cs typeface="Times New Roman" pitchFamily="18" charset="0"/>
              </a:rPr>
              <a:t>Вони </a:t>
            </a:r>
            <a:r>
              <a:rPr lang="ru-RU" sz="3400" b="1" dirty="0" err="1">
                <a:ln w="12700" cmpd="sng">
                  <a:solidFill>
                    <a:srgbClr val="7030A0"/>
                  </a:solidFill>
                  <a:prstDash val="solid"/>
                </a:ln>
                <a:solidFill>
                  <a:srgbClr val="F79646">
                    <a:lumMod val="75000"/>
                  </a:srgbClr>
                </a:solidFill>
                <a:latin typeface="Times New Roman" pitchFamily="18" charset="0"/>
                <a:cs typeface="Times New Roman" pitchFamily="18" charset="0"/>
              </a:rPr>
              <a:t>зумовлюють</a:t>
            </a:r>
            <a:r>
              <a:rPr lang="ru-RU" sz="3400" b="1" dirty="0">
                <a:ln w="12700" cmpd="sng">
                  <a:solidFill>
                    <a:srgbClr val="7030A0"/>
                  </a:solidFill>
                  <a:prstDash val="solid"/>
                </a:ln>
                <a:solidFill>
                  <a:srgbClr val="F79646">
                    <a:lumMod val="75000"/>
                  </a:srgbClr>
                </a:solidFill>
                <a:latin typeface="Times New Roman" pitchFamily="18" charset="0"/>
                <a:cs typeface="Times New Roman" pitchFamily="18" charset="0"/>
              </a:rPr>
              <a:t> потребу в </a:t>
            </a:r>
            <a:r>
              <a:rPr lang="ru-RU" sz="3400" b="1" dirty="0" err="1">
                <a:ln w="12700" cmpd="sng">
                  <a:solidFill>
                    <a:srgbClr val="7030A0"/>
                  </a:solidFill>
                  <a:prstDash val="solid"/>
                </a:ln>
                <a:solidFill>
                  <a:srgbClr val="F79646">
                    <a:lumMod val="75000"/>
                  </a:srgbClr>
                </a:solidFill>
                <a:latin typeface="Times New Roman" pitchFamily="18" charset="0"/>
                <a:cs typeface="Times New Roman" pitchFamily="18" charset="0"/>
              </a:rPr>
              <a:t>наданні</a:t>
            </a:r>
            <a:r>
              <a:rPr lang="ru-RU" sz="3400" b="1" dirty="0">
                <a:ln w="12700" cmpd="sng">
                  <a:solidFill>
                    <a:srgbClr val="7030A0"/>
                  </a:solidFill>
                  <a:prstDash val="solid"/>
                </a:ln>
                <a:solidFill>
                  <a:srgbClr val="F79646">
                    <a:lumMod val="75000"/>
                  </a:srgbClr>
                </a:solidFill>
                <a:latin typeface="Times New Roman" pitchFamily="18" charset="0"/>
                <a:cs typeface="Times New Roman" pitchFamily="18" charset="0"/>
              </a:rPr>
              <a:t> </a:t>
            </a:r>
            <a:r>
              <a:rPr lang="ru-RU" sz="3400" b="1" dirty="0" err="1">
                <a:ln w="12700" cmpd="sng">
                  <a:solidFill>
                    <a:srgbClr val="7030A0"/>
                  </a:solidFill>
                  <a:prstDash val="solid"/>
                </a:ln>
                <a:solidFill>
                  <a:srgbClr val="F79646">
                    <a:lumMod val="75000"/>
                  </a:srgbClr>
                </a:solidFill>
                <a:latin typeface="Times New Roman" pitchFamily="18" charset="0"/>
                <a:cs typeface="Times New Roman" pitchFamily="18" charset="0"/>
              </a:rPr>
              <a:t>екстреної</a:t>
            </a:r>
            <a:r>
              <a:rPr lang="ru-RU" sz="3400" b="1" dirty="0">
                <a:ln w="12700" cmpd="sng">
                  <a:solidFill>
                    <a:srgbClr val="7030A0"/>
                  </a:solidFill>
                  <a:prstDash val="solid"/>
                </a:ln>
                <a:solidFill>
                  <a:srgbClr val="F79646">
                    <a:lumMod val="75000"/>
                  </a:srgbClr>
                </a:solidFill>
                <a:latin typeface="Times New Roman" pitchFamily="18" charset="0"/>
                <a:cs typeface="Times New Roman" pitchFamily="18" charset="0"/>
              </a:rPr>
              <a:t> </a:t>
            </a:r>
            <a:r>
              <a:rPr lang="ru-RU" sz="3400" b="1" dirty="0" err="1">
                <a:ln w="12700" cmpd="sng">
                  <a:solidFill>
                    <a:srgbClr val="7030A0"/>
                  </a:solidFill>
                  <a:prstDash val="solid"/>
                </a:ln>
                <a:solidFill>
                  <a:srgbClr val="F79646">
                    <a:lumMod val="75000"/>
                  </a:srgbClr>
                </a:solidFill>
                <a:latin typeface="Times New Roman" pitchFamily="18" charset="0"/>
                <a:cs typeface="Times New Roman" pitchFamily="18" charset="0"/>
              </a:rPr>
              <a:t>психологічної</a:t>
            </a:r>
            <a:r>
              <a:rPr lang="ru-RU" sz="3400" b="1" dirty="0">
                <a:ln w="12700" cmpd="sng">
                  <a:solidFill>
                    <a:srgbClr val="7030A0"/>
                  </a:solidFill>
                  <a:prstDash val="solid"/>
                </a:ln>
                <a:solidFill>
                  <a:srgbClr val="F79646">
                    <a:lumMod val="75000"/>
                  </a:srgbClr>
                </a:solidFill>
                <a:latin typeface="Times New Roman" pitchFamily="18" charset="0"/>
                <a:cs typeface="Times New Roman" pitchFamily="18" charset="0"/>
              </a:rPr>
              <a:t> </a:t>
            </a:r>
            <a:r>
              <a:rPr lang="ru-RU" sz="3400" b="1" dirty="0" err="1" smtClean="0">
                <a:ln w="12700" cmpd="sng">
                  <a:solidFill>
                    <a:srgbClr val="7030A0"/>
                  </a:solidFill>
                  <a:prstDash val="solid"/>
                </a:ln>
                <a:solidFill>
                  <a:srgbClr val="F79646">
                    <a:lumMod val="75000"/>
                  </a:srgbClr>
                </a:solidFill>
                <a:latin typeface="Times New Roman" pitchFamily="18" charset="0"/>
                <a:cs typeface="Times New Roman" pitchFamily="18" charset="0"/>
              </a:rPr>
              <a:t>допомоги</a:t>
            </a:r>
            <a:endParaRPr lang="ru-RU" sz="3400" b="1" dirty="0">
              <a:ln w="12700" cmpd="sng">
                <a:solidFill>
                  <a:srgbClr val="7030A0"/>
                </a:solidFill>
                <a:prstDash val="solid"/>
              </a:ln>
              <a:solidFill>
                <a:srgbClr val="F79646">
                  <a:lumMod val="75000"/>
                </a:srgbClr>
              </a:solidFill>
              <a:latin typeface="Times New Roman" pitchFamily="18" charset="0"/>
              <a:cs typeface="Times New Roman" pitchFamily="18" charset="0"/>
            </a:endParaRPr>
          </a:p>
        </p:txBody>
      </p:sp>
      <p:sp>
        <p:nvSpPr>
          <p:cNvPr id="6" name="Прямоугольник 5"/>
          <p:cNvSpPr/>
          <p:nvPr/>
        </p:nvSpPr>
        <p:spPr>
          <a:xfrm>
            <a:off x="155575" y="4401104"/>
            <a:ext cx="8963051" cy="2081779"/>
          </a:xfrm>
          <a:prstGeom prst="rect">
            <a:avLst/>
          </a:prstGeom>
        </p:spPr>
        <p:txBody>
          <a:bodyPr wrap="square" lIns="110926" tIns="55463" rIns="110926" bIns="55463">
            <a:spAutoFit/>
          </a:bodyPr>
          <a:lstStyle/>
          <a:p>
            <a:pPr algn="ctr"/>
            <a:r>
              <a:rPr lang="ru-RU" sz="3200" dirty="0">
                <a:solidFill>
                  <a:srgbClr val="7030A0"/>
                </a:solidFill>
                <a:effectLst>
                  <a:glow rad="139700">
                    <a:srgbClr val="FFFF00">
                      <a:alpha val="40000"/>
                    </a:srgbClr>
                  </a:glow>
                </a:effectLst>
                <a:latin typeface="Times New Roman" pitchFamily="18" charset="0"/>
                <a:cs typeface="Times New Roman" pitchFamily="18" charset="0"/>
              </a:rPr>
              <a:t>В </a:t>
            </a:r>
            <a:r>
              <a:rPr lang="ru-RU" sz="3200" dirty="0" err="1">
                <a:solidFill>
                  <a:srgbClr val="7030A0"/>
                </a:solidFill>
                <a:effectLst>
                  <a:glow rad="139700">
                    <a:srgbClr val="FFFF00">
                      <a:alpha val="40000"/>
                    </a:srgbClr>
                  </a:glow>
                </a:effectLst>
                <a:latin typeface="Times New Roman" pitchFamily="18" charset="0"/>
                <a:cs typeface="Times New Roman" pitchFamily="18" charset="0"/>
              </a:rPr>
              <a:t>умовах</a:t>
            </a:r>
            <a:r>
              <a:rPr lang="ru-RU" sz="3200" dirty="0">
                <a:solidFill>
                  <a:srgbClr val="7030A0"/>
                </a:solidFill>
                <a:effectLst>
                  <a:glow rad="139700">
                    <a:srgbClr val="FFFF00">
                      <a:alpha val="40000"/>
                    </a:srgbClr>
                  </a:glow>
                </a:effectLst>
                <a:latin typeface="Times New Roman" pitchFamily="18" charset="0"/>
                <a:cs typeface="Times New Roman" pitchFamily="18" charset="0"/>
              </a:rPr>
              <a:t> </a:t>
            </a:r>
            <a:r>
              <a:rPr lang="ru-RU" sz="3200" dirty="0" err="1">
                <a:solidFill>
                  <a:srgbClr val="7030A0"/>
                </a:solidFill>
                <a:effectLst>
                  <a:glow rad="139700">
                    <a:srgbClr val="FFFF00">
                      <a:alpha val="40000"/>
                    </a:srgbClr>
                  </a:glow>
                </a:effectLst>
                <a:latin typeface="Times New Roman" pitchFamily="18" charset="0"/>
                <a:cs typeface="Times New Roman" pitchFamily="18" charset="0"/>
              </a:rPr>
              <a:t>екстремальної</a:t>
            </a:r>
            <a:r>
              <a:rPr lang="ru-RU" sz="3200" dirty="0">
                <a:solidFill>
                  <a:srgbClr val="7030A0"/>
                </a:solidFill>
                <a:effectLst>
                  <a:glow rad="139700">
                    <a:srgbClr val="FFFF00">
                      <a:alpha val="40000"/>
                    </a:srgbClr>
                  </a:glow>
                </a:effectLst>
                <a:latin typeface="Times New Roman" pitchFamily="18" charset="0"/>
                <a:cs typeface="Times New Roman" pitchFamily="18" charset="0"/>
              </a:rPr>
              <a:t> </a:t>
            </a:r>
            <a:r>
              <a:rPr lang="ru-RU" sz="3200" dirty="0" err="1">
                <a:solidFill>
                  <a:srgbClr val="7030A0"/>
                </a:solidFill>
                <a:effectLst>
                  <a:glow rad="139700">
                    <a:srgbClr val="FFFF00">
                      <a:alpha val="40000"/>
                    </a:srgbClr>
                  </a:glow>
                </a:effectLst>
                <a:latin typeface="Times New Roman" pitchFamily="18" charset="0"/>
                <a:cs typeface="Times New Roman" pitchFamily="18" charset="0"/>
              </a:rPr>
              <a:t>ситуації</a:t>
            </a:r>
            <a:r>
              <a:rPr lang="ru-RU" sz="3200" dirty="0">
                <a:solidFill>
                  <a:srgbClr val="7030A0"/>
                </a:solidFill>
                <a:effectLst>
                  <a:glow rad="139700">
                    <a:srgbClr val="FFFF00">
                      <a:alpha val="40000"/>
                    </a:srgbClr>
                  </a:glow>
                </a:effectLst>
                <a:latin typeface="Times New Roman" pitchFamily="18" charset="0"/>
                <a:cs typeface="Times New Roman" pitchFamily="18" charset="0"/>
              </a:rPr>
              <a:t> </a:t>
            </a:r>
            <a:r>
              <a:rPr lang="ru-RU" sz="3200" dirty="0" err="1" smtClean="0">
                <a:solidFill>
                  <a:srgbClr val="7030A0"/>
                </a:solidFill>
                <a:effectLst>
                  <a:glow rad="139700">
                    <a:srgbClr val="FFFF00">
                      <a:alpha val="40000"/>
                    </a:srgbClr>
                  </a:glow>
                </a:effectLst>
                <a:latin typeface="Times New Roman" pitchFamily="18" charset="0"/>
                <a:cs typeface="Times New Roman" pitchFamily="18" charset="0"/>
              </a:rPr>
              <a:t>під</a:t>
            </a:r>
            <a:r>
              <a:rPr lang="ru-RU" sz="3200" dirty="0" smtClean="0">
                <a:solidFill>
                  <a:srgbClr val="7030A0"/>
                </a:solidFill>
                <a:effectLst>
                  <a:glow rad="139700">
                    <a:srgbClr val="FFFF00">
                      <a:alpha val="40000"/>
                    </a:srgbClr>
                  </a:glow>
                </a:effectLst>
                <a:latin typeface="Times New Roman" pitchFamily="18" charset="0"/>
                <a:cs typeface="Times New Roman" pitchFamily="18" charset="0"/>
              </a:rPr>
              <a:t> </a:t>
            </a:r>
            <a:r>
              <a:rPr lang="ru-RU" sz="3200" dirty="0" err="1" smtClean="0">
                <a:solidFill>
                  <a:srgbClr val="7030A0"/>
                </a:solidFill>
                <a:effectLst>
                  <a:glow rad="139700">
                    <a:srgbClr val="FFFF00">
                      <a:alpha val="40000"/>
                    </a:srgbClr>
                  </a:glow>
                </a:effectLst>
                <a:latin typeface="Times New Roman" pitchFamily="18" charset="0"/>
                <a:cs typeface="Times New Roman" pitchFamily="18" charset="0"/>
              </a:rPr>
              <a:t>впливом</a:t>
            </a:r>
            <a:r>
              <a:rPr lang="ru-RU" sz="3200" dirty="0" smtClean="0">
                <a:solidFill>
                  <a:srgbClr val="7030A0"/>
                </a:solidFill>
                <a:effectLst>
                  <a:glow rad="139700">
                    <a:srgbClr val="FFFF00">
                      <a:alpha val="40000"/>
                    </a:srgbClr>
                  </a:glow>
                </a:effectLst>
                <a:latin typeface="Times New Roman" pitchFamily="18" charset="0"/>
                <a:cs typeface="Times New Roman" pitchFamily="18" charset="0"/>
              </a:rPr>
              <a:t> </a:t>
            </a:r>
            <a:r>
              <a:rPr lang="ru-RU" sz="3200" dirty="0" err="1" smtClean="0">
                <a:solidFill>
                  <a:srgbClr val="7030A0"/>
                </a:solidFill>
                <a:effectLst>
                  <a:glow rad="139700">
                    <a:srgbClr val="FFFF00">
                      <a:alpha val="40000"/>
                    </a:srgbClr>
                  </a:glow>
                </a:effectLst>
                <a:latin typeface="Times New Roman" pitchFamily="18" charset="0"/>
                <a:cs typeface="Times New Roman" pitchFamily="18" charset="0"/>
              </a:rPr>
              <a:t>інтенсивних</a:t>
            </a:r>
            <a:r>
              <a:rPr lang="ru-RU" sz="3200" dirty="0" smtClean="0">
                <a:solidFill>
                  <a:srgbClr val="7030A0"/>
                </a:solidFill>
                <a:effectLst>
                  <a:glow rad="139700">
                    <a:srgbClr val="FFFF00">
                      <a:alpha val="40000"/>
                    </a:srgbClr>
                  </a:glow>
                </a:effectLst>
                <a:latin typeface="Times New Roman" pitchFamily="18" charset="0"/>
                <a:cs typeface="Times New Roman" pitchFamily="18" charset="0"/>
              </a:rPr>
              <a:t> </a:t>
            </a:r>
            <a:r>
              <a:rPr lang="ru-RU" sz="3200" dirty="0" err="1" smtClean="0">
                <a:solidFill>
                  <a:srgbClr val="7030A0"/>
                </a:solidFill>
                <a:effectLst>
                  <a:glow rad="139700">
                    <a:srgbClr val="FFFF00">
                      <a:alpha val="40000"/>
                    </a:srgbClr>
                  </a:glow>
                </a:effectLst>
                <a:latin typeface="Times New Roman" pitchFamily="18" charset="0"/>
                <a:cs typeface="Times New Roman" pitchFamily="18" charset="0"/>
              </a:rPr>
              <a:t>зовнішніх</a:t>
            </a:r>
            <a:r>
              <a:rPr lang="ru-RU" sz="3200" dirty="0" smtClean="0">
                <a:solidFill>
                  <a:srgbClr val="7030A0"/>
                </a:solidFill>
                <a:effectLst>
                  <a:glow rad="139700">
                    <a:srgbClr val="FFFF00">
                      <a:alpha val="40000"/>
                    </a:srgbClr>
                  </a:glow>
                </a:effectLst>
                <a:latin typeface="Times New Roman" pitchFamily="18" charset="0"/>
                <a:cs typeface="Times New Roman" pitchFamily="18" charset="0"/>
              </a:rPr>
              <a:t> </a:t>
            </a:r>
            <a:r>
              <a:rPr lang="ru-RU" sz="3200" dirty="0" err="1" smtClean="0">
                <a:solidFill>
                  <a:srgbClr val="7030A0"/>
                </a:solidFill>
                <a:effectLst>
                  <a:glow rad="139700">
                    <a:srgbClr val="FFFF00">
                      <a:alpha val="40000"/>
                    </a:srgbClr>
                  </a:glow>
                </a:effectLst>
                <a:latin typeface="Times New Roman" pitchFamily="18" charset="0"/>
                <a:cs typeface="Times New Roman" pitchFamily="18" charset="0"/>
              </a:rPr>
              <a:t>подразників</a:t>
            </a:r>
            <a:r>
              <a:rPr lang="ru-RU" sz="3200" dirty="0" smtClean="0">
                <a:solidFill>
                  <a:srgbClr val="7030A0"/>
                </a:solidFill>
                <a:effectLst>
                  <a:glow rad="139700">
                    <a:srgbClr val="FFFF00">
                      <a:alpha val="40000"/>
                    </a:srgbClr>
                  </a:glow>
                </a:effectLst>
                <a:latin typeface="Times New Roman" pitchFamily="18" charset="0"/>
                <a:cs typeface="Times New Roman" pitchFamily="18" charset="0"/>
              </a:rPr>
              <a:t> у </a:t>
            </a:r>
            <a:r>
              <a:rPr lang="ru-RU" sz="3200" dirty="0" err="1">
                <a:solidFill>
                  <a:srgbClr val="7030A0"/>
                </a:solidFill>
                <a:effectLst>
                  <a:glow rad="139700">
                    <a:srgbClr val="FFFF00">
                      <a:alpha val="40000"/>
                    </a:srgbClr>
                  </a:glow>
                </a:effectLst>
                <a:latin typeface="Times New Roman" pitchFamily="18" charset="0"/>
                <a:cs typeface="Times New Roman" pitchFamily="18" charset="0"/>
              </a:rPr>
              <a:t>людини</a:t>
            </a:r>
            <a:r>
              <a:rPr lang="ru-RU" sz="3200" dirty="0">
                <a:solidFill>
                  <a:srgbClr val="7030A0"/>
                </a:solidFill>
                <a:effectLst>
                  <a:glow rad="139700">
                    <a:srgbClr val="FFFF00">
                      <a:alpha val="40000"/>
                    </a:srgbClr>
                  </a:glow>
                </a:effectLst>
                <a:latin typeface="Times New Roman" pitchFamily="18" charset="0"/>
                <a:cs typeface="Times New Roman" pitchFamily="18" charset="0"/>
              </a:rPr>
              <a:t> </a:t>
            </a:r>
            <a:r>
              <a:rPr lang="ru-RU" sz="3200" dirty="0" err="1">
                <a:solidFill>
                  <a:srgbClr val="7030A0"/>
                </a:solidFill>
                <a:effectLst>
                  <a:glow rad="139700">
                    <a:srgbClr val="FFFF00">
                      <a:alpha val="40000"/>
                    </a:srgbClr>
                  </a:glow>
                </a:effectLst>
                <a:latin typeface="Times New Roman" pitchFamily="18" charset="0"/>
                <a:cs typeface="Times New Roman" pitchFamily="18" charset="0"/>
              </a:rPr>
              <a:t>відразу</a:t>
            </a:r>
            <a:r>
              <a:rPr lang="ru-RU" sz="3200" dirty="0">
                <a:solidFill>
                  <a:srgbClr val="7030A0"/>
                </a:solidFill>
                <a:effectLst>
                  <a:glow rad="139700">
                    <a:srgbClr val="FFFF00">
                      <a:alpha val="40000"/>
                    </a:srgbClr>
                  </a:glow>
                </a:effectLst>
                <a:latin typeface="Times New Roman" pitchFamily="18" charset="0"/>
                <a:cs typeface="Times New Roman" pitchFamily="18" charset="0"/>
              </a:rPr>
              <a:t> </a:t>
            </a:r>
            <a:r>
              <a:rPr lang="ru-RU" sz="3200" dirty="0" err="1">
                <a:solidFill>
                  <a:srgbClr val="7030A0"/>
                </a:solidFill>
                <a:effectLst>
                  <a:glow rad="139700">
                    <a:srgbClr val="FFFF00">
                      <a:alpha val="40000"/>
                    </a:srgbClr>
                  </a:glow>
                </a:effectLst>
                <a:latin typeface="Times New Roman" pitchFamily="18" charset="0"/>
                <a:cs typeface="Times New Roman" pitchFamily="18" charset="0"/>
              </a:rPr>
              <a:t>мобілізуються</a:t>
            </a:r>
            <a:r>
              <a:rPr lang="ru-RU" sz="3200" dirty="0">
                <a:solidFill>
                  <a:srgbClr val="7030A0"/>
                </a:solidFill>
                <a:effectLst>
                  <a:glow rad="139700">
                    <a:srgbClr val="FFFF00">
                      <a:alpha val="40000"/>
                    </a:srgbClr>
                  </a:glow>
                </a:effectLst>
                <a:latin typeface="Times New Roman" pitchFamily="18" charset="0"/>
                <a:cs typeface="Times New Roman" pitchFamily="18" charset="0"/>
              </a:rPr>
              <a:t> </a:t>
            </a:r>
            <a:r>
              <a:rPr lang="ru-RU" sz="3200" dirty="0" err="1">
                <a:solidFill>
                  <a:srgbClr val="7030A0"/>
                </a:solidFill>
                <a:effectLst>
                  <a:glow rad="139700">
                    <a:srgbClr val="FFFF00">
                      <a:alpha val="40000"/>
                    </a:srgbClr>
                  </a:glow>
                </a:effectLst>
                <a:latin typeface="Times New Roman" pitchFamily="18" charset="0"/>
                <a:cs typeface="Times New Roman" pitchFamily="18" charset="0"/>
              </a:rPr>
              <a:t>всі</a:t>
            </a:r>
            <a:r>
              <a:rPr lang="ru-RU" sz="3200" dirty="0">
                <a:solidFill>
                  <a:srgbClr val="7030A0"/>
                </a:solidFill>
                <a:effectLst>
                  <a:glow rad="139700">
                    <a:srgbClr val="FFFF00">
                      <a:alpha val="40000"/>
                    </a:srgbClr>
                  </a:glow>
                </a:effectLst>
                <a:latin typeface="Times New Roman" pitchFamily="18" charset="0"/>
                <a:cs typeface="Times New Roman" pitchFamily="18" charset="0"/>
              </a:rPr>
              <a:t> </a:t>
            </a:r>
            <a:r>
              <a:rPr lang="ru-RU" sz="3200" dirty="0" err="1">
                <a:solidFill>
                  <a:srgbClr val="7030A0"/>
                </a:solidFill>
                <a:effectLst>
                  <a:glow rad="139700">
                    <a:srgbClr val="FFFF00">
                      <a:alpha val="40000"/>
                    </a:srgbClr>
                  </a:glow>
                </a:effectLst>
                <a:latin typeface="Times New Roman" pitchFamily="18" charset="0"/>
                <a:cs typeface="Times New Roman" pitchFamily="18" charset="0"/>
              </a:rPr>
              <a:t>резервні</a:t>
            </a:r>
            <a:r>
              <a:rPr lang="ru-RU" sz="3200" dirty="0">
                <a:solidFill>
                  <a:srgbClr val="7030A0"/>
                </a:solidFill>
                <a:effectLst>
                  <a:glow rad="139700">
                    <a:srgbClr val="FFFF00">
                      <a:alpha val="40000"/>
                    </a:srgbClr>
                  </a:glow>
                </a:effectLst>
                <a:latin typeface="Times New Roman" pitchFamily="18" charset="0"/>
                <a:cs typeface="Times New Roman" pitchFamily="18" charset="0"/>
              </a:rPr>
              <a:t> </a:t>
            </a:r>
            <a:r>
              <a:rPr lang="ru-RU" sz="3200" dirty="0" err="1">
                <a:solidFill>
                  <a:srgbClr val="7030A0"/>
                </a:solidFill>
                <a:effectLst>
                  <a:glow rad="139700">
                    <a:srgbClr val="FFFF00">
                      <a:alpha val="40000"/>
                    </a:srgbClr>
                  </a:glow>
                </a:effectLst>
                <a:latin typeface="Times New Roman" pitchFamily="18" charset="0"/>
                <a:cs typeface="Times New Roman" pitchFamily="18" charset="0"/>
              </a:rPr>
              <a:t>можливості</a:t>
            </a:r>
            <a:r>
              <a:rPr lang="ru-RU" sz="3200" dirty="0">
                <a:solidFill>
                  <a:srgbClr val="7030A0"/>
                </a:solidFill>
                <a:effectLst>
                  <a:glow rad="139700">
                    <a:srgbClr val="FFFF00">
                      <a:alpha val="40000"/>
                    </a:srgbClr>
                  </a:glow>
                </a:effectLst>
                <a:latin typeface="Times New Roman" pitchFamily="18" charset="0"/>
                <a:cs typeface="Times New Roman" pitchFamily="18" charset="0"/>
              </a:rPr>
              <a:t> - </a:t>
            </a:r>
            <a:r>
              <a:rPr lang="ru-RU" sz="3200" dirty="0" err="1">
                <a:solidFill>
                  <a:srgbClr val="7030A0"/>
                </a:solidFill>
                <a:effectLst>
                  <a:glow rad="139700">
                    <a:srgbClr val="FFFF00">
                      <a:alpha val="40000"/>
                    </a:srgbClr>
                  </a:glow>
                </a:effectLst>
                <a:latin typeface="Times New Roman" pitchFamily="18" charset="0"/>
                <a:cs typeface="Times New Roman" pitchFamily="18" charset="0"/>
              </a:rPr>
              <a:t>виникає</a:t>
            </a:r>
            <a:r>
              <a:rPr lang="ru-RU" sz="3200" dirty="0">
                <a:solidFill>
                  <a:srgbClr val="7030A0"/>
                </a:solidFill>
                <a:effectLst>
                  <a:glow rad="139700">
                    <a:srgbClr val="FFFF00">
                      <a:alpha val="40000"/>
                    </a:srgbClr>
                  </a:glow>
                </a:effectLst>
                <a:latin typeface="Times New Roman" pitchFamily="18" charset="0"/>
                <a:cs typeface="Times New Roman" pitchFamily="18" charset="0"/>
              </a:rPr>
              <a:t> </a:t>
            </a:r>
            <a:r>
              <a:rPr lang="ru-RU" sz="3200" dirty="0" err="1">
                <a:solidFill>
                  <a:srgbClr val="7030A0"/>
                </a:solidFill>
                <a:effectLst>
                  <a:glow rad="139700">
                    <a:srgbClr val="FFFF00">
                      <a:alpha val="40000"/>
                    </a:srgbClr>
                  </a:glow>
                </a:effectLst>
                <a:latin typeface="Times New Roman" pitchFamily="18" charset="0"/>
                <a:cs typeface="Times New Roman" pitchFamily="18" charset="0"/>
              </a:rPr>
              <a:t>стресова</a:t>
            </a:r>
            <a:r>
              <a:rPr lang="ru-RU" sz="3200" dirty="0">
                <a:solidFill>
                  <a:srgbClr val="7030A0"/>
                </a:solidFill>
                <a:effectLst>
                  <a:glow rad="139700">
                    <a:srgbClr val="FFFF00">
                      <a:alpha val="40000"/>
                    </a:srgbClr>
                  </a:glow>
                </a:effectLst>
                <a:latin typeface="Times New Roman" pitchFamily="18" charset="0"/>
                <a:cs typeface="Times New Roman" pitchFamily="18" charset="0"/>
              </a:rPr>
              <a:t> </a:t>
            </a:r>
            <a:r>
              <a:rPr lang="ru-RU" sz="3200" dirty="0" err="1" smtClean="0">
                <a:solidFill>
                  <a:srgbClr val="7030A0"/>
                </a:solidFill>
                <a:effectLst>
                  <a:glow rad="139700">
                    <a:srgbClr val="FFFF00">
                      <a:alpha val="40000"/>
                    </a:srgbClr>
                  </a:glow>
                </a:effectLst>
                <a:latin typeface="Times New Roman" pitchFamily="18" charset="0"/>
                <a:cs typeface="Times New Roman" pitchFamily="18" charset="0"/>
              </a:rPr>
              <a:t>реакція</a:t>
            </a:r>
            <a:r>
              <a:rPr lang="ru-RU" sz="3200" dirty="0" smtClean="0">
                <a:solidFill>
                  <a:srgbClr val="7030A0"/>
                </a:solidFill>
                <a:effectLst>
                  <a:glow rad="139700">
                    <a:srgbClr val="FFFF00">
                      <a:alpha val="40000"/>
                    </a:srgbClr>
                  </a:glow>
                </a:effectLst>
                <a:latin typeface="Times New Roman" pitchFamily="18" charset="0"/>
                <a:cs typeface="Times New Roman" pitchFamily="18" charset="0"/>
              </a:rPr>
              <a:t>: </a:t>
            </a:r>
            <a:r>
              <a:rPr lang="ru-RU" sz="3200" b="1" u="sng" dirty="0" smtClean="0">
                <a:solidFill>
                  <a:srgbClr val="7030A0"/>
                </a:solidFill>
                <a:effectLst>
                  <a:glow rad="139700">
                    <a:srgbClr val="FFFF00">
                      <a:alpha val="40000"/>
                    </a:srgbClr>
                  </a:glow>
                </a:effectLst>
                <a:latin typeface="Times New Roman" pitchFamily="18" charset="0"/>
                <a:cs typeface="Times New Roman" pitchFamily="18" charset="0"/>
              </a:rPr>
              <a:t>«</a:t>
            </a:r>
            <a:r>
              <a:rPr lang="ru-RU" sz="3200" b="1" u="sng" dirty="0" err="1" smtClean="0">
                <a:solidFill>
                  <a:srgbClr val="7030A0"/>
                </a:solidFill>
                <a:effectLst>
                  <a:glow rad="139700">
                    <a:srgbClr val="FFFF00">
                      <a:alpha val="40000"/>
                    </a:srgbClr>
                  </a:glow>
                </a:effectLst>
                <a:latin typeface="Times New Roman" pitchFamily="18" charset="0"/>
                <a:cs typeface="Times New Roman" pitchFamily="18" charset="0"/>
              </a:rPr>
              <a:t>бийся</a:t>
            </a:r>
            <a:r>
              <a:rPr lang="ru-RU" sz="3200" b="1" u="sng" dirty="0" smtClean="0">
                <a:solidFill>
                  <a:srgbClr val="7030A0"/>
                </a:solidFill>
                <a:effectLst>
                  <a:glow rad="139700">
                    <a:srgbClr val="FFFF00">
                      <a:alpha val="40000"/>
                    </a:srgbClr>
                  </a:glow>
                </a:effectLst>
                <a:latin typeface="Times New Roman" pitchFamily="18" charset="0"/>
                <a:cs typeface="Times New Roman" pitchFamily="18" charset="0"/>
              </a:rPr>
              <a:t> </a:t>
            </a:r>
            <a:r>
              <a:rPr lang="ru-RU" sz="3200" b="1" u="sng" dirty="0" err="1" smtClean="0">
                <a:solidFill>
                  <a:srgbClr val="7030A0"/>
                </a:solidFill>
                <a:effectLst>
                  <a:glow rad="139700">
                    <a:srgbClr val="FFFF00">
                      <a:alpha val="40000"/>
                    </a:srgbClr>
                  </a:glow>
                </a:effectLst>
                <a:latin typeface="Times New Roman" pitchFamily="18" charset="0"/>
                <a:cs typeface="Times New Roman" pitchFamily="18" charset="0"/>
              </a:rPr>
              <a:t>або</a:t>
            </a:r>
            <a:r>
              <a:rPr lang="ru-RU" sz="3200" b="1" u="sng" dirty="0" smtClean="0">
                <a:solidFill>
                  <a:srgbClr val="7030A0"/>
                </a:solidFill>
                <a:effectLst>
                  <a:glow rad="139700">
                    <a:srgbClr val="FFFF00">
                      <a:alpha val="40000"/>
                    </a:srgbClr>
                  </a:glow>
                </a:effectLst>
                <a:latin typeface="Times New Roman" pitchFamily="18" charset="0"/>
                <a:cs typeface="Times New Roman" pitchFamily="18" charset="0"/>
              </a:rPr>
              <a:t> </a:t>
            </a:r>
            <a:r>
              <a:rPr lang="ru-RU" sz="3200" b="1" u="sng" dirty="0" err="1" smtClean="0">
                <a:solidFill>
                  <a:srgbClr val="7030A0"/>
                </a:solidFill>
                <a:effectLst>
                  <a:glow rad="139700">
                    <a:srgbClr val="FFFF00">
                      <a:alpha val="40000"/>
                    </a:srgbClr>
                  </a:glow>
                </a:effectLst>
                <a:latin typeface="Times New Roman" pitchFamily="18" charset="0"/>
                <a:cs typeface="Times New Roman" pitchFamily="18" charset="0"/>
              </a:rPr>
              <a:t>біжи</a:t>
            </a:r>
            <a:r>
              <a:rPr lang="ru-RU" sz="3200" b="1" u="sng" dirty="0" smtClean="0">
                <a:solidFill>
                  <a:srgbClr val="7030A0"/>
                </a:solidFill>
                <a:effectLst>
                  <a:glow rad="139700">
                    <a:srgbClr val="FFFF00">
                      <a:alpha val="40000"/>
                    </a:srgbClr>
                  </a:glow>
                </a:effectLst>
                <a:latin typeface="Times New Roman" pitchFamily="18" charset="0"/>
                <a:cs typeface="Times New Roman" pitchFamily="18" charset="0"/>
              </a:rPr>
              <a:t>» </a:t>
            </a:r>
            <a:endParaRPr lang="ru-RU" sz="3200" b="1" u="sng" dirty="0">
              <a:solidFill>
                <a:srgbClr val="7030A0"/>
              </a:solidFill>
              <a:effectLst>
                <a:glow rad="139700">
                  <a:srgbClr val="FFFF00">
                    <a:alpha val="40000"/>
                  </a:srgbClr>
                </a:glow>
              </a:effectLst>
              <a:latin typeface="Times New Roman" pitchFamily="18" charset="0"/>
              <a:cs typeface="Times New Roman" pitchFamily="18" charset="0"/>
            </a:endParaRPr>
          </a:p>
        </p:txBody>
      </p:sp>
      <p:sp>
        <p:nvSpPr>
          <p:cNvPr id="9" name="AutoShape 2" descr="Тремор: 14 причин того, що у вас тремтять руки - Жіночий Світ"/>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uk-UA">
              <a:solidFill>
                <a:prstClr val="black"/>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4037" y="4564560"/>
            <a:ext cx="3346376" cy="1918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39622" y="1313877"/>
            <a:ext cx="1998950" cy="2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20586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64922" y="189434"/>
            <a:ext cx="8134940" cy="1958669"/>
          </a:xfrm>
          <a:prstGeom prst="rect">
            <a:avLst/>
          </a:prstGeom>
          <a:solidFill>
            <a:schemeClr val="accent2">
              <a:lumMod val="20000"/>
              <a:lumOff val="80000"/>
            </a:schemeClr>
          </a:solidFill>
        </p:spPr>
        <p:txBody>
          <a:bodyPr wrap="square" lIns="110926" tIns="55463" rIns="110926" bIns="55463">
            <a:spAutoFit/>
          </a:bodyPr>
          <a:lstStyle/>
          <a:p>
            <a:r>
              <a:rPr lang="uk-UA" sz="3000" b="1" dirty="0" smtClean="0">
                <a:ln w="12700" cmpd="sng">
                  <a:solidFill>
                    <a:srgbClr val="8064A2"/>
                  </a:solidFill>
                  <a:prstDash val="solid"/>
                </a:ln>
                <a:solidFill>
                  <a:srgbClr val="0070C0"/>
                </a:solidFill>
                <a:latin typeface="Times New Roman" pitchFamily="18" charset="0"/>
                <a:cs typeface="Times New Roman" pitchFamily="18" charset="0"/>
              </a:rPr>
              <a:t>Стресова реакція  — неспецифічна реакція організму, яка забезпечує його захист від загрозливих впливів шляхом мобілізації насамперед фізичних ресурсів організму</a:t>
            </a:r>
            <a:endParaRPr lang="uk-UA" sz="3000" b="1" dirty="0">
              <a:ln w="12700" cmpd="sng">
                <a:solidFill>
                  <a:srgbClr val="8064A2"/>
                </a:solidFill>
                <a:prstDash val="solid"/>
              </a:ln>
              <a:solidFill>
                <a:srgbClr val="0070C0"/>
              </a:solidFill>
              <a:latin typeface="Times New Roman" pitchFamily="18" charset="0"/>
              <a:cs typeface="Times New Roman" pitchFamily="18" charset="0"/>
            </a:endParaRPr>
          </a:p>
        </p:txBody>
      </p:sp>
      <p:pic>
        <p:nvPicPr>
          <p:cNvPr id="3" name="Рисунок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4030" y="226561"/>
            <a:ext cx="3342811" cy="1884414"/>
          </a:xfrm>
          <a:prstGeom prst="rect">
            <a:avLst/>
          </a:prstGeom>
          <a:ln>
            <a:solidFill>
              <a:schemeClr val="accent6"/>
            </a:solidFill>
          </a:ln>
        </p:spPr>
      </p:pic>
      <p:sp>
        <p:nvSpPr>
          <p:cNvPr id="4" name="Прямоугольник 3"/>
          <p:cNvSpPr/>
          <p:nvPr/>
        </p:nvSpPr>
        <p:spPr>
          <a:xfrm>
            <a:off x="838622" y="2222349"/>
            <a:ext cx="11161240" cy="1404671"/>
          </a:xfrm>
          <a:prstGeom prst="rect">
            <a:avLst/>
          </a:prstGeom>
          <a:solidFill>
            <a:schemeClr val="accent4">
              <a:lumMod val="20000"/>
              <a:lumOff val="80000"/>
            </a:schemeClr>
          </a:solidFill>
        </p:spPr>
        <p:txBody>
          <a:bodyPr wrap="square" lIns="110926" tIns="55463" rIns="110926" bIns="55463">
            <a:spAutoFit/>
          </a:bodyPr>
          <a:lstStyle/>
          <a:p>
            <a:r>
              <a:rPr lang="uk-UA" sz="2800" b="1" dirty="0" smtClean="0">
                <a:solidFill>
                  <a:srgbClr val="7030A0"/>
                </a:solidFill>
                <a:latin typeface="Times New Roman" pitchFamily="18" charset="0"/>
                <a:cs typeface="Times New Roman" pitchFamily="18" charset="0"/>
              </a:rPr>
              <a:t>Фізична реакція на стрес в екстремальних ситуаціях постійно супроводжується інтенсивними емоційними переживаннями та зміною поведінкових реакцій — виникає </a:t>
            </a:r>
            <a:r>
              <a:rPr lang="uk-UA" sz="2800" b="1" i="1" dirty="0" smtClean="0">
                <a:solidFill>
                  <a:srgbClr val="7030A0"/>
                </a:solidFill>
                <a:latin typeface="Times New Roman" pitchFamily="18" charset="0"/>
                <a:cs typeface="Times New Roman" pitchFamily="18" charset="0"/>
              </a:rPr>
              <a:t>«психологічний стрес»</a:t>
            </a:r>
            <a:r>
              <a:rPr lang="uk-UA" sz="2800" b="1" dirty="0" smtClean="0">
                <a:solidFill>
                  <a:srgbClr val="7030A0"/>
                </a:solidFill>
                <a:latin typeface="Times New Roman" pitchFamily="18" charset="0"/>
                <a:cs typeface="Times New Roman" pitchFamily="18" charset="0"/>
              </a:rPr>
              <a:t> </a:t>
            </a:r>
            <a:endParaRPr lang="uk-UA" b="1" dirty="0">
              <a:solidFill>
                <a:prstClr val="black"/>
              </a:solidFill>
            </a:endParaRPr>
          </a:p>
        </p:txBody>
      </p:sp>
      <p:sp>
        <p:nvSpPr>
          <p:cNvPr id="5" name="Прямоугольник 4"/>
          <p:cNvSpPr/>
          <p:nvPr/>
        </p:nvSpPr>
        <p:spPr>
          <a:xfrm>
            <a:off x="0" y="3731368"/>
            <a:ext cx="8949041" cy="3128220"/>
          </a:xfrm>
          <a:prstGeom prst="rect">
            <a:avLst/>
          </a:prstGeom>
          <a:solidFill>
            <a:schemeClr val="tx2">
              <a:lumMod val="20000"/>
              <a:lumOff val="80000"/>
            </a:schemeClr>
          </a:solidFill>
        </p:spPr>
        <p:txBody>
          <a:bodyPr wrap="square" lIns="110926" tIns="55463" rIns="110926" bIns="55463">
            <a:spAutoFit/>
          </a:bodyPr>
          <a:lstStyle/>
          <a:p>
            <a:pPr algn="ctr"/>
            <a:r>
              <a:rPr lang="uk-UA" sz="2800" b="1" u="sng" dirty="0" smtClean="0">
                <a:ln w="6600">
                  <a:solidFill>
                    <a:schemeClr val="tx2">
                      <a:lumMod val="60000"/>
                      <a:lumOff val="40000"/>
                    </a:schemeClr>
                  </a:solidFill>
                  <a:prstDash val="solid"/>
                </a:ln>
                <a:effectLst>
                  <a:outerShdw blurRad="38100" dist="38100" dir="2700000" algn="tl">
                    <a:srgbClr val="000000">
                      <a:alpha val="43137"/>
                    </a:srgbClr>
                  </a:outerShdw>
                </a:effectLst>
                <a:latin typeface="Arial Black" panose="020B0A04020102020204" pitchFamily="34" charset="0"/>
              </a:rPr>
              <a:t>Психологічний стрес </a:t>
            </a:r>
            <a:r>
              <a:rPr lang="uk-UA" sz="2800" b="1" dirty="0" smtClean="0">
                <a:ln w="6600">
                  <a:solidFill>
                    <a:schemeClr val="tx2">
                      <a:lumMod val="60000"/>
                      <a:lumOff val="40000"/>
                    </a:schemeClr>
                  </a:solidFill>
                  <a:prstDash val="solid"/>
                </a:ln>
                <a:effectLst>
                  <a:outerShdw dist="38100" dir="2700000" algn="tl" rotWithShape="0">
                    <a:srgbClr val="C0504D"/>
                  </a:outerShdw>
                </a:effectLst>
                <a:latin typeface="Arial Black" panose="020B0A04020102020204" pitchFamily="34" charset="0"/>
              </a:rPr>
              <a:t>— це стан надмірної активації вищих психічних функцій (свідомість, сприйняття, </a:t>
            </a:r>
            <a:r>
              <a:rPr lang="uk-UA" sz="2800" b="1" dirty="0" err="1" smtClean="0">
                <a:ln w="6600">
                  <a:solidFill>
                    <a:schemeClr val="tx2">
                      <a:lumMod val="60000"/>
                      <a:lumOff val="40000"/>
                    </a:schemeClr>
                  </a:solidFill>
                  <a:prstDash val="solid"/>
                </a:ln>
                <a:effectLst>
                  <a:outerShdw dist="38100" dir="2700000" algn="tl" rotWithShape="0">
                    <a:srgbClr val="C0504D"/>
                  </a:outerShdw>
                </a:effectLst>
                <a:latin typeface="Arial Black" panose="020B0A04020102020204" pitchFamily="34" charset="0"/>
              </a:rPr>
              <a:t>памʼять</a:t>
            </a:r>
            <a:r>
              <a:rPr lang="uk-UA" sz="2800" b="1" dirty="0" smtClean="0">
                <a:ln w="6600">
                  <a:solidFill>
                    <a:schemeClr val="tx2">
                      <a:lumMod val="60000"/>
                      <a:lumOff val="40000"/>
                    </a:schemeClr>
                  </a:solidFill>
                  <a:prstDash val="solid"/>
                </a:ln>
                <a:effectLst>
                  <a:outerShdw dist="38100" dir="2700000" algn="tl" rotWithShape="0">
                    <a:srgbClr val="C0504D"/>
                  </a:outerShdw>
                </a:effectLst>
                <a:latin typeface="Arial Black" panose="020B0A04020102020204" pitchFamily="34" charset="0"/>
              </a:rPr>
              <a:t>, увага і мислення) і дезорганізації поведінки, що розвивається в результаті загрози або реального впливу екстремальних факторів</a:t>
            </a:r>
            <a:endParaRPr lang="uk-UA" b="1" dirty="0">
              <a:ln w="6600">
                <a:solidFill>
                  <a:schemeClr val="tx2">
                    <a:lumMod val="60000"/>
                    <a:lumOff val="40000"/>
                  </a:schemeClr>
                </a:solidFill>
                <a:prstDash val="solid"/>
              </a:ln>
              <a:effectLst>
                <a:outerShdw dist="38100" dir="2700000" algn="tl" rotWithShape="0">
                  <a:srgbClr val="C0504D"/>
                </a:outerShdw>
              </a:effectLst>
            </a:endParaRPr>
          </a:p>
        </p:txBody>
      </p:sp>
      <p:pic>
        <p:nvPicPr>
          <p:cNvPr id="6" name="Рисунок 5"/>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118725" y="3731368"/>
            <a:ext cx="3047602" cy="3048705"/>
          </a:xfrm>
          <a:prstGeom prst="rect">
            <a:avLst/>
          </a:prstGeom>
          <a:ln>
            <a:solidFill>
              <a:schemeClr val="accent6"/>
            </a:solidFill>
          </a:ln>
        </p:spPr>
      </p:pic>
    </p:spTree>
    <p:extLst>
      <p:ext uri="{BB962C8B-B14F-4D97-AF65-F5344CB8AC3E}">
        <p14:creationId xmlns:p14="http://schemas.microsoft.com/office/powerpoint/2010/main" val="405914670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22427" y="352899"/>
            <a:ext cx="6354003" cy="727562"/>
          </a:xfrm>
          <a:prstGeom prst="rect">
            <a:avLst/>
          </a:prstGeom>
          <a:solidFill>
            <a:schemeClr val="accent3">
              <a:lumMod val="40000"/>
              <a:lumOff val="60000"/>
            </a:schemeClr>
          </a:solidFill>
        </p:spPr>
        <p:txBody>
          <a:bodyPr wrap="square" lIns="110926" tIns="55463" rIns="110926" bIns="55463">
            <a:spAutoFit/>
          </a:bodyPr>
          <a:lstStyle/>
          <a:p>
            <a:pPr algn="ctr"/>
            <a:r>
              <a:rPr lang="ru-RU" sz="4000" dirty="0" smtClean="0">
                <a:solidFill>
                  <a:srgbClr val="7030A0"/>
                </a:solidFill>
                <a:latin typeface="Times New Roman" pitchFamily="18" charset="0"/>
                <a:cs typeface="Times New Roman" pitchFamily="18" charset="0"/>
              </a:rPr>
              <a:t>ПСИХОЛОГІЧНИЙ СТРЕС</a:t>
            </a:r>
            <a:endParaRPr lang="ru-RU" sz="4000" dirty="0">
              <a:solidFill>
                <a:srgbClr val="7030A0"/>
              </a:solidFill>
              <a:latin typeface="Times New Roman" pitchFamily="18" charset="0"/>
              <a:cs typeface="Times New Roman" pitchFamily="18" charset="0"/>
            </a:endParaRPr>
          </a:p>
        </p:txBody>
      </p:sp>
      <p:pic>
        <p:nvPicPr>
          <p:cNvPr id="3" name="Рисунок 2"/>
          <p:cNvPicPr>
            <a:picLocks noChangeAspect="1"/>
          </p:cNvPicPr>
          <p:nvPr/>
        </p:nvPicPr>
        <p:blipFill rotWithShape="1">
          <a:blip r:embed="rId2">
            <a:extLst>
              <a:ext uri="{28A0092B-C50C-407E-A947-70E740481C1C}">
                <a14:useLocalDpi xmlns:a14="http://schemas.microsoft.com/office/drawing/2010/main" val="0"/>
              </a:ext>
            </a:extLst>
          </a:blip>
          <a:srcRect l="19551" r="17813"/>
          <a:stretch/>
        </p:blipFill>
        <p:spPr>
          <a:xfrm>
            <a:off x="0" y="0"/>
            <a:ext cx="3133989" cy="2813991"/>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46581" y="1390861"/>
            <a:ext cx="2643832" cy="2801416"/>
          </a:xfrm>
          <a:prstGeom prst="rect">
            <a:avLst/>
          </a:prstGeom>
        </p:spPr>
      </p:pic>
      <p:sp>
        <p:nvSpPr>
          <p:cNvPr id="6" name="Прямоугольник 5"/>
          <p:cNvSpPr/>
          <p:nvPr/>
        </p:nvSpPr>
        <p:spPr>
          <a:xfrm>
            <a:off x="4622334" y="1554117"/>
            <a:ext cx="4745943" cy="727562"/>
          </a:xfrm>
          <a:prstGeom prst="rect">
            <a:avLst/>
          </a:prstGeom>
          <a:solidFill>
            <a:schemeClr val="accent1">
              <a:lumMod val="60000"/>
              <a:lumOff val="40000"/>
            </a:schemeClr>
          </a:solidFill>
        </p:spPr>
        <p:txBody>
          <a:bodyPr wrap="square" lIns="110926" tIns="55463" rIns="110926" bIns="55463">
            <a:spAutoFit/>
          </a:bodyPr>
          <a:lstStyle/>
          <a:p>
            <a:pPr algn="ctr"/>
            <a:r>
              <a:rPr lang="ru-RU" sz="4000" dirty="0" smtClean="0">
                <a:solidFill>
                  <a:srgbClr val="7030A0"/>
                </a:solidFill>
              </a:rPr>
              <a:t>ПСИХОТРАВМА</a:t>
            </a:r>
            <a:endParaRPr lang="ru-RU" sz="4000" dirty="0">
              <a:solidFill>
                <a:srgbClr val="7030A0"/>
              </a:solidFill>
            </a:endParaRPr>
          </a:p>
        </p:txBody>
      </p:sp>
      <p:sp>
        <p:nvSpPr>
          <p:cNvPr id="7" name="Прямоугольник 6"/>
          <p:cNvSpPr/>
          <p:nvPr/>
        </p:nvSpPr>
        <p:spPr>
          <a:xfrm>
            <a:off x="4504291" y="2791569"/>
            <a:ext cx="4968552" cy="1220005"/>
          </a:xfrm>
          <a:prstGeom prst="rect">
            <a:avLst/>
          </a:prstGeom>
          <a:solidFill>
            <a:schemeClr val="accent2">
              <a:lumMod val="20000"/>
              <a:lumOff val="80000"/>
            </a:schemeClr>
          </a:solidFill>
        </p:spPr>
        <p:txBody>
          <a:bodyPr wrap="square" lIns="110926" tIns="55463" rIns="110926" bIns="55463">
            <a:spAutoFit/>
          </a:bodyPr>
          <a:lstStyle/>
          <a:p>
            <a:pPr algn="ctr"/>
            <a:r>
              <a:rPr lang="ru-RU" sz="3600" dirty="0" smtClean="0">
                <a:solidFill>
                  <a:srgbClr val="7030A0"/>
                </a:solidFill>
              </a:rPr>
              <a:t>ПОСТТРАВМАТИЧНІ </a:t>
            </a:r>
          </a:p>
          <a:p>
            <a:pPr algn="just"/>
            <a:r>
              <a:rPr lang="ru-RU" sz="3600" dirty="0" smtClean="0">
                <a:solidFill>
                  <a:srgbClr val="7030A0"/>
                </a:solidFill>
              </a:rPr>
              <a:t>СТРЕСОВІ  ПОРУШЕННЯ</a:t>
            </a:r>
            <a:endParaRPr lang="ru-RU" sz="3600" dirty="0">
              <a:solidFill>
                <a:srgbClr val="7030A0"/>
              </a:solidFill>
            </a:endParaRPr>
          </a:p>
        </p:txBody>
      </p:sp>
      <p:sp>
        <p:nvSpPr>
          <p:cNvPr id="8" name="Прямоугольник 7"/>
          <p:cNvSpPr/>
          <p:nvPr/>
        </p:nvSpPr>
        <p:spPr>
          <a:xfrm>
            <a:off x="5231110" y="5950074"/>
            <a:ext cx="4680520" cy="666007"/>
          </a:xfrm>
          <a:prstGeom prst="rect">
            <a:avLst/>
          </a:prstGeom>
          <a:solidFill>
            <a:schemeClr val="accent2">
              <a:lumMod val="40000"/>
              <a:lumOff val="60000"/>
            </a:schemeClr>
          </a:solidFill>
        </p:spPr>
        <p:txBody>
          <a:bodyPr wrap="square" lIns="110926" tIns="55463" rIns="110926" bIns="55463">
            <a:spAutoFit/>
          </a:bodyPr>
          <a:lstStyle/>
          <a:p>
            <a:pPr algn="just"/>
            <a:r>
              <a:rPr lang="ru-RU" sz="3600" dirty="0" smtClean="0">
                <a:solidFill>
                  <a:srgbClr val="7030A0"/>
                </a:solidFill>
              </a:rPr>
              <a:t>ЗНИЖЕННЯ ІМУНІТЕТУ</a:t>
            </a:r>
            <a:endParaRPr lang="ru-RU" sz="3600" dirty="0">
              <a:solidFill>
                <a:srgbClr val="7030A0"/>
              </a:solidFill>
            </a:endParaRPr>
          </a:p>
        </p:txBody>
      </p:sp>
      <p:sp>
        <p:nvSpPr>
          <p:cNvPr id="9" name="Прямоугольник 8"/>
          <p:cNvSpPr/>
          <p:nvPr/>
        </p:nvSpPr>
        <p:spPr>
          <a:xfrm>
            <a:off x="5963092" y="4585635"/>
            <a:ext cx="5568718" cy="666007"/>
          </a:xfrm>
          <a:prstGeom prst="rect">
            <a:avLst/>
          </a:prstGeom>
          <a:solidFill>
            <a:schemeClr val="accent2">
              <a:lumMod val="40000"/>
              <a:lumOff val="60000"/>
            </a:schemeClr>
          </a:solidFill>
        </p:spPr>
        <p:txBody>
          <a:bodyPr wrap="square" lIns="110926" tIns="55463" rIns="110926" bIns="55463">
            <a:spAutoFit/>
          </a:bodyPr>
          <a:lstStyle/>
          <a:p>
            <a:pPr algn="just"/>
            <a:r>
              <a:rPr lang="ru-RU" sz="3600" dirty="0" smtClean="0">
                <a:solidFill>
                  <a:srgbClr val="7030A0"/>
                </a:solidFill>
              </a:rPr>
              <a:t>ЗМІНА ПОКАЗНИКІВ КРОВІ</a:t>
            </a:r>
            <a:endParaRPr lang="ru-RU" sz="3600" dirty="0">
              <a:solidFill>
                <a:srgbClr val="7030A0"/>
              </a:solidFill>
            </a:endParaRPr>
          </a:p>
        </p:txBody>
      </p:sp>
      <p:sp>
        <p:nvSpPr>
          <p:cNvPr id="10" name="Прямоугольник 9"/>
          <p:cNvSpPr/>
          <p:nvPr/>
        </p:nvSpPr>
        <p:spPr>
          <a:xfrm>
            <a:off x="198673" y="3218050"/>
            <a:ext cx="3823754" cy="666007"/>
          </a:xfrm>
          <a:prstGeom prst="rect">
            <a:avLst/>
          </a:prstGeom>
          <a:solidFill>
            <a:schemeClr val="accent2">
              <a:lumMod val="40000"/>
              <a:lumOff val="60000"/>
            </a:schemeClr>
          </a:solidFill>
        </p:spPr>
        <p:txBody>
          <a:bodyPr wrap="square" lIns="110926" tIns="55463" rIns="110926" bIns="55463">
            <a:spAutoFit/>
          </a:bodyPr>
          <a:lstStyle/>
          <a:p>
            <a:pPr algn="just"/>
            <a:r>
              <a:rPr lang="ru-RU" sz="3600" dirty="0" smtClean="0">
                <a:solidFill>
                  <a:srgbClr val="7030A0"/>
                </a:solidFill>
                <a:latin typeface="Times New Roman" pitchFamily="18" charset="0"/>
                <a:cs typeface="Times New Roman" pitchFamily="18" charset="0"/>
              </a:rPr>
              <a:t>АГРЕСІЯ, СТРАХ</a:t>
            </a:r>
            <a:endParaRPr lang="ru-RU" sz="3600" dirty="0">
              <a:solidFill>
                <a:srgbClr val="7030A0"/>
              </a:solidFill>
              <a:latin typeface="Times New Roman" pitchFamily="18" charset="0"/>
              <a:cs typeface="Times New Roman" pitchFamily="18" charset="0"/>
            </a:endParaRPr>
          </a:p>
        </p:txBody>
      </p:sp>
      <p:sp>
        <p:nvSpPr>
          <p:cNvPr id="11" name="Прямоугольник 10"/>
          <p:cNvSpPr/>
          <p:nvPr/>
        </p:nvSpPr>
        <p:spPr>
          <a:xfrm>
            <a:off x="1277410" y="4411502"/>
            <a:ext cx="3816424" cy="666007"/>
          </a:xfrm>
          <a:prstGeom prst="rect">
            <a:avLst/>
          </a:prstGeom>
          <a:solidFill>
            <a:schemeClr val="accent2">
              <a:lumMod val="40000"/>
              <a:lumOff val="60000"/>
            </a:schemeClr>
          </a:solidFill>
        </p:spPr>
        <p:txBody>
          <a:bodyPr wrap="square" lIns="110926" tIns="55463" rIns="110926" bIns="55463">
            <a:spAutoFit/>
          </a:bodyPr>
          <a:lstStyle/>
          <a:p>
            <a:pPr algn="just"/>
            <a:r>
              <a:rPr lang="ru-RU" sz="3600" dirty="0" smtClean="0">
                <a:solidFill>
                  <a:srgbClr val="7030A0"/>
                </a:solidFill>
              </a:rPr>
              <a:t>ВІДСУТНІСТЬ СНУ</a:t>
            </a:r>
            <a:endParaRPr lang="ru-RU" sz="3600" dirty="0">
              <a:solidFill>
                <a:srgbClr val="7030A0"/>
              </a:solidFill>
            </a:endParaRPr>
          </a:p>
        </p:txBody>
      </p:sp>
      <p:cxnSp>
        <p:nvCxnSpPr>
          <p:cNvPr id="13" name="Прямая со стрелкой 12"/>
          <p:cNvCxnSpPr>
            <a:endCxn id="6" idx="0"/>
          </p:cNvCxnSpPr>
          <p:nvPr/>
        </p:nvCxnSpPr>
        <p:spPr>
          <a:xfrm>
            <a:off x="6988567" y="1080461"/>
            <a:ext cx="6739" cy="4736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5" name="Прямая со стрелкой 14"/>
          <p:cNvCxnSpPr/>
          <p:nvPr/>
        </p:nvCxnSpPr>
        <p:spPr>
          <a:xfrm>
            <a:off x="6167214" y="2281679"/>
            <a:ext cx="0" cy="50989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7" name="Прямая со стрелкой 16"/>
          <p:cNvCxnSpPr/>
          <p:nvPr/>
        </p:nvCxnSpPr>
        <p:spPr>
          <a:xfrm>
            <a:off x="8975526" y="4011573"/>
            <a:ext cx="0" cy="57034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9" name="Соединительная линия уступом 18"/>
          <p:cNvCxnSpPr>
            <a:stCxn id="7" idx="1"/>
            <a:endCxn id="10" idx="3"/>
          </p:cNvCxnSpPr>
          <p:nvPr/>
        </p:nvCxnSpPr>
        <p:spPr>
          <a:xfrm rot="10800000" flipV="1">
            <a:off x="4022427" y="3401572"/>
            <a:ext cx="481864" cy="149482"/>
          </a:xfrm>
          <a:prstGeom prst="bentConnector3">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p:nvPr/>
        </p:nvCxnSpPr>
        <p:spPr>
          <a:xfrm>
            <a:off x="5591150" y="4011575"/>
            <a:ext cx="0" cy="1938499"/>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3" name="Прямая со стрелкой 22"/>
          <p:cNvCxnSpPr/>
          <p:nvPr/>
        </p:nvCxnSpPr>
        <p:spPr>
          <a:xfrm>
            <a:off x="4799062" y="4011575"/>
            <a:ext cx="0" cy="39992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0" name="Прямоугольник 19"/>
          <p:cNvSpPr/>
          <p:nvPr/>
        </p:nvSpPr>
        <p:spPr>
          <a:xfrm>
            <a:off x="307750" y="5173157"/>
            <a:ext cx="4737389" cy="1569660"/>
          </a:xfrm>
          <a:prstGeom prst="rect">
            <a:avLst/>
          </a:prstGeom>
          <a:solidFill>
            <a:srgbClr val="FFFF00"/>
          </a:solidFill>
        </p:spPr>
        <p:txBody>
          <a:bodyPr wrap="square">
            <a:spAutoFit/>
          </a:bodyPr>
          <a:lstStyle/>
          <a:p>
            <a:pPr algn="ctr"/>
            <a:r>
              <a:rPr lang="ru-RU" sz="3200" b="1" dirty="0" err="1" smtClean="0">
                <a:ln>
                  <a:solidFill>
                    <a:schemeClr val="accent2">
                      <a:lumMod val="60000"/>
                      <a:lumOff val="40000"/>
                    </a:schemeClr>
                  </a:solidFill>
                </a:ln>
                <a:latin typeface="Times New Roman" pitchFamily="18" charset="0"/>
                <a:cs typeface="Times New Roman" pitchFamily="18" charset="0"/>
              </a:rPr>
              <a:t>Життя</a:t>
            </a:r>
            <a:r>
              <a:rPr lang="ru-RU" sz="3200" b="1" dirty="0" smtClean="0">
                <a:ln>
                  <a:solidFill>
                    <a:schemeClr val="accent2">
                      <a:lumMod val="60000"/>
                      <a:lumOff val="40000"/>
                    </a:schemeClr>
                  </a:solidFill>
                </a:ln>
                <a:latin typeface="Times New Roman" pitchFamily="18" charset="0"/>
                <a:cs typeface="Times New Roman" pitchFamily="18" charset="0"/>
              </a:rPr>
              <a:t> </a:t>
            </a:r>
            <a:r>
              <a:rPr lang="ru-RU" sz="3200" b="1" dirty="0" err="1">
                <a:ln>
                  <a:solidFill>
                    <a:schemeClr val="accent2">
                      <a:lumMod val="60000"/>
                      <a:lumOff val="40000"/>
                    </a:schemeClr>
                  </a:solidFill>
                </a:ln>
                <a:latin typeface="Times New Roman" pitchFamily="18" charset="0"/>
                <a:cs typeface="Times New Roman" pitchFamily="18" charset="0"/>
              </a:rPr>
              <a:t>ділиться</a:t>
            </a:r>
            <a:r>
              <a:rPr lang="ru-RU" sz="3200" b="1" dirty="0">
                <a:ln>
                  <a:solidFill>
                    <a:schemeClr val="accent2">
                      <a:lumMod val="60000"/>
                      <a:lumOff val="40000"/>
                    </a:schemeClr>
                  </a:solidFill>
                </a:ln>
                <a:latin typeface="Times New Roman" pitchFamily="18" charset="0"/>
                <a:cs typeface="Times New Roman" pitchFamily="18" charset="0"/>
              </a:rPr>
              <a:t> на «</a:t>
            </a:r>
            <a:r>
              <a:rPr lang="ru-RU" sz="3200" b="1" dirty="0" err="1">
                <a:ln>
                  <a:solidFill>
                    <a:schemeClr val="accent2">
                      <a:lumMod val="60000"/>
                      <a:lumOff val="40000"/>
                    </a:schemeClr>
                  </a:solidFill>
                </a:ln>
                <a:latin typeface="Times New Roman" pitchFamily="18" charset="0"/>
                <a:cs typeface="Times New Roman" pitchFamily="18" charset="0"/>
              </a:rPr>
              <a:t>життя</a:t>
            </a:r>
            <a:r>
              <a:rPr lang="ru-RU" sz="3200" b="1" dirty="0">
                <a:ln>
                  <a:solidFill>
                    <a:schemeClr val="accent2">
                      <a:lumMod val="60000"/>
                      <a:lumOff val="40000"/>
                    </a:schemeClr>
                  </a:solidFill>
                </a:ln>
                <a:latin typeface="Times New Roman" pitchFamily="18" charset="0"/>
                <a:cs typeface="Times New Roman" pitchFamily="18" charset="0"/>
              </a:rPr>
              <a:t> до </a:t>
            </a:r>
            <a:r>
              <a:rPr lang="ru-RU" sz="3200" b="1" dirty="0" err="1">
                <a:ln>
                  <a:solidFill>
                    <a:schemeClr val="accent2">
                      <a:lumMod val="60000"/>
                      <a:lumOff val="40000"/>
                    </a:schemeClr>
                  </a:solidFill>
                </a:ln>
                <a:latin typeface="Times New Roman" pitchFamily="18" charset="0"/>
                <a:cs typeface="Times New Roman" pitchFamily="18" charset="0"/>
              </a:rPr>
              <a:t>події</a:t>
            </a:r>
            <a:r>
              <a:rPr lang="ru-RU" sz="3200" b="1" dirty="0">
                <a:ln>
                  <a:solidFill>
                    <a:schemeClr val="accent2">
                      <a:lumMod val="60000"/>
                      <a:lumOff val="40000"/>
                    </a:schemeClr>
                  </a:solidFill>
                </a:ln>
                <a:latin typeface="Times New Roman" pitchFamily="18" charset="0"/>
                <a:cs typeface="Times New Roman" pitchFamily="18" charset="0"/>
              </a:rPr>
              <a:t>» і «</a:t>
            </a:r>
            <a:r>
              <a:rPr lang="ru-RU" sz="3200" b="1" dirty="0" err="1">
                <a:ln>
                  <a:solidFill>
                    <a:schemeClr val="accent2">
                      <a:lumMod val="60000"/>
                      <a:lumOff val="40000"/>
                    </a:schemeClr>
                  </a:solidFill>
                </a:ln>
                <a:latin typeface="Times New Roman" pitchFamily="18" charset="0"/>
                <a:cs typeface="Times New Roman" pitchFamily="18" charset="0"/>
              </a:rPr>
              <a:t>життя</a:t>
            </a:r>
            <a:r>
              <a:rPr lang="ru-RU" sz="3200" b="1" dirty="0">
                <a:ln>
                  <a:solidFill>
                    <a:schemeClr val="accent2">
                      <a:lumMod val="60000"/>
                      <a:lumOff val="40000"/>
                    </a:schemeClr>
                  </a:solidFill>
                </a:ln>
                <a:latin typeface="Times New Roman" pitchFamily="18" charset="0"/>
                <a:cs typeface="Times New Roman" pitchFamily="18" charset="0"/>
              </a:rPr>
              <a:t> </a:t>
            </a:r>
            <a:r>
              <a:rPr lang="ru-RU" sz="3200" b="1" dirty="0" err="1">
                <a:ln>
                  <a:solidFill>
                    <a:schemeClr val="accent2">
                      <a:lumMod val="60000"/>
                      <a:lumOff val="40000"/>
                    </a:schemeClr>
                  </a:solidFill>
                </a:ln>
                <a:latin typeface="Times New Roman" pitchFamily="18" charset="0"/>
                <a:cs typeface="Times New Roman" pitchFamily="18" charset="0"/>
              </a:rPr>
              <a:t>після</a:t>
            </a:r>
            <a:r>
              <a:rPr lang="ru-RU" sz="3200" b="1" dirty="0">
                <a:ln>
                  <a:solidFill>
                    <a:schemeClr val="accent2">
                      <a:lumMod val="60000"/>
                      <a:lumOff val="40000"/>
                    </a:schemeClr>
                  </a:solidFill>
                </a:ln>
                <a:latin typeface="Times New Roman" pitchFamily="18" charset="0"/>
                <a:cs typeface="Times New Roman" pitchFamily="18" charset="0"/>
              </a:rPr>
              <a:t> </a:t>
            </a:r>
            <a:r>
              <a:rPr lang="ru-RU" sz="3200" b="1" dirty="0" err="1">
                <a:ln>
                  <a:solidFill>
                    <a:schemeClr val="accent2">
                      <a:lumMod val="60000"/>
                      <a:lumOff val="40000"/>
                    </a:schemeClr>
                  </a:solidFill>
                </a:ln>
                <a:latin typeface="Times New Roman" pitchFamily="18" charset="0"/>
                <a:cs typeface="Times New Roman" pitchFamily="18" charset="0"/>
              </a:rPr>
              <a:t>події</a:t>
            </a:r>
            <a:r>
              <a:rPr lang="ru-RU" sz="3200" b="1" dirty="0">
                <a:ln>
                  <a:solidFill>
                    <a:schemeClr val="accent2">
                      <a:lumMod val="60000"/>
                      <a:lumOff val="40000"/>
                    </a:schemeClr>
                  </a:solidFill>
                </a:ln>
                <a:latin typeface="Times New Roman" pitchFamily="18" charset="0"/>
                <a:cs typeface="Times New Roman" pitchFamily="18" charset="0"/>
              </a:rPr>
              <a:t>»</a:t>
            </a:r>
            <a:endParaRPr lang="uk-UA" sz="3200" b="1" dirty="0">
              <a:ln>
                <a:solidFill>
                  <a:schemeClr val="accent2">
                    <a:lumMod val="60000"/>
                    <a:lumOff val="40000"/>
                  </a:schemeClr>
                </a:solidFill>
              </a:ln>
              <a:latin typeface="Times New Roman" pitchFamily="18" charset="0"/>
              <a:cs typeface="Times New Roman" pitchFamily="18" charset="0"/>
            </a:endParaRPr>
          </a:p>
        </p:txBody>
      </p:sp>
    </p:spTree>
    <p:extLst>
      <p:ext uri="{BB962C8B-B14F-4D97-AF65-F5344CB8AC3E}">
        <p14:creationId xmlns:p14="http://schemas.microsoft.com/office/powerpoint/2010/main" val="75032931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4224" y="256990"/>
            <a:ext cx="9623390" cy="1358504"/>
          </a:xfrm>
          <a:prstGeom prst="rect">
            <a:avLst/>
          </a:prstGeom>
          <a:solidFill>
            <a:schemeClr val="accent3">
              <a:lumMod val="40000"/>
              <a:lumOff val="60000"/>
            </a:schemeClr>
          </a:solidFill>
        </p:spPr>
        <p:txBody>
          <a:bodyPr wrap="square" lIns="110926" tIns="55463" rIns="110926" bIns="55463">
            <a:spAutoFit/>
          </a:bodyPr>
          <a:lstStyle/>
          <a:p>
            <a:pPr algn="ctr"/>
            <a:r>
              <a:rPr lang="uk-UA" sz="2700" b="1" u="sng" dirty="0" smtClean="0">
                <a:solidFill>
                  <a:srgbClr val="002060"/>
                </a:solidFill>
                <a:latin typeface="TimesNewRomanPSMT"/>
              </a:rPr>
              <a:t>Основне завданням </a:t>
            </a:r>
            <a:r>
              <a:rPr lang="uk-UA" sz="2700" b="1" i="1" dirty="0" smtClean="0">
                <a:solidFill>
                  <a:srgbClr val="002060"/>
                </a:solidFill>
                <a:latin typeface="TimesNewRomanPS-ItalicMT"/>
              </a:rPr>
              <a:t>екстреної психологічної допомоги  - це </a:t>
            </a:r>
            <a:r>
              <a:rPr lang="uk-UA" sz="2700" b="1" dirty="0" smtClean="0">
                <a:solidFill>
                  <a:srgbClr val="002060"/>
                </a:solidFill>
                <a:latin typeface="TimesNewRomanPSMT"/>
              </a:rPr>
              <a:t>попередження розвитку </a:t>
            </a:r>
            <a:r>
              <a:rPr lang="uk-UA" sz="2700" b="1" dirty="0" err="1" smtClean="0">
                <a:solidFill>
                  <a:srgbClr val="002060"/>
                </a:solidFill>
                <a:latin typeface="TimesNewRomanPSMT"/>
              </a:rPr>
              <a:t>психостресу</a:t>
            </a:r>
            <a:r>
              <a:rPr lang="uk-UA" sz="2700" b="1" dirty="0" smtClean="0">
                <a:solidFill>
                  <a:srgbClr val="002060"/>
                </a:solidFill>
                <a:latin typeface="TimesNewRomanPSMT"/>
              </a:rPr>
              <a:t> і переходу його у </a:t>
            </a:r>
            <a:r>
              <a:rPr lang="uk-UA" sz="2700" b="1" dirty="0" err="1" smtClean="0">
                <a:solidFill>
                  <a:srgbClr val="002060"/>
                </a:solidFill>
                <a:latin typeface="TimesNewRomanPSMT"/>
              </a:rPr>
              <a:t>психотравму</a:t>
            </a:r>
            <a:r>
              <a:rPr lang="uk-UA" sz="2700" b="1" dirty="0" smtClean="0">
                <a:solidFill>
                  <a:srgbClr val="002060"/>
                </a:solidFill>
              </a:rPr>
              <a:t> </a:t>
            </a:r>
            <a:endParaRPr lang="uk-UA" dirty="0">
              <a:solidFill>
                <a:prstClr val="black"/>
              </a:solidFill>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1630" y="137259"/>
            <a:ext cx="2203452" cy="2352020"/>
          </a:xfrm>
          <a:prstGeom prst="rect">
            <a:avLst/>
          </a:prstGeom>
        </p:spPr>
      </p:pic>
      <p:sp>
        <p:nvSpPr>
          <p:cNvPr id="4" name="Прямоугольник 3"/>
          <p:cNvSpPr/>
          <p:nvPr/>
        </p:nvSpPr>
        <p:spPr>
          <a:xfrm>
            <a:off x="2787537" y="1752266"/>
            <a:ext cx="6980078" cy="1835558"/>
          </a:xfrm>
          <a:prstGeom prst="rect">
            <a:avLst/>
          </a:prstGeom>
          <a:blipFill>
            <a:blip r:embed="rId3"/>
            <a:tile tx="0" ty="0" sx="100000" sy="100000" flip="none" algn="tl"/>
          </a:blipFill>
        </p:spPr>
        <p:txBody>
          <a:bodyPr wrap="square" lIns="110926" tIns="55463" rIns="110926" bIns="55463">
            <a:spAutoFit/>
          </a:bodyPr>
          <a:lstStyle/>
          <a:p>
            <a:pPr algn="ctr"/>
            <a:r>
              <a:rPr lang="uk-UA" sz="2800" b="1" i="1" dirty="0" smtClean="0">
                <a:ln w="12700" cmpd="sng">
                  <a:solidFill>
                    <a:srgbClr val="FF0000"/>
                  </a:solidFill>
                  <a:prstDash val="solid"/>
                </a:ln>
                <a:solidFill>
                  <a:srgbClr val="0070C0"/>
                </a:solidFill>
                <a:latin typeface="TimesNewRomanPS-ItalicMT"/>
              </a:rPr>
              <a:t>Екстрена психологічна допомога — це короткочасна допомога людині або групі людей  після сильного негативного </a:t>
            </a:r>
            <a:r>
              <a:rPr lang="uk-UA" sz="2800" b="1" i="1" dirty="0" err="1" smtClean="0">
                <a:ln w="12700" cmpd="sng">
                  <a:solidFill>
                    <a:srgbClr val="FF0000"/>
                  </a:solidFill>
                  <a:prstDash val="solid"/>
                </a:ln>
                <a:solidFill>
                  <a:srgbClr val="0070C0"/>
                </a:solidFill>
                <a:latin typeface="TimesNewRomanPS-ItalicMT"/>
              </a:rPr>
              <a:t>стресогенного</a:t>
            </a:r>
            <a:r>
              <a:rPr lang="uk-UA" sz="2800" b="1" i="1" dirty="0" smtClean="0">
                <a:ln w="12700" cmpd="sng">
                  <a:solidFill>
                    <a:srgbClr val="FF0000"/>
                  </a:solidFill>
                  <a:prstDash val="solid"/>
                </a:ln>
                <a:solidFill>
                  <a:srgbClr val="0070C0"/>
                </a:solidFill>
                <a:latin typeface="TimesNewRomanPS-ItalicMT"/>
              </a:rPr>
              <a:t> впливу</a:t>
            </a:r>
            <a:endParaRPr lang="uk-UA" sz="2800" b="1" dirty="0">
              <a:ln w="12700" cmpd="sng">
                <a:solidFill>
                  <a:srgbClr val="FF0000"/>
                </a:solidFill>
                <a:prstDash val="solid"/>
              </a:ln>
              <a:solidFill>
                <a:srgbClr val="0070C0"/>
              </a:solidFill>
            </a:endParaRP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224" y="1752266"/>
            <a:ext cx="2466654" cy="1848279"/>
          </a:xfrm>
          <a:prstGeom prst="rect">
            <a:avLst/>
          </a:prstGeom>
        </p:spPr>
      </p:pic>
      <p:sp>
        <p:nvSpPr>
          <p:cNvPr id="6" name="Прямоугольник 5"/>
          <p:cNvSpPr/>
          <p:nvPr/>
        </p:nvSpPr>
        <p:spPr>
          <a:xfrm>
            <a:off x="2770510" y="3830043"/>
            <a:ext cx="7065101" cy="1358504"/>
          </a:xfrm>
          <a:prstGeom prst="rect">
            <a:avLst/>
          </a:prstGeom>
        </p:spPr>
        <p:txBody>
          <a:bodyPr wrap="square" lIns="110926" tIns="55463" rIns="110926" bIns="55463">
            <a:spAutoFit/>
          </a:bodyPr>
          <a:lstStyle/>
          <a:p>
            <a:pPr algn="ctr"/>
            <a:r>
              <a:rPr lang="uk-UA" sz="2700" b="1" dirty="0" smtClean="0">
                <a:solidFill>
                  <a:srgbClr val="002060"/>
                </a:solidFill>
                <a:latin typeface="TimesNewRomanPSMT"/>
              </a:rPr>
              <a:t>Таку допомогу надають у безпечному місці в зоні або поблизу зони екстремальної ситуації </a:t>
            </a:r>
            <a:endParaRPr lang="uk-UA" b="1" dirty="0">
              <a:solidFill>
                <a:srgbClr val="002060"/>
              </a:solidFill>
            </a:endParaRPr>
          </a:p>
        </p:txBody>
      </p:sp>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1929" y="3716589"/>
            <a:ext cx="2428950" cy="1585413"/>
          </a:xfrm>
          <a:prstGeom prst="rect">
            <a:avLst/>
          </a:prstGeom>
        </p:spPr>
      </p:pic>
      <p:pic>
        <p:nvPicPr>
          <p:cNvPr id="8" name="Рисунок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87494" y="5031773"/>
            <a:ext cx="3326106" cy="1839889"/>
          </a:xfrm>
          <a:prstGeom prst="rect">
            <a:avLst/>
          </a:prstGeom>
        </p:spPr>
      </p:pic>
      <p:pic>
        <p:nvPicPr>
          <p:cNvPr id="9" name="Рисунок 8"/>
          <p:cNvPicPr>
            <a:picLocks noChangeAspect="1"/>
          </p:cNvPicPr>
          <p:nvPr/>
        </p:nvPicPr>
        <p:blipFill>
          <a:blip r:embed="rId7"/>
          <a:stretch>
            <a:fillRect/>
          </a:stretch>
        </p:blipFill>
        <p:spPr>
          <a:xfrm>
            <a:off x="10098984" y="2801321"/>
            <a:ext cx="1916011" cy="2057444"/>
          </a:xfrm>
          <a:prstGeom prst="rect">
            <a:avLst/>
          </a:prstGeom>
        </p:spPr>
      </p:pic>
      <p:sp>
        <p:nvSpPr>
          <p:cNvPr id="10" name="Прямоугольник 9"/>
          <p:cNvSpPr/>
          <p:nvPr/>
        </p:nvSpPr>
        <p:spPr>
          <a:xfrm>
            <a:off x="181928" y="5302002"/>
            <a:ext cx="8505565" cy="1569660"/>
          </a:xfrm>
          <a:prstGeom prst="rect">
            <a:avLst/>
          </a:prstGeom>
          <a:solidFill>
            <a:schemeClr val="accent6">
              <a:lumMod val="40000"/>
              <a:lumOff val="60000"/>
            </a:schemeClr>
          </a:solidFill>
        </p:spPr>
        <p:txBody>
          <a:bodyPr wrap="square">
            <a:spAutoFit/>
          </a:bodyPr>
          <a:lstStyle/>
          <a:p>
            <a:pPr algn="ctr"/>
            <a:r>
              <a:rPr lang="uk-UA" sz="3200" b="1" u="sng" dirty="0" smtClean="0">
                <a:ln>
                  <a:solidFill>
                    <a:srgbClr val="C00000"/>
                  </a:solidFill>
                </a:ln>
                <a:solidFill>
                  <a:schemeClr val="tx1">
                    <a:lumMod val="75000"/>
                    <a:lumOff val="25000"/>
                  </a:schemeClr>
                </a:solidFill>
                <a:latin typeface="Times New Roman" pitchFamily="18" charset="0"/>
                <a:cs typeface="Times New Roman" pitchFamily="18" charset="0"/>
              </a:rPr>
              <a:t>Психологічні стани:</a:t>
            </a:r>
            <a:r>
              <a:rPr lang="uk-UA" sz="3200" b="1" u="sng" dirty="0">
                <a:ln>
                  <a:solidFill>
                    <a:srgbClr val="C00000"/>
                  </a:solidFill>
                </a:ln>
                <a:solidFill>
                  <a:schemeClr val="tx1">
                    <a:lumMod val="75000"/>
                    <a:lumOff val="25000"/>
                  </a:schemeClr>
                </a:solidFill>
                <a:latin typeface="Times New Roman" pitchFamily="18" charset="0"/>
                <a:cs typeface="Times New Roman" pitchFamily="18" charset="0"/>
              </a:rPr>
              <a:t> </a:t>
            </a:r>
            <a:r>
              <a:rPr lang="uk-UA" sz="3200" b="1" dirty="0" smtClean="0">
                <a:ln>
                  <a:solidFill>
                    <a:srgbClr val="C00000"/>
                  </a:solidFill>
                </a:ln>
                <a:solidFill>
                  <a:schemeClr val="tx1">
                    <a:lumMod val="75000"/>
                    <a:lumOff val="25000"/>
                  </a:schemeClr>
                </a:solidFill>
                <a:latin typeface="Times New Roman" pitchFamily="18" charset="0"/>
                <a:cs typeface="Times New Roman" pitchFamily="18" charset="0"/>
              </a:rPr>
              <a:t>апатія; ступор; </a:t>
            </a:r>
            <a:r>
              <a:rPr lang="uk-UA" sz="3200" b="1" dirty="0">
                <a:ln>
                  <a:solidFill>
                    <a:srgbClr val="C00000"/>
                  </a:solidFill>
                </a:ln>
                <a:solidFill>
                  <a:schemeClr val="tx1">
                    <a:lumMod val="75000"/>
                    <a:lumOff val="25000"/>
                  </a:schemeClr>
                </a:solidFill>
                <a:latin typeface="Times New Roman" pitchFamily="18" charset="0"/>
                <a:cs typeface="Times New Roman" pitchFamily="18" charset="0"/>
              </a:rPr>
              <a:t>рухове збудження; агресія; </a:t>
            </a:r>
            <a:r>
              <a:rPr lang="uk-UA" sz="3200" b="1" dirty="0" smtClean="0">
                <a:ln>
                  <a:solidFill>
                    <a:srgbClr val="C00000"/>
                  </a:solidFill>
                </a:ln>
                <a:solidFill>
                  <a:schemeClr val="tx1">
                    <a:lumMod val="75000"/>
                    <a:lumOff val="25000"/>
                  </a:schemeClr>
                </a:solidFill>
                <a:latin typeface="Times New Roman" pitchFamily="18" charset="0"/>
                <a:cs typeface="Times New Roman" pitchFamily="18" charset="0"/>
              </a:rPr>
              <a:t>страх; нервове </a:t>
            </a:r>
            <a:r>
              <a:rPr lang="uk-UA" sz="3200" b="1" dirty="0">
                <a:ln>
                  <a:solidFill>
                    <a:srgbClr val="C00000"/>
                  </a:solidFill>
                </a:ln>
                <a:solidFill>
                  <a:schemeClr val="tx1">
                    <a:lumMod val="75000"/>
                    <a:lumOff val="25000"/>
                  </a:schemeClr>
                </a:solidFill>
                <a:latin typeface="Times New Roman" pitchFamily="18" charset="0"/>
                <a:cs typeface="Times New Roman" pitchFamily="18" charset="0"/>
              </a:rPr>
              <a:t>тремтіння; плач; </a:t>
            </a:r>
            <a:r>
              <a:rPr lang="uk-UA" sz="3200" b="1" dirty="0" smtClean="0">
                <a:ln>
                  <a:solidFill>
                    <a:srgbClr val="C00000"/>
                  </a:solidFill>
                </a:ln>
                <a:solidFill>
                  <a:schemeClr val="tx1">
                    <a:lumMod val="75000"/>
                    <a:lumOff val="25000"/>
                  </a:schemeClr>
                </a:solidFill>
                <a:latin typeface="Times New Roman" pitchFamily="18" charset="0"/>
                <a:cs typeface="Times New Roman" pitchFamily="18" charset="0"/>
              </a:rPr>
              <a:t>істерика</a:t>
            </a:r>
            <a:endParaRPr lang="uk-UA" sz="3200" b="1" dirty="0">
              <a:ln>
                <a:solidFill>
                  <a:srgbClr val="C00000"/>
                </a:solidFill>
              </a:ln>
              <a:solidFill>
                <a:schemeClr val="tx1">
                  <a:lumMod val="75000"/>
                  <a:lumOff val="2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160271652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715" y="1627343"/>
            <a:ext cx="7081561" cy="4598375"/>
          </a:xfrm>
          <a:prstGeom prst="rect">
            <a:avLst/>
          </a:prstGeom>
          <a:solidFill>
            <a:srgbClr val="FFFF00"/>
          </a:solidFill>
        </p:spPr>
        <p:txBody>
          <a:bodyPr wrap="square">
            <a:spAutoFit/>
          </a:bodyPr>
          <a:lstStyle/>
          <a:p>
            <a:pPr algn="just">
              <a:lnSpc>
                <a:spcPct val="150000"/>
              </a:lnSpc>
              <a:spcAft>
                <a:spcPts val="0"/>
              </a:spcAft>
            </a:pPr>
            <a:r>
              <a:rPr lang="uk-UA" sz="4000" b="1" dirty="0" smtClean="0">
                <a:solidFill>
                  <a:srgbClr val="000000"/>
                </a:solidFill>
                <a:latin typeface="Times New Roman"/>
                <a:ea typeface="Calibri"/>
              </a:rPr>
              <a:t>1. Залишайтеся </a:t>
            </a:r>
            <a:r>
              <a:rPr lang="uk-UA" sz="4000" b="1" dirty="0">
                <a:solidFill>
                  <a:srgbClr val="000000"/>
                </a:solidFill>
                <a:latin typeface="Times New Roman"/>
                <a:ea typeface="Calibri"/>
              </a:rPr>
              <a:t>поруч. </a:t>
            </a:r>
            <a:endParaRPr lang="uk-UA" sz="4000" b="1" dirty="0" smtClean="0">
              <a:solidFill>
                <a:srgbClr val="000000"/>
              </a:solidFill>
              <a:latin typeface="Times New Roman"/>
              <a:ea typeface="Calibri"/>
            </a:endParaRPr>
          </a:p>
          <a:p>
            <a:pPr algn="just">
              <a:lnSpc>
                <a:spcPct val="150000"/>
              </a:lnSpc>
              <a:spcAft>
                <a:spcPts val="0"/>
              </a:spcAft>
            </a:pPr>
            <a:r>
              <a:rPr lang="uk-UA" sz="4000" b="1" dirty="0" smtClean="0">
                <a:solidFill>
                  <a:srgbClr val="000000"/>
                </a:solidFill>
                <a:latin typeface="Times New Roman"/>
                <a:ea typeface="Calibri"/>
              </a:rPr>
              <a:t>2</a:t>
            </a:r>
            <a:r>
              <a:rPr lang="uk-UA" sz="4000" b="1" dirty="0">
                <a:solidFill>
                  <a:srgbClr val="000000"/>
                </a:solidFill>
                <a:latin typeface="Times New Roman"/>
                <a:ea typeface="Calibri"/>
              </a:rPr>
              <a:t>. Активно слухайте. </a:t>
            </a:r>
            <a:endParaRPr lang="uk-UA" sz="4000" b="1" dirty="0" smtClean="0">
              <a:solidFill>
                <a:srgbClr val="000000"/>
              </a:solidFill>
              <a:latin typeface="Times New Roman"/>
              <a:ea typeface="Calibri"/>
            </a:endParaRPr>
          </a:p>
          <a:p>
            <a:pPr algn="just">
              <a:lnSpc>
                <a:spcPct val="150000"/>
              </a:lnSpc>
              <a:spcAft>
                <a:spcPts val="0"/>
              </a:spcAft>
            </a:pPr>
            <a:r>
              <a:rPr lang="uk-UA" sz="4000" b="1" dirty="0" smtClean="0">
                <a:solidFill>
                  <a:srgbClr val="000000"/>
                </a:solidFill>
                <a:latin typeface="Times New Roman"/>
                <a:ea typeface="Calibri"/>
              </a:rPr>
              <a:t>3</a:t>
            </a:r>
            <a:r>
              <a:rPr lang="uk-UA" sz="4000" b="1" dirty="0">
                <a:solidFill>
                  <a:srgbClr val="000000"/>
                </a:solidFill>
                <a:latin typeface="Times New Roman"/>
                <a:ea typeface="Calibri"/>
              </a:rPr>
              <a:t>. Поважайте почуття іншого. </a:t>
            </a:r>
            <a:endParaRPr lang="uk-UA" sz="4000" b="1" dirty="0" smtClean="0">
              <a:solidFill>
                <a:srgbClr val="000000"/>
              </a:solidFill>
              <a:latin typeface="Times New Roman"/>
              <a:ea typeface="Calibri"/>
            </a:endParaRPr>
          </a:p>
          <a:p>
            <a:pPr algn="just">
              <a:lnSpc>
                <a:spcPct val="150000"/>
              </a:lnSpc>
              <a:spcAft>
                <a:spcPts val="0"/>
              </a:spcAft>
            </a:pPr>
            <a:r>
              <a:rPr lang="uk-UA" sz="4000" b="1" dirty="0" smtClean="0">
                <a:solidFill>
                  <a:srgbClr val="000000"/>
                </a:solidFill>
                <a:latin typeface="Times New Roman"/>
                <a:ea typeface="Calibri"/>
              </a:rPr>
              <a:t>4</a:t>
            </a:r>
            <a:r>
              <a:rPr lang="uk-UA" sz="4000" b="1" dirty="0">
                <a:solidFill>
                  <a:srgbClr val="000000"/>
                </a:solidFill>
                <a:latin typeface="Times New Roman"/>
                <a:ea typeface="Calibri"/>
              </a:rPr>
              <a:t>. Виявіть турботу та надайте практичну допомогу.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9382" y="1345029"/>
            <a:ext cx="4038347" cy="5163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38584" y="333450"/>
            <a:ext cx="12181155" cy="707886"/>
          </a:xfrm>
          <a:prstGeom prst="rect">
            <a:avLst/>
          </a:prstGeom>
          <a:solidFill>
            <a:schemeClr val="accent3">
              <a:lumMod val="60000"/>
              <a:lumOff val="40000"/>
            </a:schemeClr>
          </a:solidFill>
        </p:spPr>
        <p:txBody>
          <a:bodyPr wrap="square">
            <a:spAutoFit/>
          </a:bodyPr>
          <a:lstStyle/>
          <a:p>
            <a:pPr lvl="0" algn="ctr"/>
            <a:r>
              <a:rPr lang="uk-UA" sz="4000" b="1" dirty="0" smtClean="0">
                <a:solidFill>
                  <a:srgbClr val="000000"/>
                </a:solidFill>
                <a:latin typeface="Times New Roman"/>
                <a:ea typeface="Calibri"/>
              </a:rPr>
              <a:t>Загальні правила </a:t>
            </a:r>
            <a:r>
              <a:rPr lang="uk-UA" sz="4000" b="1" dirty="0">
                <a:solidFill>
                  <a:srgbClr val="000000"/>
                </a:solidFill>
                <a:latin typeface="Times New Roman"/>
                <a:ea typeface="Calibri"/>
              </a:rPr>
              <a:t>екстреної психологічної </a:t>
            </a:r>
            <a:r>
              <a:rPr lang="uk-UA" sz="4000" b="1" dirty="0" smtClean="0">
                <a:solidFill>
                  <a:srgbClr val="000000"/>
                </a:solidFill>
                <a:latin typeface="Times New Roman"/>
                <a:ea typeface="Calibri"/>
              </a:rPr>
              <a:t>допомоги</a:t>
            </a:r>
            <a:endParaRPr lang="uk-UA" sz="4000" b="1" dirty="0">
              <a:solidFill>
                <a:srgbClr val="000000"/>
              </a:solidFill>
              <a:latin typeface="Times New Roman"/>
              <a:ea typeface="Calibri"/>
            </a:endParaRPr>
          </a:p>
        </p:txBody>
      </p:sp>
    </p:spTree>
    <p:extLst>
      <p:ext uri="{BB962C8B-B14F-4D97-AF65-F5344CB8AC3E}">
        <p14:creationId xmlns:p14="http://schemas.microsoft.com/office/powerpoint/2010/main" val="207383025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11332" y="0"/>
            <a:ext cx="8846600" cy="1220005"/>
          </a:xfrm>
          <a:prstGeom prst="rect">
            <a:avLst/>
          </a:prstGeom>
        </p:spPr>
        <p:txBody>
          <a:bodyPr wrap="square" lIns="110926" tIns="55463" rIns="110926" bIns="55463">
            <a:spAutoFit/>
          </a:bodyPr>
          <a:lstStyle/>
          <a:p>
            <a:pPr algn="ctr"/>
            <a:r>
              <a:rPr lang="ru-RU" sz="2400" b="1" dirty="0" err="1">
                <a:solidFill>
                  <a:srgbClr val="1274BA"/>
                </a:solidFill>
                <a:effectLst>
                  <a:glow rad="101600">
                    <a:srgbClr val="FFFF00">
                      <a:alpha val="40000"/>
                    </a:srgbClr>
                  </a:glow>
                </a:effectLst>
                <a:latin typeface="Arial Black" panose="020B0A04020102020204" pitchFamily="34" charset="0"/>
              </a:rPr>
              <a:t>Надання</a:t>
            </a:r>
            <a:r>
              <a:rPr lang="ru-RU" sz="2400" b="1" dirty="0">
                <a:solidFill>
                  <a:srgbClr val="1274BA"/>
                </a:solidFill>
                <a:effectLst>
                  <a:glow rad="101600">
                    <a:srgbClr val="FFFF00">
                      <a:alpha val="40000"/>
                    </a:srgbClr>
                  </a:glow>
                </a:effectLst>
                <a:latin typeface="Arial Black" panose="020B0A04020102020204" pitchFamily="34" charset="0"/>
              </a:rPr>
              <a:t> </a:t>
            </a:r>
            <a:r>
              <a:rPr lang="ru-RU" sz="2400" b="1" dirty="0" err="1">
                <a:solidFill>
                  <a:srgbClr val="1274BA"/>
                </a:solidFill>
                <a:effectLst>
                  <a:glow rad="101600">
                    <a:srgbClr val="FFFF00">
                      <a:alpha val="40000"/>
                    </a:srgbClr>
                  </a:glow>
                </a:effectLst>
                <a:latin typeface="Arial Black" panose="020B0A04020102020204" pitchFamily="34" charset="0"/>
              </a:rPr>
              <a:t>екстреної</a:t>
            </a:r>
            <a:r>
              <a:rPr lang="ru-RU" sz="2400" b="1" dirty="0">
                <a:solidFill>
                  <a:srgbClr val="1274BA"/>
                </a:solidFill>
                <a:effectLst>
                  <a:glow rad="101600">
                    <a:srgbClr val="FFFF00">
                      <a:alpha val="40000"/>
                    </a:srgbClr>
                  </a:glow>
                </a:effectLst>
                <a:latin typeface="Arial Black" panose="020B0A04020102020204" pitchFamily="34" charset="0"/>
              </a:rPr>
              <a:t> </a:t>
            </a:r>
            <a:r>
              <a:rPr lang="ru-RU" sz="2400" b="1" dirty="0" err="1">
                <a:solidFill>
                  <a:srgbClr val="1274BA"/>
                </a:solidFill>
                <a:effectLst>
                  <a:glow rad="101600">
                    <a:srgbClr val="FFFF00">
                      <a:alpha val="40000"/>
                    </a:srgbClr>
                  </a:glow>
                </a:effectLst>
                <a:latin typeface="Arial Black" panose="020B0A04020102020204" pitchFamily="34" charset="0"/>
              </a:rPr>
              <a:t>психологічної</a:t>
            </a:r>
            <a:r>
              <a:rPr lang="ru-RU" sz="2400" b="1" dirty="0">
                <a:solidFill>
                  <a:srgbClr val="1274BA"/>
                </a:solidFill>
                <a:effectLst>
                  <a:glow rad="101600">
                    <a:srgbClr val="FFFF00">
                      <a:alpha val="40000"/>
                    </a:srgbClr>
                  </a:glow>
                </a:effectLst>
                <a:latin typeface="Arial Black" panose="020B0A04020102020204" pitchFamily="34" charset="0"/>
              </a:rPr>
              <a:t> </a:t>
            </a:r>
            <a:r>
              <a:rPr lang="ru-RU" sz="2400" b="1" dirty="0" err="1">
                <a:solidFill>
                  <a:srgbClr val="1274BA"/>
                </a:solidFill>
                <a:effectLst>
                  <a:glow rad="101600">
                    <a:srgbClr val="FFFF00">
                      <a:alpha val="40000"/>
                    </a:srgbClr>
                  </a:glow>
                </a:effectLst>
                <a:latin typeface="Arial Black" panose="020B0A04020102020204" pitchFamily="34" charset="0"/>
              </a:rPr>
              <a:t>допомоги</a:t>
            </a:r>
            <a:r>
              <a:rPr lang="ru-RU" sz="2400" b="1" dirty="0">
                <a:solidFill>
                  <a:srgbClr val="1274BA"/>
                </a:solidFill>
                <a:effectLst>
                  <a:glow rad="101600">
                    <a:srgbClr val="FFFF00">
                      <a:alpha val="40000"/>
                    </a:srgbClr>
                  </a:glow>
                </a:effectLst>
                <a:latin typeface="Arial Black" panose="020B0A04020102020204" pitchFamily="34" charset="0"/>
              </a:rPr>
              <a:t> </a:t>
            </a:r>
            <a:r>
              <a:rPr lang="ru-RU" sz="2400" b="1" dirty="0" err="1">
                <a:solidFill>
                  <a:srgbClr val="1274BA"/>
                </a:solidFill>
                <a:effectLst>
                  <a:glow rad="101600">
                    <a:srgbClr val="FFFF00">
                      <a:alpha val="40000"/>
                    </a:srgbClr>
                  </a:glow>
                </a:effectLst>
                <a:latin typeface="Arial Black" panose="020B0A04020102020204" pitchFamily="34" charset="0"/>
              </a:rPr>
              <a:t>постраждалим</a:t>
            </a:r>
            <a:r>
              <a:rPr lang="ru-RU" sz="2400" b="1" dirty="0">
                <a:solidFill>
                  <a:srgbClr val="1274BA"/>
                </a:solidFill>
                <a:effectLst>
                  <a:glow rad="101600">
                    <a:srgbClr val="FFFF00">
                      <a:alpha val="40000"/>
                    </a:srgbClr>
                  </a:glow>
                </a:effectLst>
                <a:latin typeface="Arial Black" panose="020B0A04020102020204" pitchFamily="34" charset="0"/>
              </a:rPr>
              <a:t> </a:t>
            </a:r>
            <a:r>
              <a:rPr lang="ru-RU" sz="2400" b="1" dirty="0" err="1">
                <a:solidFill>
                  <a:srgbClr val="1274BA"/>
                </a:solidFill>
                <a:effectLst>
                  <a:glow rad="101600">
                    <a:srgbClr val="FFFF00">
                      <a:alpha val="40000"/>
                    </a:srgbClr>
                  </a:glow>
                </a:effectLst>
                <a:latin typeface="Arial Black" panose="020B0A04020102020204" pitchFamily="34" charset="0"/>
              </a:rPr>
              <a:t>під</a:t>
            </a:r>
            <a:r>
              <a:rPr lang="ru-RU" sz="2400" b="1" dirty="0">
                <a:solidFill>
                  <a:srgbClr val="1274BA"/>
                </a:solidFill>
                <a:effectLst>
                  <a:glow rad="101600">
                    <a:srgbClr val="FFFF00">
                      <a:alpha val="40000"/>
                    </a:srgbClr>
                  </a:glow>
                </a:effectLst>
                <a:latin typeface="Arial Black" panose="020B0A04020102020204" pitchFamily="34" charset="0"/>
              </a:rPr>
              <a:t> час </a:t>
            </a:r>
            <a:r>
              <a:rPr lang="ru-RU" sz="2400" b="1" dirty="0" err="1">
                <a:solidFill>
                  <a:srgbClr val="1274BA"/>
                </a:solidFill>
                <a:effectLst>
                  <a:glow rad="101600">
                    <a:srgbClr val="FFFF00">
                      <a:alpha val="40000"/>
                    </a:srgbClr>
                  </a:glow>
                </a:effectLst>
                <a:latin typeface="Arial Black" panose="020B0A04020102020204" pitchFamily="34" charset="0"/>
              </a:rPr>
              <a:t>гострого</a:t>
            </a:r>
            <a:r>
              <a:rPr lang="ru-RU" sz="2400" b="1" dirty="0">
                <a:solidFill>
                  <a:srgbClr val="1274BA"/>
                </a:solidFill>
                <a:effectLst>
                  <a:glow rad="101600">
                    <a:srgbClr val="FFFF00">
                      <a:alpha val="40000"/>
                    </a:srgbClr>
                  </a:glow>
                </a:effectLst>
                <a:latin typeface="Arial Black" panose="020B0A04020102020204" pitchFamily="34" charset="0"/>
              </a:rPr>
              <a:t> </a:t>
            </a:r>
            <a:r>
              <a:rPr lang="ru-RU" sz="2400" b="1" dirty="0" err="1">
                <a:solidFill>
                  <a:srgbClr val="1274BA"/>
                </a:solidFill>
                <a:effectLst>
                  <a:glow rad="101600">
                    <a:srgbClr val="FFFF00">
                      <a:alpha val="40000"/>
                    </a:srgbClr>
                  </a:glow>
                </a:effectLst>
                <a:latin typeface="Arial Black" panose="020B0A04020102020204" pitchFamily="34" charset="0"/>
              </a:rPr>
              <a:t>стресового</a:t>
            </a:r>
            <a:r>
              <a:rPr lang="ru-RU" sz="2400" b="1" dirty="0">
                <a:solidFill>
                  <a:srgbClr val="1274BA"/>
                </a:solidFill>
                <a:effectLst>
                  <a:glow rad="101600">
                    <a:srgbClr val="FFFF00">
                      <a:alpha val="40000"/>
                    </a:srgbClr>
                  </a:glow>
                </a:effectLst>
                <a:latin typeface="Arial Black" panose="020B0A04020102020204" pitchFamily="34" charset="0"/>
              </a:rPr>
              <a:t> стану</a:t>
            </a:r>
            <a:r>
              <a:rPr lang="ru-RU" sz="2400" dirty="0">
                <a:solidFill>
                  <a:prstClr val="black"/>
                </a:solidFill>
                <a:effectLst>
                  <a:glow rad="101600">
                    <a:srgbClr val="FFFF00">
                      <a:alpha val="40000"/>
                    </a:srgbClr>
                  </a:glow>
                </a:effectLst>
                <a:latin typeface="Arial Black" panose="020B0A04020102020204" pitchFamily="34" charset="0"/>
              </a:rPr>
              <a:t> </a:t>
            </a:r>
            <a:r>
              <a:rPr lang="ru-RU" sz="2400" dirty="0">
                <a:solidFill>
                  <a:prstClr val="black"/>
                </a:solidFill>
                <a:latin typeface="Arial Black" panose="020B0A04020102020204" pitchFamily="34" charset="0"/>
              </a:rPr>
              <a:t/>
            </a:r>
            <a:br>
              <a:rPr lang="ru-RU" sz="2400" dirty="0">
                <a:solidFill>
                  <a:prstClr val="black"/>
                </a:solidFill>
                <a:latin typeface="Arial Black" panose="020B0A04020102020204" pitchFamily="34" charset="0"/>
              </a:rPr>
            </a:br>
            <a:endParaRPr lang="ru-RU" sz="2400" dirty="0">
              <a:solidFill>
                <a:prstClr val="black"/>
              </a:solidFill>
              <a:latin typeface="Arial Black" panose="020B0A04020102020204" pitchFamily="34" charset="0"/>
            </a:endParaRPr>
          </a:p>
        </p:txBody>
      </p:sp>
      <p:sp>
        <p:nvSpPr>
          <p:cNvPr id="3" name="Скругленный прямоугольник 2"/>
          <p:cNvSpPr/>
          <p:nvPr/>
        </p:nvSpPr>
        <p:spPr>
          <a:xfrm>
            <a:off x="190550" y="993255"/>
            <a:ext cx="8280920" cy="2381676"/>
          </a:xfrm>
          <a:prstGeom prst="round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r>
              <a:rPr lang="uk-UA" sz="2000" b="1" dirty="0" smtClean="0">
                <a:solidFill>
                  <a:srgbClr val="C00000"/>
                </a:solidFill>
                <a:latin typeface="Times New Roman" pitchFamily="18" charset="0"/>
                <a:cs typeface="Times New Roman" pitchFamily="18" charset="0"/>
              </a:rPr>
              <a:t>Апатія</a:t>
            </a:r>
            <a:r>
              <a:rPr lang="uk-UA" sz="2000" b="1" dirty="0" smtClean="0">
                <a:solidFill>
                  <a:srgbClr val="7030A0"/>
                </a:solidFill>
                <a:latin typeface="Times New Roman" pitchFamily="18" charset="0"/>
                <a:cs typeface="Times New Roman" pitchFamily="18" charset="0"/>
              </a:rPr>
              <a:t>  - після тривалої напруженої, але безуспішної діяльності; в ситуації, коли людина зазнає серйозної невдачі, перестає бачити сенс своєї діяльності; коли не вдалося когось врятувати. Навалюється відчуття втоми, таке, що немає бажання ані рухатися, ані говорити: рухи й слова вимагають великих зусиль. У душі </a:t>
            </a:r>
            <a:r>
              <a:rPr lang="uk-UA" sz="2000" b="1" dirty="0" err="1" smtClean="0">
                <a:solidFill>
                  <a:srgbClr val="7030A0"/>
                </a:solidFill>
                <a:latin typeface="Times New Roman" pitchFamily="18" charset="0"/>
                <a:cs typeface="Times New Roman" pitchFamily="18" charset="0"/>
              </a:rPr>
              <a:t>—порожнеча</a:t>
            </a:r>
            <a:r>
              <a:rPr lang="uk-UA" sz="2000" b="1" dirty="0" smtClean="0">
                <a:solidFill>
                  <a:srgbClr val="7030A0"/>
                </a:solidFill>
                <a:latin typeface="Times New Roman" pitchFamily="18" charset="0"/>
                <a:cs typeface="Times New Roman" pitchFamily="18" charset="0"/>
              </a:rPr>
              <a:t>, незмога навіть на прояв почуттів. У стані апатії людина може перебувати від кількох днів до кількох тижнів</a:t>
            </a:r>
            <a:endParaRPr lang="uk-UA" sz="2000" b="1" dirty="0">
              <a:solidFill>
                <a:srgbClr val="7030A0"/>
              </a:solidFill>
              <a:latin typeface="Times New Roman" pitchFamily="18" charset="0"/>
              <a:cs typeface="Times New Roman" pitchFamily="18" charset="0"/>
            </a:endParaRP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74793" y="854297"/>
            <a:ext cx="3166278" cy="2287465"/>
          </a:xfrm>
          <a:prstGeom prst="rect">
            <a:avLst/>
          </a:prstGeom>
        </p:spPr>
      </p:pic>
      <p:sp>
        <p:nvSpPr>
          <p:cNvPr id="5" name="Прямоугольник 4"/>
          <p:cNvSpPr/>
          <p:nvPr/>
        </p:nvSpPr>
        <p:spPr>
          <a:xfrm>
            <a:off x="190550" y="3501802"/>
            <a:ext cx="5472608" cy="3168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r>
              <a:rPr lang="uk-UA" sz="2000" b="1" dirty="0" smtClean="0">
                <a:solidFill>
                  <a:srgbClr val="FFFF00"/>
                </a:solidFill>
                <a:latin typeface="Times New Roman" pitchFamily="18" charset="0"/>
                <a:cs typeface="Times New Roman" pitchFamily="18" charset="0"/>
              </a:rPr>
              <a:t>Ознаки: </a:t>
            </a:r>
            <a:r>
              <a:rPr lang="uk-UA" sz="2000" dirty="0" smtClean="0">
                <a:solidFill>
                  <a:prstClr val="white"/>
                </a:solidFill>
                <a:latin typeface="Times New Roman" pitchFamily="18" charset="0"/>
                <a:cs typeface="Times New Roman" pitchFamily="18" charset="0"/>
              </a:rPr>
              <a:t>байдуже ставлення до навколишнього, млявість, загальмованість, мова повільна, з великими паузами. Якщо людину залишити без підтримки й допомоги в такому</a:t>
            </a:r>
          </a:p>
          <a:p>
            <a:pPr algn="ctr"/>
            <a:r>
              <a:rPr lang="uk-UA" sz="2000" dirty="0" smtClean="0">
                <a:solidFill>
                  <a:prstClr val="white"/>
                </a:solidFill>
                <a:latin typeface="Times New Roman" pitchFamily="18" charset="0"/>
                <a:cs typeface="Times New Roman" pitchFamily="18" charset="0"/>
              </a:rPr>
              <a:t>стані, то апатія може перерости в депресію (важкі й болісні емоції, пасивність поведінки, почуття провини, відчуття безпорадності перед життєвими труднощами, безперспективність</a:t>
            </a:r>
            <a:r>
              <a:rPr lang="ru-RU" sz="2000" dirty="0" smtClean="0">
                <a:solidFill>
                  <a:prstClr val="white"/>
                </a:solidFill>
                <a:latin typeface="Times New Roman" pitchFamily="18" charset="0"/>
                <a:cs typeface="Times New Roman" pitchFamily="18" charset="0"/>
              </a:rPr>
              <a:t>).</a:t>
            </a:r>
            <a:endParaRPr lang="ru-RU" sz="2000" dirty="0">
              <a:solidFill>
                <a:prstClr val="white"/>
              </a:solidFill>
              <a:latin typeface="Times New Roman" pitchFamily="18" charset="0"/>
              <a:cs typeface="Times New Roman" pitchFamily="18" charset="0"/>
            </a:endParaRPr>
          </a:p>
        </p:txBody>
      </p:sp>
      <p:sp>
        <p:nvSpPr>
          <p:cNvPr id="6" name="Прямоугольник с двумя скругленными противолежащими углами 5"/>
          <p:cNvSpPr/>
          <p:nvPr/>
        </p:nvSpPr>
        <p:spPr>
          <a:xfrm>
            <a:off x="5770212" y="3442195"/>
            <a:ext cx="6441519" cy="3407521"/>
          </a:xfrm>
          <a:prstGeom prst="round2Diag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r>
              <a:rPr lang="uk-UA" b="1" dirty="0" smtClean="0">
                <a:solidFill>
                  <a:srgbClr val="C00000"/>
                </a:solidFill>
                <a:latin typeface="Times New Roman" pitchFamily="18" charset="0"/>
                <a:cs typeface="Times New Roman" pitchFamily="18" charset="0"/>
              </a:rPr>
              <a:t>Перша допомога: </a:t>
            </a:r>
            <a:r>
              <a:rPr lang="uk-UA" dirty="0" smtClean="0">
                <a:solidFill>
                  <a:schemeClr val="tx1"/>
                </a:solidFill>
                <a:latin typeface="Times New Roman" pitchFamily="18" charset="0"/>
                <a:cs typeface="Times New Roman" pitchFamily="18" charset="0"/>
              </a:rPr>
              <a:t>поговоріть з потерпілим. Задайте йому кілька простих запитань : «Як тебе звуть?», «Як ти себе почуваєш?», «Хочеш їсти?». Проведіть до місця відпочинку, допоможіть зручно влаштуватися. Візьміть потерпілого за руку або покладіть свою руку йому на чоло. Дайте поспати або просто полежати. Якщо немає можливості відпочити (подія на вулиці,</a:t>
            </a:r>
          </a:p>
          <a:p>
            <a:pPr algn="ctr"/>
            <a:r>
              <a:rPr lang="uk-UA" dirty="0" smtClean="0">
                <a:solidFill>
                  <a:schemeClr val="tx1"/>
                </a:solidFill>
                <a:latin typeface="Times New Roman" pitchFamily="18" charset="0"/>
                <a:cs typeface="Times New Roman" pitchFamily="18" charset="0"/>
              </a:rPr>
              <a:t>у громадському транспорті тощо), то говоріть з ним</a:t>
            </a:r>
            <a:endParaRPr lang="uk-UA"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80600049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вал 2"/>
          <p:cNvSpPr/>
          <p:nvPr/>
        </p:nvSpPr>
        <p:spPr>
          <a:xfrm>
            <a:off x="5087094" y="117426"/>
            <a:ext cx="6984727" cy="3048706"/>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r>
              <a:rPr lang="uk-UA" sz="2000" smtClean="0">
                <a:solidFill>
                  <a:srgbClr val="C00000"/>
                </a:solidFill>
                <a:latin typeface="Arial Black" panose="020B0A04020102020204" pitchFamily="34" charset="0"/>
              </a:rPr>
              <a:t>Ступор</a:t>
            </a:r>
            <a:r>
              <a:rPr lang="uk-UA" sz="2000" smtClean="0">
                <a:solidFill>
                  <a:srgbClr val="7030A0"/>
                </a:solidFill>
                <a:latin typeface="Arial Black" panose="020B0A04020102020204" pitchFamily="34" charset="0"/>
              </a:rPr>
              <a:t> — одна з потужних захисних реакцій організму. Відбувається після сильних нервових потрясінь, коли людина затратила стільки енергії на виживання, що сил на контакт із навколишнім світом у неї вже немає</a:t>
            </a:r>
            <a:endParaRPr lang="uk-UA" sz="2000">
              <a:solidFill>
                <a:srgbClr val="7030A0"/>
              </a:solidFill>
              <a:latin typeface="Arial Black" panose="020B0A04020102020204" pitchFamily="34"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598" y="222686"/>
            <a:ext cx="3821053" cy="2716553"/>
          </a:xfrm>
          <a:prstGeom prst="rect">
            <a:avLst/>
          </a:prstGeom>
        </p:spPr>
      </p:pic>
      <p:sp>
        <p:nvSpPr>
          <p:cNvPr id="5" name="Прямоугольник с двумя скругленными соседними углами 4"/>
          <p:cNvSpPr/>
          <p:nvPr/>
        </p:nvSpPr>
        <p:spPr>
          <a:xfrm>
            <a:off x="478582" y="3284289"/>
            <a:ext cx="3965069" cy="3096343"/>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r>
              <a:rPr lang="uk-UA" b="1" dirty="0" smtClean="0">
                <a:solidFill>
                  <a:srgbClr val="FFFF00"/>
                </a:solidFill>
                <a:latin typeface="Times New Roman" pitchFamily="18" charset="0"/>
                <a:cs typeface="Times New Roman" pitchFamily="18" charset="0"/>
              </a:rPr>
              <a:t>Ознаки:</a:t>
            </a:r>
            <a:r>
              <a:rPr lang="uk-UA" dirty="0" smtClean="0">
                <a:solidFill>
                  <a:prstClr val="white"/>
                </a:solidFill>
                <a:latin typeface="Times New Roman" pitchFamily="18" charset="0"/>
                <a:cs typeface="Times New Roman" pitchFamily="18" charset="0"/>
              </a:rPr>
              <a:t> різке зниження або відсутність довільних рухів і мови, відсутність реакції</a:t>
            </a:r>
          </a:p>
          <a:p>
            <a:pPr algn="ctr"/>
            <a:r>
              <a:rPr lang="uk-UA" dirty="0" smtClean="0">
                <a:solidFill>
                  <a:prstClr val="white"/>
                </a:solidFill>
                <a:latin typeface="Times New Roman" pitchFamily="18" charset="0"/>
                <a:cs typeface="Times New Roman" pitchFamily="18" charset="0"/>
              </a:rPr>
              <a:t>на зовнішні подразники (шум, світло, дотики), «заціпеніння» в певній позі, стан повної</a:t>
            </a:r>
          </a:p>
          <a:p>
            <a:pPr algn="ctr"/>
            <a:r>
              <a:rPr lang="uk-UA" dirty="0" smtClean="0">
                <a:solidFill>
                  <a:prstClr val="white"/>
                </a:solidFill>
                <a:latin typeface="Times New Roman" pitchFamily="18" charset="0"/>
                <a:cs typeface="Times New Roman" pitchFamily="18" charset="0"/>
              </a:rPr>
              <a:t>нерухомості</a:t>
            </a:r>
            <a:endParaRPr lang="uk-UA" dirty="0">
              <a:solidFill>
                <a:prstClr val="white"/>
              </a:solidFill>
              <a:latin typeface="Times New Roman" pitchFamily="18" charset="0"/>
              <a:cs typeface="Times New Roman" pitchFamily="18" charset="0"/>
            </a:endParaRPr>
          </a:p>
        </p:txBody>
      </p:sp>
      <p:sp>
        <p:nvSpPr>
          <p:cNvPr id="6" name="Прямоугольник с одним усеченным и одним скругленным углом 5"/>
          <p:cNvSpPr/>
          <p:nvPr/>
        </p:nvSpPr>
        <p:spPr>
          <a:xfrm>
            <a:off x="4727054" y="3284289"/>
            <a:ext cx="7463359" cy="3384370"/>
          </a:xfrm>
          <a:prstGeom prst="snip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110926" tIns="55463" rIns="110926" bIns="55463" rtlCol="0" anchor="ctr"/>
          <a:lstStyle/>
          <a:p>
            <a:pPr algn="ctr"/>
            <a:r>
              <a:rPr lang="uk-UA" b="1" smtClean="0">
                <a:solidFill>
                  <a:srgbClr val="002060"/>
                </a:solidFill>
                <a:latin typeface="Times New Roman" pitchFamily="18" charset="0"/>
                <a:cs typeface="Times New Roman" pitchFamily="18" charset="0"/>
              </a:rPr>
              <a:t>Перша допомога: </a:t>
            </a:r>
            <a:r>
              <a:rPr lang="uk-UA" smtClean="0">
                <a:solidFill>
                  <a:srgbClr val="002060"/>
                </a:solidFill>
                <a:latin typeface="Times New Roman" pitchFamily="18" charset="0"/>
                <a:cs typeface="Times New Roman" pitchFamily="18" charset="0"/>
              </a:rPr>
              <a:t>масажуйте потерпілому точки, розташовані на чолі, над зіницями. Долоню вільної руки покладіть на груди потерпілого. Налаштуйте свій подих під ритм його подиху. Людина, перебуваючи в ступорі, може чути, бачити. Тому говоріть йому на вухо, тихо, повільно й чітко те, що може викликати сильні емоції (краще негативні). Пам’ятайте: необхідно будь-якими засобами домогтися реакції потерпілого, вивести його із заціпеніння</a:t>
            </a:r>
            <a:endParaRPr lang="uk-UA">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220108500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La ment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1331</TotalTime>
  <Words>1998</Words>
  <Application>Microsoft Office PowerPoint</Application>
  <PresentationFormat>Произвольный</PresentationFormat>
  <Paragraphs>93</Paragraphs>
  <Slides>22</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22</vt:i4>
      </vt:variant>
    </vt:vector>
  </HeadingPairs>
  <TitlesOfParts>
    <vt:vector size="31" baseType="lpstr">
      <vt:lpstr>Arial</vt:lpstr>
      <vt:lpstr>Arial Black</vt:lpstr>
      <vt:lpstr>Calibri</vt:lpstr>
      <vt:lpstr>Courier New</vt:lpstr>
      <vt:lpstr>Times New Roman</vt:lpstr>
      <vt:lpstr>TimesNewRomanPS-ItalicMT</vt:lpstr>
      <vt:lpstr>TimesNewRomanPSMT</vt:lpstr>
      <vt:lpstr>Wingdings</vt:lpstr>
      <vt:lpstr>La mente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Олеся</dc:creator>
  <cp:lastModifiedBy>user</cp:lastModifiedBy>
  <cp:revision>83</cp:revision>
  <dcterms:created xsi:type="dcterms:W3CDTF">2021-01-26T17:12:07Z</dcterms:created>
  <dcterms:modified xsi:type="dcterms:W3CDTF">2023-04-03T05:43:36Z</dcterms:modified>
</cp:coreProperties>
</file>