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omments/comment1.xml" ContentType="application/vnd.openxmlformats-officedocument.presentationml.comments+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81" r:id="rId1"/>
  </p:sldMasterIdLst>
  <p:notesMasterIdLst>
    <p:notesMasterId r:id="rId19"/>
  </p:notesMasterIdLst>
  <p:sldIdLst>
    <p:sldId id="256" r:id="rId2"/>
    <p:sldId id="257" r:id="rId3"/>
    <p:sldId id="441" r:id="rId4"/>
    <p:sldId id="443" r:id="rId5"/>
    <p:sldId id="455" r:id="rId6"/>
    <p:sldId id="456" r:id="rId7"/>
    <p:sldId id="260" r:id="rId8"/>
    <p:sldId id="294" r:id="rId9"/>
    <p:sldId id="432" r:id="rId10"/>
    <p:sldId id="460" r:id="rId11"/>
    <p:sldId id="457" r:id="rId12"/>
    <p:sldId id="458" r:id="rId13"/>
    <p:sldId id="442" r:id="rId14"/>
    <p:sldId id="461" r:id="rId15"/>
    <p:sldId id="462" r:id="rId16"/>
    <p:sldId id="291" r:id="rId17"/>
    <p:sldId id="463" r:id="rId18"/>
  </p:sldIdLst>
  <p:sldSz cx="24384000" cy="13716000"/>
  <p:notesSz cx="6858000" cy="9144000"/>
  <p:defaultTextStyle>
    <a:defPPr>
      <a:defRPr lang="ru-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Viacheslav Tuliakov" initials="VT" lastIdx="1" clrIdx="0">
    <p:extLst>
      <p:ext uri="{19B8F6BF-5375-455C-9EA6-DF929625EA0E}">
        <p15:presenceInfo xmlns:p15="http://schemas.microsoft.com/office/powerpoint/2012/main" userId="2f11ea34c8ca0168"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3E231A"/>
        </a:fontRef>
        <a:srgbClr val="3E231A"/>
      </a:tcTxStyle>
      <a:tcStyle>
        <a:tcBdr>
          <a:left>
            <a:ln w="12700" cap="flat">
              <a:solidFill>
                <a:srgbClr val="3E231A"/>
              </a:solidFill>
              <a:prstDash val="solid"/>
              <a:miter lim="400000"/>
            </a:ln>
          </a:left>
          <a:right>
            <a:ln w="12700" cap="flat">
              <a:solidFill>
                <a:srgbClr val="3E231A"/>
              </a:solidFill>
              <a:prstDash val="solid"/>
              <a:miter lim="400000"/>
            </a:ln>
          </a:right>
          <a:top>
            <a:ln w="12700" cap="flat">
              <a:solidFill>
                <a:srgbClr val="3E231A"/>
              </a:solidFill>
              <a:prstDash val="solid"/>
              <a:miter lim="400000"/>
            </a:ln>
          </a:top>
          <a:bottom>
            <a:ln w="12700" cap="flat">
              <a:solidFill>
                <a:srgbClr val="3E231A"/>
              </a:solidFill>
              <a:prstDash val="solid"/>
              <a:miter lim="400000"/>
            </a:ln>
          </a:bottom>
          <a:insideH>
            <a:ln w="12700" cap="flat">
              <a:solidFill>
                <a:srgbClr val="3E231A"/>
              </a:solidFill>
              <a:prstDash val="solid"/>
              <a:miter lim="400000"/>
            </a:ln>
          </a:insideH>
          <a:insideV>
            <a:ln w="12700" cap="flat">
              <a:solidFill>
                <a:srgbClr val="3E231A"/>
              </a:solidFill>
              <a:prstDash val="solid"/>
              <a:miter lim="400000"/>
            </a:ln>
          </a:insideV>
        </a:tcBdr>
        <a:fill>
          <a:noFill/>
        </a:fill>
      </a:tcStyle>
    </a:wholeTbl>
    <a:band2H>
      <a:tcTxStyle/>
      <a:tcStyle>
        <a:tcBdr/>
        <a:fill>
          <a:solidFill>
            <a:srgbClr val="FFEBD2">
              <a:alpha val="48000"/>
            </a:srgbClr>
          </a:solidFill>
        </a:fill>
      </a:tcStyle>
    </a:band2H>
    <a:firstCol>
      <a:tcTxStyle b="off" i="off">
        <a:fontRef idx="minor">
          <a:srgbClr val="3E231A"/>
        </a:fontRef>
        <a:srgbClr val="3E231A"/>
      </a:tcTxStyle>
      <a:tcStyle>
        <a:tcBdr>
          <a:left>
            <a:ln w="12700" cap="flat">
              <a:solidFill>
                <a:srgbClr val="3E231A"/>
              </a:solidFill>
              <a:prstDash val="solid"/>
              <a:miter lim="400000"/>
            </a:ln>
          </a:left>
          <a:right>
            <a:ln w="12700" cap="flat">
              <a:solidFill>
                <a:srgbClr val="3E231A"/>
              </a:solidFill>
              <a:prstDash val="solid"/>
              <a:miter lim="400000"/>
            </a:ln>
          </a:right>
          <a:top>
            <a:ln w="12700" cap="flat">
              <a:solidFill>
                <a:srgbClr val="3E231A"/>
              </a:solidFill>
              <a:prstDash val="solid"/>
              <a:miter lim="400000"/>
            </a:ln>
          </a:top>
          <a:bottom>
            <a:ln w="12700" cap="flat">
              <a:solidFill>
                <a:srgbClr val="3E231A"/>
              </a:solidFill>
              <a:prstDash val="solid"/>
              <a:miter lim="400000"/>
            </a:ln>
          </a:bottom>
          <a:insideH>
            <a:ln w="12700" cap="flat">
              <a:solidFill>
                <a:srgbClr val="3E231A"/>
              </a:solidFill>
              <a:prstDash val="solid"/>
              <a:miter lim="400000"/>
            </a:ln>
          </a:insideH>
          <a:insideV>
            <a:ln w="12700" cap="flat">
              <a:solidFill>
                <a:srgbClr val="3E231A"/>
              </a:solidFill>
              <a:prstDash val="solid"/>
              <a:miter lim="400000"/>
            </a:ln>
          </a:insideV>
        </a:tcBdr>
        <a:fill>
          <a:solidFill>
            <a:srgbClr val="D6A96F">
              <a:alpha val="48000"/>
            </a:srgbClr>
          </a:solidFill>
        </a:fill>
      </a:tcStyle>
    </a:firstCol>
    <a:lastRow>
      <a:tcTxStyle b="off" i="off">
        <a:fontRef idx="minor">
          <a:srgbClr val="3E231A"/>
        </a:fontRef>
        <a:srgbClr val="3E231A"/>
      </a:tcTxStyle>
      <a:tcStyle>
        <a:tcBdr>
          <a:left>
            <a:ln w="12700" cap="flat">
              <a:solidFill>
                <a:srgbClr val="3E231A"/>
              </a:solidFill>
              <a:prstDash val="solid"/>
              <a:miter lim="400000"/>
            </a:ln>
          </a:left>
          <a:right>
            <a:ln w="12700" cap="flat">
              <a:solidFill>
                <a:srgbClr val="3E231A"/>
              </a:solidFill>
              <a:prstDash val="solid"/>
              <a:miter lim="400000"/>
            </a:ln>
          </a:right>
          <a:top>
            <a:ln w="12700" cap="flat">
              <a:solidFill>
                <a:srgbClr val="3E231A"/>
              </a:solidFill>
              <a:prstDash val="solid"/>
              <a:miter lim="400000"/>
            </a:ln>
          </a:top>
          <a:bottom>
            <a:ln w="12700" cap="flat">
              <a:solidFill>
                <a:srgbClr val="3E231A"/>
              </a:solidFill>
              <a:prstDash val="solid"/>
              <a:miter lim="400000"/>
            </a:ln>
          </a:bottom>
          <a:insideH>
            <a:ln w="12700" cap="flat">
              <a:solidFill>
                <a:srgbClr val="3E231A"/>
              </a:solidFill>
              <a:prstDash val="solid"/>
              <a:miter lim="400000"/>
            </a:ln>
          </a:insideH>
          <a:insideV>
            <a:ln w="12700" cap="flat">
              <a:solidFill>
                <a:srgbClr val="3E231A"/>
              </a:solidFill>
              <a:prstDash val="solid"/>
              <a:miter lim="400000"/>
            </a:ln>
          </a:insideV>
        </a:tcBdr>
        <a:fill>
          <a:solidFill>
            <a:srgbClr val="D6A96F">
              <a:alpha val="48000"/>
            </a:srgbClr>
          </a:solidFill>
        </a:fill>
      </a:tcStyle>
    </a:lastRow>
    <a:firstRow>
      <a:tcTxStyle b="off" i="off">
        <a:fontRef idx="minor">
          <a:srgbClr val="3E231A"/>
        </a:fontRef>
        <a:srgbClr val="3E231A"/>
      </a:tcTxStyle>
      <a:tcStyle>
        <a:tcBdr>
          <a:left>
            <a:ln w="12700" cap="flat">
              <a:solidFill>
                <a:srgbClr val="3E231A"/>
              </a:solidFill>
              <a:prstDash val="solid"/>
              <a:miter lim="400000"/>
            </a:ln>
          </a:left>
          <a:right>
            <a:ln w="12700" cap="flat">
              <a:solidFill>
                <a:srgbClr val="3E231A"/>
              </a:solidFill>
              <a:prstDash val="solid"/>
              <a:miter lim="400000"/>
            </a:ln>
          </a:right>
          <a:top>
            <a:ln w="12700" cap="flat">
              <a:solidFill>
                <a:srgbClr val="3E231A"/>
              </a:solidFill>
              <a:prstDash val="solid"/>
              <a:miter lim="400000"/>
            </a:ln>
          </a:top>
          <a:bottom>
            <a:ln w="12700" cap="flat">
              <a:solidFill>
                <a:srgbClr val="3E231A"/>
              </a:solidFill>
              <a:prstDash val="solid"/>
              <a:miter lim="400000"/>
            </a:ln>
          </a:bottom>
          <a:insideH>
            <a:ln w="12700" cap="flat">
              <a:solidFill>
                <a:srgbClr val="3E231A"/>
              </a:solidFill>
              <a:prstDash val="solid"/>
              <a:miter lim="400000"/>
            </a:ln>
          </a:insideH>
          <a:insideV>
            <a:ln w="12700" cap="flat">
              <a:solidFill>
                <a:srgbClr val="3E231A"/>
              </a:solidFill>
              <a:prstDash val="solid"/>
              <a:miter lim="400000"/>
            </a:ln>
          </a:insideV>
        </a:tcBdr>
        <a:fill>
          <a:solidFill>
            <a:srgbClr val="D6A96F">
              <a:alpha val="48000"/>
            </a:srgbClr>
          </a:solidFill>
        </a:fill>
      </a:tcStyle>
    </a:firstRow>
  </a:tblStyle>
  <a:tblStyle styleId="{C7B018BB-80A7-4F77-B60F-C8B233D01FF8}" styleName="">
    <a:tblBg/>
    <a:wholeTbl>
      <a:tcTxStyle b="off" i="off">
        <a:fontRef idx="minor">
          <a:srgbClr val="3E231A"/>
        </a:fontRef>
        <a:srgbClr val="3E231A"/>
      </a:tcTxStyle>
      <a:tcStyle>
        <a:tcBdr>
          <a:left>
            <a:ln w="12700" cap="flat">
              <a:noFill/>
              <a:miter lim="400000"/>
            </a:ln>
          </a:left>
          <a:right>
            <a:ln w="12700" cap="flat">
              <a:noFill/>
              <a:miter lim="400000"/>
            </a:ln>
          </a:right>
          <a:top>
            <a:ln w="12700" cap="flat">
              <a:solidFill>
                <a:srgbClr val="3E231A"/>
              </a:solidFill>
              <a:prstDash val="solid"/>
              <a:miter lim="400000"/>
            </a:ln>
          </a:top>
          <a:bottom>
            <a:ln w="12700" cap="flat">
              <a:solidFill>
                <a:srgbClr val="3E231A"/>
              </a:solidFill>
              <a:prstDash val="solid"/>
              <a:miter lim="400000"/>
            </a:ln>
          </a:bottom>
          <a:insideH>
            <a:ln w="12700" cap="flat">
              <a:solidFill>
                <a:srgbClr val="3E231A"/>
              </a:solidFill>
              <a:prstDash val="solid"/>
              <a:miter lim="400000"/>
            </a:ln>
          </a:insideH>
          <a:insideV>
            <a:ln w="12700" cap="flat">
              <a:noFill/>
              <a:miter lim="400000"/>
            </a:ln>
          </a:insideV>
        </a:tcBdr>
        <a:fill>
          <a:noFill/>
        </a:fill>
      </a:tcStyle>
    </a:wholeTbl>
    <a:band2H>
      <a:tcTxStyle/>
      <a:tcStyle>
        <a:tcBdr/>
        <a:fill>
          <a:solidFill>
            <a:srgbClr val="76654F">
              <a:alpha val="20000"/>
            </a:srgbClr>
          </a:solidFill>
        </a:fill>
      </a:tcStyle>
    </a:band2H>
    <a:firstCol>
      <a:tcTxStyle b="off" i="off">
        <a:fontRef idx="minor">
          <a:srgbClr val="FFFFFF"/>
        </a:fontRef>
        <a:srgbClr val="FFFFFF"/>
      </a:tcTxStyle>
      <a:tcStyle>
        <a:tcBdr>
          <a:left>
            <a:ln w="12700" cap="flat">
              <a:solidFill>
                <a:srgbClr val="3E231A"/>
              </a:solidFill>
              <a:prstDash val="solid"/>
              <a:miter lim="400000"/>
            </a:ln>
          </a:left>
          <a:right>
            <a:ln w="12700" cap="flat">
              <a:solidFill>
                <a:srgbClr val="3E231A"/>
              </a:solidFill>
              <a:prstDash val="solid"/>
              <a:miter lim="400000"/>
            </a:ln>
          </a:right>
          <a:top>
            <a:ln w="12700" cap="flat">
              <a:noFill/>
              <a:miter lim="400000"/>
            </a:ln>
          </a:top>
          <a:bottom>
            <a:ln w="12700" cap="flat">
              <a:noFill/>
              <a:miter lim="400000"/>
            </a:ln>
          </a:bottom>
          <a:insideH>
            <a:ln w="12700" cap="flat">
              <a:noFill/>
              <a:miter lim="400000"/>
            </a:ln>
          </a:insideH>
          <a:insideV>
            <a:ln w="12700" cap="flat">
              <a:solidFill>
                <a:srgbClr val="3E231A"/>
              </a:solidFill>
              <a:prstDash val="solid"/>
              <a:miter lim="400000"/>
            </a:ln>
          </a:insideV>
        </a:tcBdr>
        <a:fill>
          <a:solidFill>
            <a:srgbClr val="9BA7B4">
              <a:alpha val="90000"/>
            </a:srgbClr>
          </a:solidFill>
        </a:fill>
      </a:tcStyle>
    </a:firstCol>
    <a:lastRow>
      <a:tcTxStyle b="off" i="off">
        <a:fontRef idx="minor">
          <a:srgbClr val="FFFFFF"/>
        </a:fontRef>
        <a:srgbClr val="FFFFFF"/>
      </a:tcTxStyle>
      <a:tcStyle>
        <a:tcBdr>
          <a:left>
            <a:ln w="12700" cap="flat">
              <a:noFill/>
              <a:miter lim="400000"/>
            </a:ln>
          </a:left>
          <a:right>
            <a:ln w="12700" cap="flat">
              <a:noFill/>
              <a:miter lim="400000"/>
            </a:ln>
          </a:right>
          <a:top>
            <a:ln w="12700" cap="flat">
              <a:solidFill>
                <a:srgbClr val="3E231A"/>
              </a:solidFill>
              <a:prstDash val="solid"/>
              <a:miter lim="400000"/>
            </a:ln>
          </a:top>
          <a:bottom>
            <a:ln w="12700" cap="flat">
              <a:solidFill>
                <a:srgbClr val="3E231A"/>
              </a:solidFill>
              <a:prstDash val="solid"/>
              <a:miter lim="400000"/>
            </a:ln>
          </a:bottom>
          <a:insideH>
            <a:ln w="12700" cap="flat">
              <a:solidFill>
                <a:srgbClr val="3E231A"/>
              </a:solidFill>
              <a:prstDash val="solid"/>
              <a:miter lim="400000"/>
            </a:ln>
          </a:insideH>
          <a:insideV>
            <a:ln w="12700" cap="flat">
              <a:noFill/>
              <a:miter lim="400000"/>
            </a:ln>
          </a:insideV>
        </a:tcBdr>
        <a:fill>
          <a:solidFill>
            <a:srgbClr val="6F8B9E">
              <a:alpha val="90000"/>
            </a:srgbClr>
          </a:solidFill>
        </a:fill>
      </a:tcStyle>
    </a:lastRow>
    <a:firstRow>
      <a:tcTxStyle b="off" i="off">
        <a:fontRef idx="minor">
          <a:srgbClr val="FFFFFF"/>
        </a:fontRef>
        <a:srgbClr val="FFFFFF"/>
      </a:tcTxStyle>
      <a:tcStyle>
        <a:tcBdr>
          <a:left>
            <a:ln w="12700" cap="flat">
              <a:noFill/>
              <a:miter lim="400000"/>
            </a:ln>
          </a:left>
          <a:right>
            <a:ln w="12700" cap="flat">
              <a:noFill/>
              <a:miter lim="400000"/>
            </a:ln>
          </a:right>
          <a:top>
            <a:ln w="12700" cap="flat">
              <a:solidFill>
                <a:srgbClr val="3E231A"/>
              </a:solidFill>
              <a:prstDash val="solid"/>
              <a:miter lim="400000"/>
            </a:ln>
          </a:top>
          <a:bottom>
            <a:ln w="12700" cap="flat">
              <a:solidFill>
                <a:srgbClr val="3E231A"/>
              </a:solidFill>
              <a:prstDash val="solid"/>
              <a:miter lim="400000"/>
            </a:ln>
          </a:bottom>
          <a:insideH>
            <a:ln w="12700" cap="flat">
              <a:solidFill>
                <a:srgbClr val="3E231A"/>
              </a:solidFill>
              <a:prstDash val="solid"/>
              <a:miter lim="400000"/>
            </a:ln>
          </a:insideH>
          <a:insideV>
            <a:ln w="12700" cap="flat">
              <a:noFill/>
              <a:miter lim="400000"/>
            </a:ln>
          </a:insideV>
        </a:tcBdr>
        <a:fill>
          <a:solidFill>
            <a:srgbClr val="6F8B9E">
              <a:alpha val="90000"/>
            </a:srgbClr>
          </a:solidFill>
        </a:fill>
      </a:tcStyle>
    </a:firstRow>
  </a:tblStyle>
  <a:tblStyle styleId="{EEE7283C-3CF3-47DC-8721-378D4A62B228}" styleName="">
    <a:tblBg/>
    <a:wholeTbl>
      <a:tcTxStyle b="off" i="off">
        <a:fontRef idx="minor">
          <a:srgbClr val="3E231A"/>
        </a:fontRef>
        <a:srgbClr val="3E231A"/>
      </a:tcTxStyle>
      <a:tcStyle>
        <a:tcBdr>
          <a:left>
            <a:ln w="12700" cap="flat">
              <a:noFill/>
              <a:miter lim="400000"/>
            </a:ln>
          </a:left>
          <a:right>
            <a:ln w="12700" cap="flat">
              <a:noFill/>
              <a:miter lim="400000"/>
            </a:ln>
          </a:right>
          <a:top>
            <a:ln w="12700" cap="flat">
              <a:solidFill>
                <a:srgbClr val="3D231A"/>
              </a:solidFill>
              <a:prstDash val="solid"/>
              <a:miter lim="400000"/>
            </a:ln>
          </a:top>
          <a:bottom>
            <a:ln w="12700" cap="flat">
              <a:solidFill>
                <a:srgbClr val="3D231A"/>
              </a:solidFill>
              <a:prstDash val="solid"/>
              <a:miter lim="400000"/>
            </a:ln>
          </a:bottom>
          <a:insideH>
            <a:ln w="12700" cap="flat">
              <a:solidFill>
                <a:srgbClr val="3D231A"/>
              </a:solidFill>
              <a:prstDash val="solid"/>
              <a:miter lim="400000"/>
            </a:ln>
          </a:insideH>
          <a:insideV>
            <a:ln w="12700" cap="flat">
              <a:noFill/>
              <a:miter lim="400000"/>
            </a:ln>
          </a:insideV>
        </a:tcBdr>
        <a:fill>
          <a:noFill/>
        </a:fill>
      </a:tcStyle>
    </a:wholeTbl>
    <a:band2H>
      <a:tcTxStyle/>
      <a:tcStyle>
        <a:tcBdr/>
        <a:fill>
          <a:solidFill>
            <a:srgbClr val="B1A596">
              <a:alpha val="20000"/>
            </a:srgbClr>
          </a:solidFill>
        </a:fill>
      </a:tcStyle>
    </a:band2H>
    <a:firstCol>
      <a:tcTxStyle b="off" i="off">
        <a:fontRef idx="minor">
          <a:srgbClr val="3E231A"/>
        </a:fontRef>
        <a:srgbClr val="3E231A"/>
      </a:tcTxStyle>
      <a:tcStyle>
        <a:tcBdr>
          <a:left>
            <a:ln w="12700" cap="flat">
              <a:solidFill>
                <a:srgbClr val="3D231A"/>
              </a:solidFill>
              <a:prstDash val="solid"/>
              <a:miter lim="400000"/>
            </a:ln>
          </a:left>
          <a:right>
            <a:ln w="12700" cap="flat">
              <a:solidFill>
                <a:srgbClr val="3D231A"/>
              </a:solidFill>
              <a:prstDash val="solid"/>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BCA581">
              <a:alpha val="50000"/>
            </a:srgbClr>
          </a:solidFill>
        </a:fill>
      </a:tcStyle>
    </a:firstCol>
    <a:lastRow>
      <a:tcTxStyle b="off" i="off">
        <a:fontRef idx="minor">
          <a:srgbClr val="3E231A"/>
        </a:fontRef>
        <a:srgbClr val="3E231A"/>
      </a:tcTxStyle>
      <a:tcStyle>
        <a:tcBdr>
          <a:left>
            <a:ln w="12700" cap="flat">
              <a:noFill/>
              <a:miter lim="400000"/>
            </a:ln>
          </a:left>
          <a:right>
            <a:ln w="12700" cap="flat">
              <a:noFill/>
              <a:miter lim="400000"/>
            </a:ln>
          </a:right>
          <a:top>
            <a:ln w="25400" cap="flat">
              <a:solidFill>
                <a:srgbClr val="3D231A"/>
              </a:solidFill>
              <a:prstDash val="solid"/>
              <a:miter lim="400000"/>
            </a:ln>
          </a:top>
          <a:bottom>
            <a:ln w="12700" cap="flat">
              <a:solidFill>
                <a:srgbClr val="3D231A"/>
              </a:solidFill>
              <a:prstDash val="solid"/>
              <a:miter lim="400000"/>
            </a:ln>
          </a:bottom>
          <a:insideH>
            <a:ln w="12700" cap="flat">
              <a:solidFill>
                <a:srgbClr val="3D231A"/>
              </a:solidFill>
              <a:prstDash val="solid"/>
              <a:miter lim="400000"/>
            </a:ln>
          </a:insideH>
          <a:insideV>
            <a:ln w="12700" cap="flat">
              <a:noFill/>
              <a:miter lim="400000"/>
            </a:ln>
          </a:insideV>
        </a:tcBdr>
        <a:fill>
          <a:noFill/>
        </a:fill>
      </a:tcStyle>
    </a:lastRow>
    <a:firstRow>
      <a:tcTxStyle b="off" i="off">
        <a:fontRef idx="minor">
          <a:srgbClr val="FFFFFF"/>
        </a:fontRef>
        <a:srgbClr val="FFFFFF"/>
      </a:tcTxStyle>
      <a:tcStyle>
        <a:tcBdr>
          <a:left>
            <a:ln w="12700" cap="flat">
              <a:noFill/>
              <a:miter lim="400000"/>
            </a:ln>
          </a:left>
          <a:right>
            <a:ln w="12700" cap="flat">
              <a:noFill/>
              <a:miter lim="400000"/>
            </a:ln>
          </a:right>
          <a:top>
            <a:ln w="12700" cap="flat">
              <a:solidFill>
                <a:srgbClr val="3D231A"/>
              </a:solidFill>
              <a:prstDash val="solid"/>
              <a:miter lim="400000"/>
            </a:ln>
          </a:top>
          <a:bottom>
            <a:ln w="12700" cap="flat">
              <a:solidFill>
                <a:srgbClr val="3D231A"/>
              </a:solidFill>
              <a:prstDash val="solid"/>
              <a:miter lim="400000"/>
            </a:ln>
          </a:bottom>
          <a:insideH>
            <a:ln w="12700" cap="flat">
              <a:solidFill>
                <a:srgbClr val="3D231A"/>
              </a:solidFill>
              <a:prstDash val="solid"/>
              <a:miter lim="400000"/>
            </a:ln>
          </a:insideH>
          <a:insideV>
            <a:ln w="12700" cap="flat">
              <a:noFill/>
              <a:miter lim="400000"/>
            </a:ln>
          </a:insideV>
        </a:tcBdr>
        <a:fill>
          <a:solidFill>
            <a:srgbClr val="A56333">
              <a:alpha val="75000"/>
            </a:srgbClr>
          </a:solidFill>
        </a:fill>
      </a:tcStyle>
    </a:firstRow>
  </a:tblStyle>
  <a:tblStyle styleId="{CF821DB8-F4EB-4A41-A1BA-3FCAFE7338EE}" styleName="">
    <a:tblBg/>
    <a:wholeTbl>
      <a:tcTxStyle b="off" i="off">
        <a:fontRef idx="minor">
          <a:srgbClr val="3E231A"/>
        </a:fontRef>
        <a:srgbClr val="3E231A"/>
      </a:tcTxStyle>
      <a:tcStyle>
        <a:tcBdr>
          <a:left>
            <a:ln w="12700" cap="flat">
              <a:noFill/>
              <a:miter lim="400000"/>
            </a:ln>
          </a:left>
          <a:right>
            <a:ln w="12700" cap="flat">
              <a:noFill/>
              <a:miter lim="400000"/>
            </a:ln>
          </a:right>
          <a:top>
            <a:ln w="12700" cap="flat">
              <a:solidFill>
                <a:srgbClr val="3E231A"/>
              </a:solidFill>
              <a:prstDash val="solid"/>
              <a:miter lim="400000"/>
            </a:ln>
          </a:top>
          <a:bottom>
            <a:ln w="12700" cap="flat">
              <a:solidFill>
                <a:srgbClr val="3E231A"/>
              </a:solidFill>
              <a:prstDash val="solid"/>
              <a:miter lim="400000"/>
            </a:ln>
          </a:bottom>
          <a:insideH>
            <a:ln w="12700" cap="flat">
              <a:solidFill>
                <a:srgbClr val="3E231A"/>
              </a:solidFill>
              <a:prstDash val="solid"/>
              <a:miter lim="400000"/>
            </a:ln>
          </a:insideH>
          <a:insideV>
            <a:ln w="12700" cap="flat">
              <a:noFill/>
              <a:miter lim="400000"/>
            </a:ln>
          </a:insideV>
        </a:tcBdr>
        <a:fill>
          <a:solidFill>
            <a:srgbClr val="C19B68">
              <a:alpha val="50000"/>
            </a:srgbClr>
          </a:solidFill>
        </a:fill>
      </a:tcStyle>
    </a:wholeTbl>
    <a:band2H>
      <a:tcTxStyle/>
      <a:tcStyle>
        <a:tcBdr/>
        <a:fill>
          <a:solidFill>
            <a:srgbClr val="C09B6C">
              <a:alpha val="26000"/>
            </a:srgbClr>
          </a:solidFill>
        </a:fill>
      </a:tcStyle>
    </a:band2H>
    <a:firstCol>
      <a:tcTxStyle b="off" i="off">
        <a:fontRef idx="minor">
          <a:srgbClr val="FFFFFF"/>
        </a:fontRef>
        <a:srgbClr val="FFFFFF"/>
      </a:tcTxStyle>
      <a:tcStyle>
        <a:tcBdr>
          <a:left>
            <a:ln w="12700" cap="flat">
              <a:solidFill>
                <a:srgbClr val="3E231A"/>
              </a:solidFill>
              <a:prstDash val="solid"/>
              <a:miter lim="400000"/>
            </a:ln>
          </a:left>
          <a:right>
            <a:ln w="12700" cap="flat">
              <a:solidFill>
                <a:srgbClr val="3E231A"/>
              </a:solidFill>
              <a:prstDash val="solid"/>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845C39">
              <a:alpha val="80000"/>
            </a:srgbClr>
          </a:solidFill>
        </a:fill>
      </a:tcStyle>
    </a:firstCol>
    <a:lastRow>
      <a:tcTxStyle b="off" i="off">
        <a:fontRef idx="minor">
          <a:srgbClr val="FFFFFF"/>
        </a:fontRef>
        <a:srgbClr val="FFFFFF"/>
      </a:tcTxStyle>
      <a:tcStyle>
        <a:tcBdr>
          <a:left>
            <a:ln w="12700" cap="flat">
              <a:noFill/>
              <a:miter lim="400000"/>
            </a:ln>
          </a:left>
          <a:right>
            <a:ln w="12700" cap="flat">
              <a:noFill/>
              <a:miter lim="400000"/>
            </a:ln>
          </a:right>
          <a:top>
            <a:ln w="12700" cap="flat">
              <a:solidFill>
                <a:srgbClr val="3E231A"/>
              </a:solidFill>
              <a:prstDash val="solid"/>
              <a:miter lim="400000"/>
            </a:ln>
          </a:top>
          <a:bottom>
            <a:ln w="12700" cap="flat">
              <a:solidFill>
                <a:srgbClr val="3E231A"/>
              </a:solidFill>
              <a:prstDash val="solid"/>
              <a:miter lim="400000"/>
            </a:ln>
          </a:bottom>
          <a:insideH>
            <a:ln w="12700" cap="flat">
              <a:noFill/>
              <a:miter lim="400000"/>
            </a:ln>
          </a:insideH>
          <a:insideV>
            <a:ln w="12700" cap="flat">
              <a:noFill/>
              <a:miter lim="400000"/>
            </a:ln>
          </a:insideV>
        </a:tcBdr>
        <a:fill>
          <a:solidFill>
            <a:srgbClr val="A77A48">
              <a:alpha val="81000"/>
            </a:srgbClr>
          </a:solidFill>
        </a:fill>
      </a:tcStyle>
    </a:lastRow>
    <a:firstRow>
      <a:tcTxStyle b="off" i="off">
        <a:fontRef idx="minor">
          <a:srgbClr val="FFFFFF"/>
        </a:fontRef>
        <a:srgbClr val="FFFFFF"/>
      </a:tcTxStyle>
      <a:tcStyle>
        <a:tcBdr>
          <a:left>
            <a:ln w="12700" cap="flat">
              <a:noFill/>
              <a:miter lim="400000"/>
            </a:ln>
          </a:left>
          <a:right>
            <a:ln w="12700" cap="flat">
              <a:noFill/>
              <a:miter lim="400000"/>
            </a:ln>
          </a:right>
          <a:top>
            <a:ln w="12700" cap="flat">
              <a:solidFill>
                <a:srgbClr val="3E231A"/>
              </a:solidFill>
              <a:prstDash val="solid"/>
              <a:miter lim="400000"/>
            </a:ln>
          </a:top>
          <a:bottom>
            <a:ln w="12700" cap="flat">
              <a:solidFill>
                <a:srgbClr val="3E231A"/>
              </a:solidFill>
              <a:prstDash val="solid"/>
              <a:miter lim="400000"/>
            </a:ln>
          </a:bottom>
          <a:insideH>
            <a:ln w="12700" cap="flat">
              <a:noFill/>
              <a:miter lim="400000"/>
            </a:ln>
          </a:insideH>
          <a:insideV>
            <a:ln w="12700" cap="flat">
              <a:noFill/>
              <a:miter lim="400000"/>
            </a:ln>
          </a:insideV>
        </a:tcBdr>
        <a:fill>
          <a:solidFill>
            <a:srgbClr val="633E29">
              <a:alpha val="85000"/>
            </a:srgbClr>
          </a:solidFill>
        </a:fill>
      </a:tcStyle>
    </a:firstRow>
  </a:tblStyle>
  <a:tblStyle styleId="{33BA23B1-9221-436E-865A-0063620EA4FD}" styleName="">
    <a:tblBg/>
    <a:wholeTbl>
      <a:tcTxStyle b="off" i="off">
        <a:fontRef idx="minor">
          <a:srgbClr val="3E231A"/>
        </a:fontRef>
        <a:srgbClr val="3E231A"/>
      </a:tcTxStyle>
      <a:tcStyle>
        <a:tcBdr>
          <a:left>
            <a:ln w="12700" cap="flat">
              <a:noFill/>
              <a:miter lim="400000"/>
            </a:ln>
          </a:left>
          <a:right>
            <a:ln w="12700" cap="flat">
              <a:noFill/>
              <a:miter lim="400000"/>
            </a:ln>
          </a:right>
          <a:top>
            <a:ln w="12700" cap="flat">
              <a:solidFill>
                <a:srgbClr val="828D8E"/>
              </a:solidFill>
              <a:prstDash val="solid"/>
              <a:miter lim="400000"/>
            </a:ln>
          </a:top>
          <a:bottom>
            <a:ln w="12700" cap="flat">
              <a:solidFill>
                <a:srgbClr val="828D8E"/>
              </a:solidFill>
              <a:prstDash val="solid"/>
              <a:miter lim="400000"/>
            </a:ln>
          </a:bottom>
          <a:insideH>
            <a:ln w="12700" cap="flat">
              <a:solidFill>
                <a:srgbClr val="828D8E"/>
              </a:solidFill>
              <a:prstDash val="solid"/>
              <a:miter lim="400000"/>
            </a:ln>
          </a:insideH>
          <a:insideV>
            <a:ln w="12700" cap="flat">
              <a:noFill/>
              <a:miter lim="400000"/>
            </a:ln>
          </a:insideV>
        </a:tcBdr>
        <a:fill>
          <a:noFill/>
        </a:fill>
      </a:tcStyle>
    </a:wholeTbl>
    <a:band2H>
      <a:tcTxStyle/>
      <a:tcStyle>
        <a:tcBdr/>
        <a:fill>
          <a:solidFill>
            <a:srgbClr val="76654F">
              <a:alpha val="20000"/>
            </a:srgbClr>
          </a:solidFill>
        </a:fill>
      </a:tcStyle>
    </a:band2H>
    <a:firstCol>
      <a:tcTxStyle b="off" i="off">
        <a:fontRef idx="minor">
          <a:srgbClr val="3E231A"/>
        </a:fontRef>
        <a:srgbClr val="3E231A"/>
      </a:tcTxStyle>
      <a:tcStyle>
        <a:tcBdr>
          <a:left>
            <a:ln w="12700" cap="flat">
              <a:solidFill>
                <a:srgbClr val="828D8E"/>
              </a:solidFill>
              <a:prstDash val="solid"/>
              <a:miter lim="400000"/>
            </a:ln>
          </a:left>
          <a:right>
            <a:ln w="12700" cap="flat">
              <a:solidFill>
                <a:srgbClr val="828D8E"/>
              </a:solidFill>
              <a:prstDash val="solid"/>
              <a:miter lim="400000"/>
            </a:ln>
          </a:right>
          <a:top>
            <a:ln w="12700" cap="flat">
              <a:solidFill>
                <a:srgbClr val="828D8E"/>
              </a:solidFill>
              <a:prstDash val="solid"/>
              <a:miter lim="400000"/>
            </a:ln>
          </a:top>
          <a:bottom>
            <a:ln w="12700" cap="flat">
              <a:solidFill>
                <a:srgbClr val="828D8E"/>
              </a:solidFill>
              <a:prstDash val="solid"/>
              <a:miter lim="400000"/>
            </a:ln>
          </a:bottom>
          <a:insideH>
            <a:ln w="12700" cap="flat">
              <a:solidFill>
                <a:srgbClr val="828D8E"/>
              </a:solidFill>
              <a:prstDash val="solid"/>
              <a:miter lim="400000"/>
            </a:ln>
          </a:insideH>
          <a:insideV>
            <a:ln w="12700" cap="flat">
              <a:noFill/>
              <a:miter lim="400000"/>
            </a:ln>
          </a:insideV>
        </a:tcBdr>
        <a:fill>
          <a:solidFill>
            <a:srgbClr val="E6DFD8">
              <a:alpha val="61000"/>
            </a:srgbClr>
          </a:solidFill>
        </a:fill>
      </a:tcStyle>
    </a:firstCol>
    <a:lastRow>
      <a:tcTxStyle b="off" i="off">
        <a:fontRef idx="minor">
          <a:srgbClr val="3E231A"/>
        </a:fontRef>
        <a:srgbClr val="3E231A"/>
      </a:tcTxStyle>
      <a:tcStyle>
        <a:tcBdr>
          <a:left>
            <a:ln w="12700" cap="flat">
              <a:noFill/>
              <a:miter lim="400000"/>
            </a:ln>
          </a:left>
          <a:right>
            <a:ln w="12700" cap="flat">
              <a:noFill/>
              <a:miter lim="400000"/>
            </a:ln>
          </a:right>
          <a:top>
            <a:ln w="12700" cap="flat">
              <a:solidFill>
                <a:srgbClr val="828D8E"/>
              </a:solidFill>
              <a:prstDash val="solid"/>
              <a:miter lim="400000"/>
            </a:ln>
          </a:top>
          <a:bottom>
            <a:ln w="12700" cap="flat">
              <a:solidFill>
                <a:srgbClr val="828D8E"/>
              </a:solidFill>
              <a:prstDash val="solid"/>
              <a:miter lim="400000"/>
            </a:ln>
          </a:bottom>
          <a:insideH>
            <a:ln w="12700" cap="flat">
              <a:noFill/>
              <a:miter lim="400000"/>
            </a:ln>
          </a:insideH>
          <a:insideV>
            <a:ln w="12700" cap="flat">
              <a:noFill/>
              <a:miter lim="400000"/>
            </a:ln>
          </a:insideV>
        </a:tcBdr>
        <a:fill>
          <a:solidFill>
            <a:srgbClr val="E6DFD8">
              <a:alpha val="61000"/>
            </a:srgbClr>
          </a:solidFill>
        </a:fill>
      </a:tcStyle>
    </a:lastRow>
    <a:firstRow>
      <a:tcTxStyle b="off" i="off">
        <a:fontRef idx="minor">
          <a:srgbClr val="FFFFFF"/>
        </a:fontRef>
        <a:srgbClr val="FFFFFF"/>
      </a:tcTxStyle>
      <a:tcStyle>
        <a:tcBdr>
          <a:left>
            <a:ln w="12700" cap="flat">
              <a:noFill/>
              <a:miter lim="400000"/>
            </a:ln>
          </a:left>
          <a:right>
            <a:ln w="12700" cap="flat">
              <a:noFill/>
              <a:miter lim="400000"/>
            </a:ln>
          </a:right>
          <a:top>
            <a:ln w="12700" cap="flat">
              <a:solidFill>
                <a:srgbClr val="828D8E"/>
              </a:solidFill>
              <a:prstDash val="solid"/>
              <a:miter lim="400000"/>
            </a:ln>
          </a:top>
          <a:bottom>
            <a:ln w="12700" cap="flat">
              <a:solidFill>
                <a:srgbClr val="828D8E"/>
              </a:solidFill>
              <a:prstDash val="solid"/>
              <a:miter lim="400000"/>
            </a:ln>
          </a:bottom>
          <a:insideH>
            <a:ln w="12700" cap="flat">
              <a:noFill/>
              <a:miter lim="400000"/>
            </a:ln>
          </a:insideH>
          <a:insideV>
            <a:ln w="12700" cap="flat">
              <a:noFill/>
              <a:miter lim="400000"/>
            </a:ln>
          </a:insideV>
        </a:tcBdr>
        <a:fill>
          <a:solidFill>
            <a:srgbClr val="5D5E5F"/>
          </a:solidFill>
        </a:fill>
      </a:tcStyle>
    </a:firstRow>
  </a:tblStyle>
  <a:tblStyle styleId="{2708684C-4D16-4618-839F-0558EEFCDFE6}" styleName="">
    <a:tblBg/>
    <a:wholeTbl>
      <a:tcTxStyle b="off" i="off">
        <a:fontRef idx="minor">
          <a:srgbClr val="232323"/>
        </a:fontRef>
        <a:srgbClr val="232323"/>
      </a:tcTxStyle>
      <a:tcStyle>
        <a:tcBdr>
          <a:left>
            <a:ln w="12700" cap="flat">
              <a:solidFill>
                <a:srgbClr val="83867F"/>
              </a:solidFill>
              <a:custDash>
                <a:ds d="200000" sp="200000"/>
              </a:custDash>
              <a:miter lim="400000"/>
            </a:ln>
          </a:left>
          <a:right>
            <a:ln w="12700" cap="flat">
              <a:solidFill>
                <a:srgbClr val="83867F"/>
              </a:solidFill>
              <a:custDash>
                <a:ds d="200000" sp="200000"/>
              </a:custDash>
              <a:miter lim="400000"/>
            </a:ln>
          </a:right>
          <a:top>
            <a:ln w="12700" cap="flat">
              <a:solidFill>
                <a:srgbClr val="83867F"/>
              </a:solidFill>
              <a:custDash>
                <a:ds d="200000" sp="200000"/>
              </a:custDash>
              <a:miter lim="400000"/>
            </a:ln>
          </a:top>
          <a:bottom>
            <a:ln w="12700" cap="flat">
              <a:solidFill>
                <a:srgbClr val="83867F"/>
              </a:solidFill>
              <a:custDash>
                <a:ds d="200000" sp="200000"/>
              </a:custDash>
              <a:miter lim="400000"/>
            </a:ln>
          </a:bottom>
          <a:insideH>
            <a:ln w="12700" cap="flat">
              <a:solidFill>
                <a:srgbClr val="83867F"/>
              </a:solidFill>
              <a:custDash>
                <a:ds d="200000" sp="200000"/>
              </a:custDash>
              <a:miter lim="400000"/>
            </a:ln>
          </a:insideH>
          <a:insideV>
            <a:ln w="12700" cap="flat">
              <a:solidFill>
                <a:srgbClr val="83867F"/>
              </a:solidFill>
              <a:custDash>
                <a:ds d="200000" sp="200000"/>
              </a:custDash>
              <a:miter lim="400000"/>
            </a:ln>
          </a:insideV>
        </a:tcBdr>
        <a:fill>
          <a:noFill/>
        </a:fill>
      </a:tcStyle>
    </a:wholeTbl>
    <a:band2H>
      <a:tcTxStyle/>
      <a:tcStyle>
        <a:tcBdr/>
        <a:fill>
          <a:solidFill>
            <a:srgbClr val="76654F">
              <a:alpha val="20000"/>
            </a:srgbClr>
          </a:solidFill>
        </a:fill>
      </a:tcStyle>
    </a:band2H>
    <a:firstCol>
      <a:tcTxStyle b="off" i="off">
        <a:fontRef idx="minor">
          <a:srgbClr val="232323"/>
        </a:fontRef>
        <a:srgbClr val="232323"/>
      </a:tcTxStyle>
      <a:tcStyle>
        <a:tcBdr>
          <a:left>
            <a:ln w="12700" cap="flat">
              <a:noFill/>
              <a:miter lim="400000"/>
            </a:ln>
          </a:left>
          <a:right>
            <a:ln w="12700" cap="flat">
              <a:solidFill>
                <a:srgbClr val="3E231A"/>
              </a:solidFill>
              <a:prstDash val="solid"/>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noFill/>
        </a:fill>
      </a:tcStyle>
    </a:firstCol>
    <a:lastRow>
      <a:tcTxStyle b="off" i="off">
        <a:fontRef idx="minor">
          <a:srgbClr val="232323"/>
        </a:fontRef>
        <a:srgbClr val="232323"/>
      </a:tcTxStyle>
      <a:tcStyle>
        <a:tcBdr>
          <a:left>
            <a:ln w="12700" cap="flat">
              <a:noFill/>
              <a:miter lim="400000"/>
            </a:ln>
          </a:left>
          <a:right>
            <a:ln w="12700" cap="flat">
              <a:noFill/>
              <a:miter lim="400000"/>
            </a:ln>
          </a:right>
          <a:top>
            <a:ln w="12700" cap="flat">
              <a:solidFill>
                <a:srgbClr val="3E231A"/>
              </a:solidFill>
              <a:prstDash val="solid"/>
              <a:miter lim="400000"/>
            </a:ln>
          </a:top>
          <a:bottom>
            <a:ln w="12700" cap="flat">
              <a:noFill/>
              <a:miter lim="400000"/>
            </a:ln>
          </a:bottom>
          <a:insideH>
            <a:ln w="12700" cap="flat">
              <a:noFill/>
              <a:miter lim="400000"/>
            </a:ln>
          </a:insideH>
          <a:insideV>
            <a:ln w="12700" cap="flat">
              <a:noFill/>
              <a:miter lim="400000"/>
            </a:ln>
          </a:insideV>
        </a:tcBdr>
        <a:fill>
          <a:noFill/>
        </a:fill>
      </a:tcStyle>
    </a:lastRow>
    <a:firstRow>
      <a:tcTxStyle b="off" i="off">
        <a:fontRef idx="minor">
          <a:srgbClr val="232323"/>
        </a:fontRef>
        <a:srgbClr val="232323"/>
      </a:tcTxStyle>
      <a:tcStyle>
        <a:tcBdr>
          <a:left>
            <a:ln w="12700" cap="flat">
              <a:noFill/>
              <a:miter lim="400000"/>
            </a:ln>
          </a:left>
          <a:right>
            <a:ln w="12700" cap="flat">
              <a:noFill/>
              <a:miter lim="400000"/>
            </a:ln>
          </a:right>
          <a:top>
            <a:ln w="12700" cap="flat">
              <a:noFill/>
              <a:miter lim="400000"/>
            </a:ln>
          </a:top>
          <a:bottom>
            <a:ln w="12700" cap="flat">
              <a:solidFill>
                <a:srgbClr val="3E231A"/>
              </a:solidFill>
              <a:prstDash val="solid"/>
              <a:miter lim="400000"/>
            </a:ln>
          </a:bottom>
          <a:insideH>
            <a:ln w="12700" cap="flat">
              <a:noFill/>
              <a:miter lim="400000"/>
            </a:ln>
          </a:insideH>
          <a:insideV>
            <a:ln w="12700" cap="flat">
              <a:noFill/>
              <a:miter lim="400000"/>
            </a:ln>
          </a:insideV>
        </a:tcBdr>
        <a:fill>
          <a:noFill/>
        </a:fill>
      </a:tcStyle>
    </a:firstRow>
  </a:tblStyle>
  <a:tblStyle styleId="{5940675A-B579-460E-94D1-54222C63F5DA}" styleName="Нет стиля, сетка таблиц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4505"/>
    <p:restoredTop sz="94137"/>
  </p:normalViewPr>
  <p:slideViewPr>
    <p:cSldViewPr snapToGrid="0">
      <p:cViewPr varScale="1">
        <p:scale>
          <a:sx n="55" d="100"/>
          <a:sy n="55" d="100"/>
        </p:scale>
        <p:origin x="264" y="52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1-09-12T15:44:11.889" idx="1">
    <p:pos x="10" y="10"/>
    <p:text/>
    <p:extLst>
      <p:ext uri="{C676402C-5697-4E1C-873F-D02D1690AC5C}">
        <p15:threadingInfo xmlns:p15="http://schemas.microsoft.com/office/powerpoint/2012/main" timeZoneBias="-180"/>
      </p:ext>
    </p:extLst>
  </p:cm>
</p:cmLst>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D16C1F1-2505-4E62-B0DE-7C1E84DD0343}" type="doc">
      <dgm:prSet loTypeId="urn:microsoft.com/office/officeart/2005/8/layout/process4" loCatId="process" qsTypeId="urn:microsoft.com/office/officeart/2005/8/quickstyle/simple1" qsCatId="simple" csTypeId="urn:microsoft.com/office/officeart/2005/8/colors/accent1_2" csCatId="accent1"/>
      <dgm:spPr/>
      <dgm:t>
        <a:bodyPr/>
        <a:lstStyle/>
        <a:p>
          <a:endParaRPr lang="en-US"/>
        </a:p>
      </dgm:t>
    </dgm:pt>
    <dgm:pt modelId="{491B2C46-82BE-4018-8A28-F906D499BE6B}">
      <dgm:prSet/>
      <dgm:spPr/>
      <dgm:t>
        <a:bodyPr/>
        <a:lstStyle/>
        <a:p>
          <a:r>
            <a:rPr lang="en-US" b="1"/>
            <a:t>There are now more offenders serving life sentences than the total number of individuals who were held in all U.S prisons in the early 1970s.</a:t>
          </a:r>
          <a:endParaRPr lang="en-US"/>
        </a:p>
      </dgm:t>
    </dgm:pt>
    <dgm:pt modelId="{71CF5E97-D5C4-46DC-A89B-B4E42143C882}" type="parTrans" cxnId="{4C6F7599-ADEF-417B-B285-3C69E78D9147}">
      <dgm:prSet/>
      <dgm:spPr/>
      <dgm:t>
        <a:bodyPr/>
        <a:lstStyle/>
        <a:p>
          <a:endParaRPr lang="en-US"/>
        </a:p>
      </dgm:t>
    </dgm:pt>
    <dgm:pt modelId="{8FDAA704-6FFF-41DD-AD96-3A5FC4651D47}" type="sibTrans" cxnId="{4C6F7599-ADEF-417B-B285-3C69E78D9147}">
      <dgm:prSet/>
      <dgm:spPr/>
      <dgm:t>
        <a:bodyPr/>
        <a:lstStyle/>
        <a:p>
          <a:endParaRPr lang="en-US"/>
        </a:p>
      </dgm:t>
    </dgm:pt>
    <dgm:pt modelId="{E67338C8-F5BB-4558-897F-1002ADCF3CED}">
      <dgm:prSet/>
      <dgm:spPr/>
      <dgm:t>
        <a:bodyPr/>
        <a:lstStyle/>
        <a:p>
          <a:r>
            <a:rPr lang="en-US"/>
            <a:t>In the Conclusion to “A better path forward for criminal justice,” our experts recommend </a:t>
          </a:r>
          <a:r>
            <a:rPr lang="en-US" b="1"/>
            <a:t>a strategic pause to gather data</a:t>
          </a:r>
          <a:r>
            <a:rPr lang="en-US"/>
            <a:t> that will help us understand why criminal activity has gone up in recent months and inform both immediate responses as well as longer-term initiatives.</a:t>
          </a:r>
        </a:p>
      </dgm:t>
    </dgm:pt>
    <dgm:pt modelId="{CB39443C-EB6A-43E3-8C7B-5B2DDEC15F48}" type="parTrans" cxnId="{F0FF5EF0-1C96-4F26-A8AB-7B1AF7F6AE1F}">
      <dgm:prSet/>
      <dgm:spPr/>
      <dgm:t>
        <a:bodyPr/>
        <a:lstStyle/>
        <a:p>
          <a:endParaRPr lang="en-US"/>
        </a:p>
      </dgm:t>
    </dgm:pt>
    <dgm:pt modelId="{D9E259EF-8B3F-4B63-8E9D-89C25307F701}" type="sibTrans" cxnId="{F0FF5EF0-1C96-4F26-A8AB-7B1AF7F6AE1F}">
      <dgm:prSet/>
      <dgm:spPr/>
      <dgm:t>
        <a:bodyPr/>
        <a:lstStyle/>
        <a:p>
          <a:endParaRPr lang="en-US"/>
        </a:p>
      </dgm:t>
    </dgm:pt>
    <dgm:pt modelId="{18659C9A-EAF8-4D6D-A667-BDC78AE68D3B}">
      <dgm:prSet/>
      <dgm:spPr/>
      <dgm:t>
        <a:bodyPr/>
        <a:lstStyle/>
        <a:p>
          <a:r>
            <a:rPr lang="en-US"/>
            <a:t>https://www.brookings.edu/multi-chapter-report/a-better-path-forward-for-criminal-justice/</a:t>
          </a:r>
        </a:p>
      </dgm:t>
    </dgm:pt>
    <dgm:pt modelId="{ADF88423-62C3-4B73-A50A-62A9F89C0832}" type="parTrans" cxnId="{F3521266-4F6B-4096-A700-AF21D99307E1}">
      <dgm:prSet/>
      <dgm:spPr/>
      <dgm:t>
        <a:bodyPr/>
        <a:lstStyle/>
        <a:p>
          <a:endParaRPr lang="en-US"/>
        </a:p>
      </dgm:t>
    </dgm:pt>
    <dgm:pt modelId="{499BC163-D19B-473B-92C2-A74C42FFC85C}" type="sibTrans" cxnId="{F3521266-4F6B-4096-A700-AF21D99307E1}">
      <dgm:prSet/>
      <dgm:spPr/>
      <dgm:t>
        <a:bodyPr/>
        <a:lstStyle/>
        <a:p>
          <a:endParaRPr lang="en-US"/>
        </a:p>
      </dgm:t>
    </dgm:pt>
    <dgm:pt modelId="{DCA6B7D5-7E21-394B-B408-95C9D7CFA98F}" type="pres">
      <dgm:prSet presAssocID="{DD16C1F1-2505-4E62-B0DE-7C1E84DD0343}" presName="Name0" presStyleCnt="0">
        <dgm:presLayoutVars>
          <dgm:dir/>
          <dgm:animLvl val="lvl"/>
          <dgm:resizeHandles val="exact"/>
        </dgm:presLayoutVars>
      </dgm:prSet>
      <dgm:spPr/>
    </dgm:pt>
    <dgm:pt modelId="{82E6F2CF-A5FF-A44F-ABF0-BCB7EA256C4F}" type="pres">
      <dgm:prSet presAssocID="{18659C9A-EAF8-4D6D-A667-BDC78AE68D3B}" presName="boxAndChildren" presStyleCnt="0"/>
      <dgm:spPr/>
    </dgm:pt>
    <dgm:pt modelId="{14351AA0-A6D6-6F45-9A5F-3E7057BB0C82}" type="pres">
      <dgm:prSet presAssocID="{18659C9A-EAF8-4D6D-A667-BDC78AE68D3B}" presName="parentTextBox" presStyleLbl="node1" presStyleIdx="0" presStyleCnt="3"/>
      <dgm:spPr/>
    </dgm:pt>
    <dgm:pt modelId="{6A8E988F-9F5A-BF4E-A7E0-6995970D602C}" type="pres">
      <dgm:prSet presAssocID="{D9E259EF-8B3F-4B63-8E9D-89C25307F701}" presName="sp" presStyleCnt="0"/>
      <dgm:spPr/>
    </dgm:pt>
    <dgm:pt modelId="{547BCC76-AAD6-394B-8248-A3EC970AC994}" type="pres">
      <dgm:prSet presAssocID="{E67338C8-F5BB-4558-897F-1002ADCF3CED}" presName="arrowAndChildren" presStyleCnt="0"/>
      <dgm:spPr/>
    </dgm:pt>
    <dgm:pt modelId="{8B83C553-FB63-864E-80CC-207066F095B7}" type="pres">
      <dgm:prSet presAssocID="{E67338C8-F5BB-4558-897F-1002ADCF3CED}" presName="parentTextArrow" presStyleLbl="node1" presStyleIdx="1" presStyleCnt="3"/>
      <dgm:spPr/>
    </dgm:pt>
    <dgm:pt modelId="{83AB67D5-539C-534E-8E63-772F9DE3B5A1}" type="pres">
      <dgm:prSet presAssocID="{8FDAA704-6FFF-41DD-AD96-3A5FC4651D47}" presName="sp" presStyleCnt="0"/>
      <dgm:spPr/>
    </dgm:pt>
    <dgm:pt modelId="{50490BA2-8296-E845-AFBC-25F4C19C02EA}" type="pres">
      <dgm:prSet presAssocID="{491B2C46-82BE-4018-8A28-F906D499BE6B}" presName="arrowAndChildren" presStyleCnt="0"/>
      <dgm:spPr/>
    </dgm:pt>
    <dgm:pt modelId="{02B5F37B-BD86-5040-B3B8-FFF16C274CCA}" type="pres">
      <dgm:prSet presAssocID="{491B2C46-82BE-4018-8A28-F906D499BE6B}" presName="parentTextArrow" presStyleLbl="node1" presStyleIdx="2" presStyleCnt="3"/>
      <dgm:spPr/>
    </dgm:pt>
  </dgm:ptLst>
  <dgm:cxnLst>
    <dgm:cxn modelId="{F3521266-4F6B-4096-A700-AF21D99307E1}" srcId="{DD16C1F1-2505-4E62-B0DE-7C1E84DD0343}" destId="{18659C9A-EAF8-4D6D-A667-BDC78AE68D3B}" srcOrd="2" destOrd="0" parTransId="{ADF88423-62C3-4B73-A50A-62A9F89C0832}" sibTransId="{499BC163-D19B-473B-92C2-A74C42FFC85C}"/>
    <dgm:cxn modelId="{5769D566-A7C6-4B45-ADAD-D0B72BC10736}" type="presOf" srcId="{491B2C46-82BE-4018-8A28-F906D499BE6B}" destId="{02B5F37B-BD86-5040-B3B8-FFF16C274CCA}" srcOrd="0" destOrd="0" presId="urn:microsoft.com/office/officeart/2005/8/layout/process4"/>
    <dgm:cxn modelId="{A286FE77-3F50-0A4C-B8EB-926A1AA80268}" type="presOf" srcId="{18659C9A-EAF8-4D6D-A667-BDC78AE68D3B}" destId="{14351AA0-A6D6-6F45-9A5F-3E7057BB0C82}" srcOrd="0" destOrd="0" presId="urn:microsoft.com/office/officeart/2005/8/layout/process4"/>
    <dgm:cxn modelId="{4C6F7599-ADEF-417B-B285-3C69E78D9147}" srcId="{DD16C1F1-2505-4E62-B0DE-7C1E84DD0343}" destId="{491B2C46-82BE-4018-8A28-F906D499BE6B}" srcOrd="0" destOrd="0" parTransId="{71CF5E97-D5C4-46DC-A89B-B4E42143C882}" sibTransId="{8FDAA704-6FFF-41DD-AD96-3A5FC4651D47}"/>
    <dgm:cxn modelId="{A2B069C7-04DC-DD47-9F0F-7399202F0070}" type="presOf" srcId="{DD16C1F1-2505-4E62-B0DE-7C1E84DD0343}" destId="{DCA6B7D5-7E21-394B-B408-95C9D7CFA98F}" srcOrd="0" destOrd="0" presId="urn:microsoft.com/office/officeart/2005/8/layout/process4"/>
    <dgm:cxn modelId="{712320D0-7DB3-A24C-83C6-50FE914E4787}" type="presOf" srcId="{E67338C8-F5BB-4558-897F-1002ADCF3CED}" destId="{8B83C553-FB63-864E-80CC-207066F095B7}" srcOrd="0" destOrd="0" presId="urn:microsoft.com/office/officeart/2005/8/layout/process4"/>
    <dgm:cxn modelId="{F0FF5EF0-1C96-4F26-A8AB-7B1AF7F6AE1F}" srcId="{DD16C1F1-2505-4E62-B0DE-7C1E84DD0343}" destId="{E67338C8-F5BB-4558-897F-1002ADCF3CED}" srcOrd="1" destOrd="0" parTransId="{CB39443C-EB6A-43E3-8C7B-5B2DDEC15F48}" sibTransId="{D9E259EF-8B3F-4B63-8E9D-89C25307F701}"/>
    <dgm:cxn modelId="{5E43FF22-205C-5846-9D4C-5604DC904AEA}" type="presParOf" srcId="{DCA6B7D5-7E21-394B-B408-95C9D7CFA98F}" destId="{82E6F2CF-A5FF-A44F-ABF0-BCB7EA256C4F}" srcOrd="0" destOrd="0" presId="urn:microsoft.com/office/officeart/2005/8/layout/process4"/>
    <dgm:cxn modelId="{262AB382-D888-9B4B-ACD4-3EF4FF31EC03}" type="presParOf" srcId="{82E6F2CF-A5FF-A44F-ABF0-BCB7EA256C4F}" destId="{14351AA0-A6D6-6F45-9A5F-3E7057BB0C82}" srcOrd="0" destOrd="0" presId="urn:microsoft.com/office/officeart/2005/8/layout/process4"/>
    <dgm:cxn modelId="{3238F1F1-C672-5240-858C-BBCD8957DFBD}" type="presParOf" srcId="{DCA6B7D5-7E21-394B-B408-95C9D7CFA98F}" destId="{6A8E988F-9F5A-BF4E-A7E0-6995970D602C}" srcOrd="1" destOrd="0" presId="urn:microsoft.com/office/officeart/2005/8/layout/process4"/>
    <dgm:cxn modelId="{1E6233D1-1CD9-4146-A687-FC5A8FFE3575}" type="presParOf" srcId="{DCA6B7D5-7E21-394B-B408-95C9D7CFA98F}" destId="{547BCC76-AAD6-394B-8248-A3EC970AC994}" srcOrd="2" destOrd="0" presId="urn:microsoft.com/office/officeart/2005/8/layout/process4"/>
    <dgm:cxn modelId="{A397C5B1-A24F-BC48-B145-36C9A4824EA5}" type="presParOf" srcId="{547BCC76-AAD6-394B-8248-A3EC970AC994}" destId="{8B83C553-FB63-864E-80CC-207066F095B7}" srcOrd="0" destOrd="0" presId="urn:microsoft.com/office/officeart/2005/8/layout/process4"/>
    <dgm:cxn modelId="{C12D0E1B-A2D5-DD47-BAFA-7BF55A68ACB6}" type="presParOf" srcId="{DCA6B7D5-7E21-394B-B408-95C9D7CFA98F}" destId="{83AB67D5-539C-534E-8E63-772F9DE3B5A1}" srcOrd="3" destOrd="0" presId="urn:microsoft.com/office/officeart/2005/8/layout/process4"/>
    <dgm:cxn modelId="{AC43CECB-4803-044F-B9BF-C62839B128D8}" type="presParOf" srcId="{DCA6B7D5-7E21-394B-B408-95C9D7CFA98F}" destId="{50490BA2-8296-E845-AFBC-25F4C19C02EA}" srcOrd="4" destOrd="0" presId="urn:microsoft.com/office/officeart/2005/8/layout/process4"/>
    <dgm:cxn modelId="{1EC6F87A-0F99-BB41-9066-F1915C218BA5}" type="presParOf" srcId="{50490BA2-8296-E845-AFBC-25F4C19C02EA}" destId="{02B5F37B-BD86-5040-B3B8-FFF16C274CCA}"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620B827-8F0D-4692-A80B-23CEACA8DBA7}" type="doc">
      <dgm:prSet loTypeId="urn:microsoft.com/office/officeart/2005/8/layout/bProcess2" loCatId="process" qsTypeId="urn:microsoft.com/office/officeart/2005/8/quickstyle/simple1" qsCatId="simple" csTypeId="urn:microsoft.com/office/officeart/2005/8/colors/colorful2" csCatId="colorful" phldr="1"/>
      <dgm:spPr/>
      <dgm:t>
        <a:bodyPr/>
        <a:lstStyle/>
        <a:p>
          <a:endParaRPr lang="en-US"/>
        </a:p>
      </dgm:t>
    </dgm:pt>
    <dgm:pt modelId="{5DC04295-8C20-4C2C-ADD5-4982E2EF9066}">
      <dgm:prSet/>
      <dgm:spPr/>
      <dgm:t>
        <a:bodyPr/>
        <a:lstStyle/>
        <a:p>
          <a:r>
            <a:rPr lang="en-US"/>
            <a:t>10 % - Judgement</a:t>
          </a:r>
        </a:p>
      </dgm:t>
    </dgm:pt>
    <dgm:pt modelId="{3D3EBD21-D95A-42DA-AE42-ACDB0C33B6FF}" type="parTrans" cxnId="{BF55DB2E-BF9E-4167-8885-B8ACCB1A3B07}">
      <dgm:prSet/>
      <dgm:spPr/>
      <dgm:t>
        <a:bodyPr/>
        <a:lstStyle/>
        <a:p>
          <a:endParaRPr lang="en-US"/>
        </a:p>
      </dgm:t>
    </dgm:pt>
    <dgm:pt modelId="{B7EF09D3-68EE-44E9-B753-4158FE026C24}" type="sibTrans" cxnId="{BF55DB2E-BF9E-4167-8885-B8ACCB1A3B07}">
      <dgm:prSet/>
      <dgm:spPr/>
      <dgm:t>
        <a:bodyPr/>
        <a:lstStyle/>
        <a:p>
          <a:endParaRPr lang="en-US"/>
        </a:p>
      </dgm:t>
    </dgm:pt>
    <dgm:pt modelId="{47AC6A1C-739F-42DB-B50E-CD9063A644A9}">
      <dgm:prSet/>
      <dgm:spPr/>
      <dgm:t>
        <a:bodyPr/>
        <a:lstStyle/>
        <a:p>
          <a:r>
            <a:rPr lang="en-US"/>
            <a:t>5%  - legal service and attorney assistance</a:t>
          </a:r>
        </a:p>
      </dgm:t>
    </dgm:pt>
    <dgm:pt modelId="{4B322102-8A13-4F0A-BE63-73C37468B407}" type="parTrans" cxnId="{FDFFB526-FC51-467E-BB55-4E3C2D24AA9D}">
      <dgm:prSet/>
      <dgm:spPr/>
      <dgm:t>
        <a:bodyPr/>
        <a:lstStyle/>
        <a:p>
          <a:endParaRPr lang="en-US"/>
        </a:p>
      </dgm:t>
    </dgm:pt>
    <dgm:pt modelId="{3080CF24-8EA4-4199-B21D-701273091D06}" type="sibTrans" cxnId="{FDFFB526-FC51-467E-BB55-4E3C2D24AA9D}">
      <dgm:prSet/>
      <dgm:spPr/>
      <dgm:t>
        <a:bodyPr/>
        <a:lstStyle/>
        <a:p>
          <a:endParaRPr lang="en-US"/>
        </a:p>
      </dgm:t>
    </dgm:pt>
    <dgm:pt modelId="{77BB6008-D607-40E3-94AD-592C2865A6C5}">
      <dgm:prSet/>
      <dgm:spPr/>
      <dgm:t>
        <a:bodyPr/>
        <a:lstStyle/>
        <a:p>
          <a:r>
            <a:rPr lang="en-US"/>
            <a:t>5 % – execution order</a:t>
          </a:r>
        </a:p>
      </dgm:t>
    </dgm:pt>
    <dgm:pt modelId="{41B7A949-3EC6-4099-BFB1-4179155C687F}" type="parTrans" cxnId="{7B81C347-57DA-4A2E-9023-FECD3D53A9B2}">
      <dgm:prSet/>
      <dgm:spPr/>
      <dgm:t>
        <a:bodyPr/>
        <a:lstStyle/>
        <a:p>
          <a:endParaRPr lang="en-US"/>
        </a:p>
      </dgm:t>
    </dgm:pt>
    <dgm:pt modelId="{EED4C25B-7EEE-437E-8543-ED03EABF8CE9}" type="sibTrans" cxnId="{7B81C347-57DA-4A2E-9023-FECD3D53A9B2}">
      <dgm:prSet/>
      <dgm:spPr/>
      <dgm:t>
        <a:bodyPr/>
        <a:lstStyle/>
        <a:p>
          <a:endParaRPr lang="en-US"/>
        </a:p>
      </dgm:t>
    </dgm:pt>
    <dgm:pt modelId="{57DB0072-06D0-4C51-93AE-3BD16A449B1F}">
      <dgm:prSet/>
      <dgm:spPr/>
      <dgm:t>
        <a:bodyPr/>
        <a:lstStyle/>
        <a:p>
          <a:r>
            <a:rPr lang="en-US" dirty="0"/>
            <a:t>time and inflation (up to 400 %) </a:t>
          </a:r>
        </a:p>
      </dgm:t>
    </dgm:pt>
    <dgm:pt modelId="{20FB344D-6FF9-4279-AA98-DAF8112C128C}" type="parTrans" cxnId="{C6A147D9-B10E-4A4B-BB1E-2B0F1BE675AF}">
      <dgm:prSet/>
      <dgm:spPr/>
      <dgm:t>
        <a:bodyPr/>
        <a:lstStyle/>
        <a:p>
          <a:endParaRPr lang="en-US"/>
        </a:p>
      </dgm:t>
    </dgm:pt>
    <dgm:pt modelId="{BD2E9C02-502D-4AC4-A2C3-204E169E8149}" type="sibTrans" cxnId="{C6A147D9-B10E-4A4B-BB1E-2B0F1BE675AF}">
      <dgm:prSet/>
      <dgm:spPr/>
      <dgm:t>
        <a:bodyPr/>
        <a:lstStyle/>
        <a:p>
          <a:endParaRPr lang="en-US"/>
        </a:p>
      </dgm:t>
    </dgm:pt>
    <dgm:pt modelId="{BDA4A24C-FF8D-4C3B-A0D7-8A9CF34BB365}">
      <dgm:prSet/>
      <dgm:spPr/>
      <dgm:t>
        <a:bodyPr/>
        <a:lstStyle/>
        <a:p>
          <a:r>
            <a:rPr lang="en-US"/>
            <a:t>VS</a:t>
          </a:r>
        </a:p>
      </dgm:t>
    </dgm:pt>
    <dgm:pt modelId="{A4FAE84F-9568-4E20-BA1E-020ED35CA66E}" type="parTrans" cxnId="{E77FCA80-041C-491E-8A10-AC1CF8476D4F}">
      <dgm:prSet/>
      <dgm:spPr/>
      <dgm:t>
        <a:bodyPr/>
        <a:lstStyle/>
        <a:p>
          <a:endParaRPr lang="en-US"/>
        </a:p>
      </dgm:t>
    </dgm:pt>
    <dgm:pt modelId="{6A5703D7-3D86-41E9-9B82-9805D7A345C5}" type="sibTrans" cxnId="{E77FCA80-041C-491E-8A10-AC1CF8476D4F}">
      <dgm:prSet/>
      <dgm:spPr/>
      <dgm:t>
        <a:bodyPr/>
        <a:lstStyle/>
        <a:p>
          <a:endParaRPr lang="en-US"/>
        </a:p>
      </dgm:t>
    </dgm:pt>
    <dgm:pt modelId="{4F922F15-9F49-4843-A71E-25A6990866B4}">
      <dgm:prSet/>
      <dgm:spPr/>
      <dgm:t>
        <a:bodyPr/>
        <a:lstStyle/>
        <a:p>
          <a:r>
            <a:rPr lang="en-US"/>
            <a:t>10 %– </a:t>
          </a:r>
          <a:r>
            <a:rPr lang="uk-UA"/>
            <a:t>С</a:t>
          </a:r>
          <a:r>
            <a:rPr lang="en-US"/>
            <a:t>riminal authorities</a:t>
          </a:r>
        </a:p>
      </dgm:t>
    </dgm:pt>
    <dgm:pt modelId="{C923CD3F-16D1-4B3A-AE9B-B023FB41067F}" type="parTrans" cxnId="{0444848C-C9E7-4357-BC3A-0B5F7832F8D4}">
      <dgm:prSet/>
      <dgm:spPr/>
      <dgm:t>
        <a:bodyPr/>
        <a:lstStyle/>
        <a:p>
          <a:endParaRPr lang="en-US"/>
        </a:p>
      </dgm:t>
    </dgm:pt>
    <dgm:pt modelId="{FE4E4ABF-F006-49BA-8389-8C564BEB197C}" type="sibTrans" cxnId="{0444848C-C9E7-4357-BC3A-0B5F7832F8D4}">
      <dgm:prSet/>
      <dgm:spPr/>
      <dgm:t>
        <a:bodyPr/>
        <a:lstStyle/>
        <a:p>
          <a:endParaRPr lang="en-US"/>
        </a:p>
      </dgm:t>
    </dgm:pt>
    <dgm:pt modelId="{4002EB9F-1627-3F4F-AB7D-510BA90C0D7C}" type="pres">
      <dgm:prSet presAssocID="{9620B827-8F0D-4692-A80B-23CEACA8DBA7}" presName="diagram" presStyleCnt="0">
        <dgm:presLayoutVars>
          <dgm:dir/>
          <dgm:resizeHandles/>
        </dgm:presLayoutVars>
      </dgm:prSet>
      <dgm:spPr/>
    </dgm:pt>
    <dgm:pt modelId="{AC5856F3-B8E1-1847-8A56-4BD7D3E41E00}" type="pres">
      <dgm:prSet presAssocID="{5DC04295-8C20-4C2C-ADD5-4982E2EF9066}" presName="firstNode" presStyleLbl="node1" presStyleIdx="0" presStyleCnt="6">
        <dgm:presLayoutVars>
          <dgm:bulletEnabled val="1"/>
        </dgm:presLayoutVars>
      </dgm:prSet>
      <dgm:spPr/>
    </dgm:pt>
    <dgm:pt modelId="{4B0B732B-BD00-0840-9313-4BE875358B86}" type="pres">
      <dgm:prSet presAssocID="{B7EF09D3-68EE-44E9-B753-4158FE026C24}" presName="sibTrans" presStyleLbl="sibTrans2D1" presStyleIdx="0" presStyleCnt="5"/>
      <dgm:spPr/>
    </dgm:pt>
    <dgm:pt modelId="{C63CC2F4-9238-B744-9331-73845A79968A}" type="pres">
      <dgm:prSet presAssocID="{47AC6A1C-739F-42DB-B50E-CD9063A644A9}" presName="middleNode" presStyleCnt="0"/>
      <dgm:spPr/>
    </dgm:pt>
    <dgm:pt modelId="{D7DB0B3E-FACD-FA48-98D4-2842AC2CCDE6}" type="pres">
      <dgm:prSet presAssocID="{47AC6A1C-739F-42DB-B50E-CD9063A644A9}" presName="padding" presStyleLbl="node1" presStyleIdx="0" presStyleCnt="6"/>
      <dgm:spPr/>
    </dgm:pt>
    <dgm:pt modelId="{1725D433-EED5-234C-999C-48335C243DC3}" type="pres">
      <dgm:prSet presAssocID="{47AC6A1C-739F-42DB-B50E-CD9063A644A9}" presName="shape" presStyleLbl="node1" presStyleIdx="1" presStyleCnt="6">
        <dgm:presLayoutVars>
          <dgm:bulletEnabled val="1"/>
        </dgm:presLayoutVars>
      </dgm:prSet>
      <dgm:spPr/>
    </dgm:pt>
    <dgm:pt modelId="{3AC02E50-9136-6543-B31D-2A9150C26B4A}" type="pres">
      <dgm:prSet presAssocID="{3080CF24-8EA4-4199-B21D-701273091D06}" presName="sibTrans" presStyleLbl="sibTrans2D1" presStyleIdx="1" presStyleCnt="5"/>
      <dgm:spPr/>
    </dgm:pt>
    <dgm:pt modelId="{DF973007-9AED-8A42-8EB8-B394207379C3}" type="pres">
      <dgm:prSet presAssocID="{77BB6008-D607-40E3-94AD-592C2865A6C5}" presName="middleNode" presStyleCnt="0"/>
      <dgm:spPr/>
    </dgm:pt>
    <dgm:pt modelId="{DEB51775-9855-874C-8EB2-6E0B2936DEAB}" type="pres">
      <dgm:prSet presAssocID="{77BB6008-D607-40E3-94AD-592C2865A6C5}" presName="padding" presStyleLbl="node1" presStyleIdx="1" presStyleCnt="6"/>
      <dgm:spPr/>
    </dgm:pt>
    <dgm:pt modelId="{FA18E77C-D287-724A-8893-8E1B749BA31C}" type="pres">
      <dgm:prSet presAssocID="{77BB6008-D607-40E3-94AD-592C2865A6C5}" presName="shape" presStyleLbl="node1" presStyleIdx="2" presStyleCnt="6">
        <dgm:presLayoutVars>
          <dgm:bulletEnabled val="1"/>
        </dgm:presLayoutVars>
      </dgm:prSet>
      <dgm:spPr/>
    </dgm:pt>
    <dgm:pt modelId="{525FF3AE-F74E-2142-9AF2-CB4E22000285}" type="pres">
      <dgm:prSet presAssocID="{EED4C25B-7EEE-437E-8543-ED03EABF8CE9}" presName="sibTrans" presStyleLbl="sibTrans2D1" presStyleIdx="2" presStyleCnt="5"/>
      <dgm:spPr/>
    </dgm:pt>
    <dgm:pt modelId="{87CDD780-3C4B-024A-8EDF-AEAC37704DAB}" type="pres">
      <dgm:prSet presAssocID="{57DB0072-06D0-4C51-93AE-3BD16A449B1F}" presName="middleNode" presStyleCnt="0"/>
      <dgm:spPr/>
    </dgm:pt>
    <dgm:pt modelId="{D43D28A1-8CCF-E54C-B372-D955DC5D9B65}" type="pres">
      <dgm:prSet presAssocID="{57DB0072-06D0-4C51-93AE-3BD16A449B1F}" presName="padding" presStyleLbl="node1" presStyleIdx="2" presStyleCnt="6"/>
      <dgm:spPr/>
    </dgm:pt>
    <dgm:pt modelId="{2CFA34F6-C0FF-4B4D-A478-EDA86C7726F3}" type="pres">
      <dgm:prSet presAssocID="{57DB0072-06D0-4C51-93AE-3BD16A449B1F}" presName="shape" presStyleLbl="node1" presStyleIdx="3" presStyleCnt="6">
        <dgm:presLayoutVars>
          <dgm:bulletEnabled val="1"/>
        </dgm:presLayoutVars>
      </dgm:prSet>
      <dgm:spPr/>
    </dgm:pt>
    <dgm:pt modelId="{E46245DB-164D-FD46-A7D9-98BA6EF37806}" type="pres">
      <dgm:prSet presAssocID="{BD2E9C02-502D-4AC4-A2C3-204E169E8149}" presName="sibTrans" presStyleLbl="sibTrans2D1" presStyleIdx="3" presStyleCnt="5"/>
      <dgm:spPr/>
    </dgm:pt>
    <dgm:pt modelId="{5BB2270F-61C4-2C4B-97FD-25BBCABECF9D}" type="pres">
      <dgm:prSet presAssocID="{BDA4A24C-FF8D-4C3B-A0D7-8A9CF34BB365}" presName="middleNode" presStyleCnt="0"/>
      <dgm:spPr/>
    </dgm:pt>
    <dgm:pt modelId="{88446CD7-02F2-9042-BCF5-A8BDFF45BBE4}" type="pres">
      <dgm:prSet presAssocID="{BDA4A24C-FF8D-4C3B-A0D7-8A9CF34BB365}" presName="padding" presStyleLbl="node1" presStyleIdx="3" presStyleCnt="6"/>
      <dgm:spPr/>
    </dgm:pt>
    <dgm:pt modelId="{CAD07879-695D-9747-87B4-99BAF1BB38EB}" type="pres">
      <dgm:prSet presAssocID="{BDA4A24C-FF8D-4C3B-A0D7-8A9CF34BB365}" presName="shape" presStyleLbl="node1" presStyleIdx="4" presStyleCnt="6">
        <dgm:presLayoutVars>
          <dgm:bulletEnabled val="1"/>
        </dgm:presLayoutVars>
      </dgm:prSet>
      <dgm:spPr/>
    </dgm:pt>
    <dgm:pt modelId="{682595AF-858A-8D4E-96A5-87EBB6F1D605}" type="pres">
      <dgm:prSet presAssocID="{6A5703D7-3D86-41E9-9B82-9805D7A345C5}" presName="sibTrans" presStyleLbl="sibTrans2D1" presStyleIdx="4" presStyleCnt="5"/>
      <dgm:spPr/>
    </dgm:pt>
    <dgm:pt modelId="{C13C6B71-1A0B-DC4B-92A0-DECB086F5E90}" type="pres">
      <dgm:prSet presAssocID="{4F922F15-9F49-4843-A71E-25A6990866B4}" presName="lastNode" presStyleLbl="node1" presStyleIdx="5" presStyleCnt="6">
        <dgm:presLayoutVars>
          <dgm:bulletEnabled val="1"/>
        </dgm:presLayoutVars>
      </dgm:prSet>
      <dgm:spPr/>
    </dgm:pt>
  </dgm:ptLst>
  <dgm:cxnLst>
    <dgm:cxn modelId="{7407A11F-4A58-C34B-8573-3AA5D2C7EF34}" type="presOf" srcId="{9620B827-8F0D-4692-A80B-23CEACA8DBA7}" destId="{4002EB9F-1627-3F4F-AB7D-510BA90C0D7C}" srcOrd="0" destOrd="0" presId="urn:microsoft.com/office/officeart/2005/8/layout/bProcess2"/>
    <dgm:cxn modelId="{38A07021-3510-C745-A6E7-FA7F65FB9F08}" type="presOf" srcId="{77BB6008-D607-40E3-94AD-592C2865A6C5}" destId="{FA18E77C-D287-724A-8893-8E1B749BA31C}" srcOrd="0" destOrd="0" presId="urn:microsoft.com/office/officeart/2005/8/layout/bProcess2"/>
    <dgm:cxn modelId="{64DB1023-658B-6548-8370-2910D52453AC}" type="presOf" srcId="{57DB0072-06D0-4C51-93AE-3BD16A449B1F}" destId="{2CFA34F6-C0FF-4B4D-A478-EDA86C7726F3}" srcOrd="0" destOrd="0" presId="urn:microsoft.com/office/officeart/2005/8/layout/bProcess2"/>
    <dgm:cxn modelId="{FDFFB526-FC51-467E-BB55-4E3C2D24AA9D}" srcId="{9620B827-8F0D-4692-A80B-23CEACA8DBA7}" destId="{47AC6A1C-739F-42DB-B50E-CD9063A644A9}" srcOrd="1" destOrd="0" parTransId="{4B322102-8A13-4F0A-BE63-73C37468B407}" sibTransId="{3080CF24-8EA4-4199-B21D-701273091D06}"/>
    <dgm:cxn modelId="{BF55DB2E-BF9E-4167-8885-B8ACCB1A3B07}" srcId="{9620B827-8F0D-4692-A80B-23CEACA8DBA7}" destId="{5DC04295-8C20-4C2C-ADD5-4982E2EF9066}" srcOrd="0" destOrd="0" parTransId="{3D3EBD21-D95A-42DA-AE42-ACDB0C33B6FF}" sibTransId="{B7EF09D3-68EE-44E9-B753-4158FE026C24}"/>
    <dgm:cxn modelId="{7B81C347-57DA-4A2E-9023-FECD3D53A9B2}" srcId="{9620B827-8F0D-4692-A80B-23CEACA8DBA7}" destId="{77BB6008-D607-40E3-94AD-592C2865A6C5}" srcOrd="2" destOrd="0" parTransId="{41B7A949-3EC6-4099-BFB1-4179155C687F}" sibTransId="{EED4C25B-7EEE-437E-8543-ED03EABF8CE9}"/>
    <dgm:cxn modelId="{BF78F458-EE18-D249-AA08-8FFE49A32473}" type="presOf" srcId="{3080CF24-8EA4-4199-B21D-701273091D06}" destId="{3AC02E50-9136-6543-B31D-2A9150C26B4A}" srcOrd="0" destOrd="0" presId="urn:microsoft.com/office/officeart/2005/8/layout/bProcess2"/>
    <dgm:cxn modelId="{8B6CA478-FB52-E441-9970-6E24AC810ABB}" type="presOf" srcId="{6A5703D7-3D86-41E9-9B82-9805D7A345C5}" destId="{682595AF-858A-8D4E-96A5-87EBB6F1D605}" srcOrd="0" destOrd="0" presId="urn:microsoft.com/office/officeart/2005/8/layout/bProcess2"/>
    <dgm:cxn modelId="{E77FCA80-041C-491E-8A10-AC1CF8476D4F}" srcId="{9620B827-8F0D-4692-A80B-23CEACA8DBA7}" destId="{BDA4A24C-FF8D-4C3B-A0D7-8A9CF34BB365}" srcOrd="4" destOrd="0" parTransId="{A4FAE84F-9568-4E20-BA1E-020ED35CA66E}" sibTransId="{6A5703D7-3D86-41E9-9B82-9805D7A345C5}"/>
    <dgm:cxn modelId="{1368BB82-92AE-F142-A2BB-099E0A09BB8B}" type="presOf" srcId="{5DC04295-8C20-4C2C-ADD5-4982E2EF9066}" destId="{AC5856F3-B8E1-1847-8A56-4BD7D3E41E00}" srcOrd="0" destOrd="0" presId="urn:microsoft.com/office/officeart/2005/8/layout/bProcess2"/>
    <dgm:cxn modelId="{0444848C-C9E7-4357-BC3A-0B5F7832F8D4}" srcId="{9620B827-8F0D-4692-A80B-23CEACA8DBA7}" destId="{4F922F15-9F49-4843-A71E-25A6990866B4}" srcOrd="5" destOrd="0" parTransId="{C923CD3F-16D1-4B3A-AE9B-B023FB41067F}" sibTransId="{FE4E4ABF-F006-49BA-8389-8C564BEB197C}"/>
    <dgm:cxn modelId="{C2FFAD8E-71D6-C044-8569-C47FA51E3E56}" type="presOf" srcId="{47AC6A1C-739F-42DB-B50E-CD9063A644A9}" destId="{1725D433-EED5-234C-999C-48335C243DC3}" srcOrd="0" destOrd="0" presId="urn:microsoft.com/office/officeart/2005/8/layout/bProcess2"/>
    <dgm:cxn modelId="{22172E90-F8AA-D840-8B97-0F11DDE00E99}" type="presOf" srcId="{BDA4A24C-FF8D-4C3B-A0D7-8A9CF34BB365}" destId="{CAD07879-695D-9747-87B4-99BAF1BB38EB}" srcOrd="0" destOrd="0" presId="urn:microsoft.com/office/officeart/2005/8/layout/bProcess2"/>
    <dgm:cxn modelId="{6FEE609C-6528-574A-B1ED-3B2CBB95C2DB}" type="presOf" srcId="{4F922F15-9F49-4843-A71E-25A6990866B4}" destId="{C13C6B71-1A0B-DC4B-92A0-DECB086F5E90}" srcOrd="0" destOrd="0" presId="urn:microsoft.com/office/officeart/2005/8/layout/bProcess2"/>
    <dgm:cxn modelId="{4FD9CFA0-7ABD-D84D-A681-21609517BCEA}" type="presOf" srcId="{EED4C25B-7EEE-437E-8543-ED03EABF8CE9}" destId="{525FF3AE-F74E-2142-9AF2-CB4E22000285}" srcOrd="0" destOrd="0" presId="urn:microsoft.com/office/officeart/2005/8/layout/bProcess2"/>
    <dgm:cxn modelId="{A8E72DA8-04A5-D448-8C3E-662977192775}" type="presOf" srcId="{BD2E9C02-502D-4AC4-A2C3-204E169E8149}" destId="{E46245DB-164D-FD46-A7D9-98BA6EF37806}" srcOrd="0" destOrd="0" presId="urn:microsoft.com/office/officeart/2005/8/layout/bProcess2"/>
    <dgm:cxn modelId="{C6A147D9-B10E-4A4B-BB1E-2B0F1BE675AF}" srcId="{9620B827-8F0D-4692-A80B-23CEACA8DBA7}" destId="{57DB0072-06D0-4C51-93AE-3BD16A449B1F}" srcOrd="3" destOrd="0" parTransId="{20FB344D-6FF9-4279-AA98-DAF8112C128C}" sibTransId="{BD2E9C02-502D-4AC4-A2C3-204E169E8149}"/>
    <dgm:cxn modelId="{1BA529EA-20CB-A04D-A09F-98E2EEE7B6B2}" type="presOf" srcId="{B7EF09D3-68EE-44E9-B753-4158FE026C24}" destId="{4B0B732B-BD00-0840-9313-4BE875358B86}" srcOrd="0" destOrd="0" presId="urn:microsoft.com/office/officeart/2005/8/layout/bProcess2"/>
    <dgm:cxn modelId="{5D56D4CA-C108-B946-A3CE-C61CD85E2469}" type="presParOf" srcId="{4002EB9F-1627-3F4F-AB7D-510BA90C0D7C}" destId="{AC5856F3-B8E1-1847-8A56-4BD7D3E41E00}" srcOrd="0" destOrd="0" presId="urn:microsoft.com/office/officeart/2005/8/layout/bProcess2"/>
    <dgm:cxn modelId="{87E73869-1073-0F4D-8B7C-03AFF91354B7}" type="presParOf" srcId="{4002EB9F-1627-3F4F-AB7D-510BA90C0D7C}" destId="{4B0B732B-BD00-0840-9313-4BE875358B86}" srcOrd="1" destOrd="0" presId="urn:microsoft.com/office/officeart/2005/8/layout/bProcess2"/>
    <dgm:cxn modelId="{8312E1C6-5845-574A-A3EB-3BF13255589A}" type="presParOf" srcId="{4002EB9F-1627-3F4F-AB7D-510BA90C0D7C}" destId="{C63CC2F4-9238-B744-9331-73845A79968A}" srcOrd="2" destOrd="0" presId="urn:microsoft.com/office/officeart/2005/8/layout/bProcess2"/>
    <dgm:cxn modelId="{B72ECCEE-DE8F-EB49-ADE1-67F30BAAFF15}" type="presParOf" srcId="{C63CC2F4-9238-B744-9331-73845A79968A}" destId="{D7DB0B3E-FACD-FA48-98D4-2842AC2CCDE6}" srcOrd="0" destOrd="0" presId="urn:microsoft.com/office/officeart/2005/8/layout/bProcess2"/>
    <dgm:cxn modelId="{08C46051-4F3F-DA4C-BAFC-E32BEF92BB06}" type="presParOf" srcId="{C63CC2F4-9238-B744-9331-73845A79968A}" destId="{1725D433-EED5-234C-999C-48335C243DC3}" srcOrd="1" destOrd="0" presId="urn:microsoft.com/office/officeart/2005/8/layout/bProcess2"/>
    <dgm:cxn modelId="{C2B7823E-8D89-6247-9051-32AB21D411C8}" type="presParOf" srcId="{4002EB9F-1627-3F4F-AB7D-510BA90C0D7C}" destId="{3AC02E50-9136-6543-B31D-2A9150C26B4A}" srcOrd="3" destOrd="0" presId="urn:microsoft.com/office/officeart/2005/8/layout/bProcess2"/>
    <dgm:cxn modelId="{9911E064-033F-1842-89A6-CE4998F98738}" type="presParOf" srcId="{4002EB9F-1627-3F4F-AB7D-510BA90C0D7C}" destId="{DF973007-9AED-8A42-8EB8-B394207379C3}" srcOrd="4" destOrd="0" presId="urn:microsoft.com/office/officeart/2005/8/layout/bProcess2"/>
    <dgm:cxn modelId="{FD3432F5-5635-C74D-AE57-0BA84AEDB3FA}" type="presParOf" srcId="{DF973007-9AED-8A42-8EB8-B394207379C3}" destId="{DEB51775-9855-874C-8EB2-6E0B2936DEAB}" srcOrd="0" destOrd="0" presId="urn:microsoft.com/office/officeart/2005/8/layout/bProcess2"/>
    <dgm:cxn modelId="{8C7259BC-D0A8-2F4E-A905-4CAA6665DB85}" type="presParOf" srcId="{DF973007-9AED-8A42-8EB8-B394207379C3}" destId="{FA18E77C-D287-724A-8893-8E1B749BA31C}" srcOrd="1" destOrd="0" presId="urn:microsoft.com/office/officeart/2005/8/layout/bProcess2"/>
    <dgm:cxn modelId="{B572C06F-F6DD-C94A-91A1-6A36BBF84CAB}" type="presParOf" srcId="{4002EB9F-1627-3F4F-AB7D-510BA90C0D7C}" destId="{525FF3AE-F74E-2142-9AF2-CB4E22000285}" srcOrd="5" destOrd="0" presId="urn:microsoft.com/office/officeart/2005/8/layout/bProcess2"/>
    <dgm:cxn modelId="{9E4459E2-1A3C-684F-9774-948692EC049E}" type="presParOf" srcId="{4002EB9F-1627-3F4F-AB7D-510BA90C0D7C}" destId="{87CDD780-3C4B-024A-8EDF-AEAC37704DAB}" srcOrd="6" destOrd="0" presId="urn:microsoft.com/office/officeart/2005/8/layout/bProcess2"/>
    <dgm:cxn modelId="{2A41B725-793D-0445-804B-770F9D4C63CD}" type="presParOf" srcId="{87CDD780-3C4B-024A-8EDF-AEAC37704DAB}" destId="{D43D28A1-8CCF-E54C-B372-D955DC5D9B65}" srcOrd="0" destOrd="0" presId="urn:microsoft.com/office/officeart/2005/8/layout/bProcess2"/>
    <dgm:cxn modelId="{F7F57006-76D2-8343-8DBC-59EF36520D53}" type="presParOf" srcId="{87CDD780-3C4B-024A-8EDF-AEAC37704DAB}" destId="{2CFA34F6-C0FF-4B4D-A478-EDA86C7726F3}" srcOrd="1" destOrd="0" presId="urn:microsoft.com/office/officeart/2005/8/layout/bProcess2"/>
    <dgm:cxn modelId="{F642D3AD-E5DC-C840-B2C9-1E1E7F3D552B}" type="presParOf" srcId="{4002EB9F-1627-3F4F-AB7D-510BA90C0D7C}" destId="{E46245DB-164D-FD46-A7D9-98BA6EF37806}" srcOrd="7" destOrd="0" presId="urn:microsoft.com/office/officeart/2005/8/layout/bProcess2"/>
    <dgm:cxn modelId="{2AD5A8AA-D229-8D49-BAA1-024F1D49704F}" type="presParOf" srcId="{4002EB9F-1627-3F4F-AB7D-510BA90C0D7C}" destId="{5BB2270F-61C4-2C4B-97FD-25BBCABECF9D}" srcOrd="8" destOrd="0" presId="urn:microsoft.com/office/officeart/2005/8/layout/bProcess2"/>
    <dgm:cxn modelId="{E783A96F-E3D3-E340-9458-2AC1BECD7FC8}" type="presParOf" srcId="{5BB2270F-61C4-2C4B-97FD-25BBCABECF9D}" destId="{88446CD7-02F2-9042-BCF5-A8BDFF45BBE4}" srcOrd="0" destOrd="0" presId="urn:microsoft.com/office/officeart/2005/8/layout/bProcess2"/>
    <dgm:cxn modelId="{9511B3E1-F09A-D14D-AA96-D8E525D9E2CE}" type="presParOf" srcId="{5BB2270F-61C4-2C4B-97FD-25BBCABECF9D}" destId="{CAD07879-695D-9747-87B4-99BAF1BB38EB}" srcOrd="1" destOrd="0" presId="urn:microsoft.com/office/officeart/2005/8/layout/bProcess2"/>
    <dgm:cxn modelId="{858C6989-0E4A-434A-955D-9F995E154C2D}" type="presParOf" srcId="{4002EB9F-1627-3F4F-AB7D-510BA90C0D7C}" destId="{682595AF-858A-8D4E-96A5-87EBB6F1D605}" srcOrd="9" destOrd="0" presId="urn:microsoft.com/office/officeart/2005/8/layout/bProcess2"/>
    <dgm:cxn modelId="{2CA6953F-3AF2-DB4B-A6A3-CCC355E86FEA}" type="presParOf" srcId="{4002EB9F-1627-3F4F-AB7D-510BA90C0D7C}" destId="{C13C6B71-1A0B-DC4B-92A0-DECB086F5E90}" srcOrd="10" destOrd="0" presId="urn:microsoft.com/office/officeart/2005/8/layout/b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4351AA0-A6D6-6F45-9A5F-3E7057BB0C82}">
      <dsp:nvSpPr>
        <dsp:cNvPr id="0" name=""/>
        <dsp:cNvSpPr/>
      </dsp:nvSpPr>
      <dsp:spPr>
        <a:xfrm>
          <a:off x="0" y="6813863"/>
          <a:ext cx="11562522" cy="2236462"/>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0472" tIns="220472" rIns="220472" bIns="220472" numCol="1" spcCol="1270" anchor="ctr" anchorCtr="0">
          <a:noAutofit/>
        </a:bodyPr>
        <a:lstStyle/>
        <a:p>
          <a:pPr marL="0" lvl="0" indent="0" algn="ctr" defTabSz="1377950">
            <a:lnSpc>
              <a:spcPct val="90000"/>
            </a:lnSpc>
            <a:spcBef>
              <a:spcPct val="0"/>
            </a:spcBef>
            <a:spcAft>
              <a:spcPct val="35000"/>
            </a:spcAft>
            <a:buNone/>
          </a:pPr>
          <a:r>
            <a:rPr lang="en-US" sz="3100" kern="1200"/>
            <a:t>https://www.brookings.edu/multi-chapter-report/a-better-path-forward-for-criminal-justice/</a:t>
          </a:r>
        </a:p>
      </dsp:txBody>
      <dsp:txXfrm>
        <a:off x="0" y="6813863"/>
        <a:ext cx="11562522" cy="2236462"/>
      </dsp:txXfrm>
    </dsp:sp>
    <dsp:sp modelId="{8B83C553-FB63-864E-80CC-207066F095B7}">
      <dsp:nvSpPr>
        <dsp:cNvPr id="0" name=""/>
        <dsp:cNvSpPr/>
      </dsp:nvSpPr>
      <dsp:spPr>
        <a:xfrm rot="10800000">
          <a:off x="0" y="3407731"/>
          <a:ext cx="11562522" cy="3439678"/>
        </a:xfrm>
        <a:prstGeom prst="upArrowCallou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0472" tIns="220472" rIns="220472" bIns="220472" numCol="1" spcCol="1270" anchor="ctr" anchorCtr="0">
          <a:noAutofit/>
        </a:bodyPr>
        <a:lstStyle/>
        <a:p>
          <a:pPr marL="0" lvl="0" indent="0" algn="ctr" defTabSz="1377950">
            <a:lnSpc>
              <a:spcPct val="90000"/>
            </a:lnSpc>
            <a:spcBef>
              <a:spcPct val="0"/>
            </a:spcBef>
            <a:spcAft>
              <a:spcPct val="35000"/>
            </a:spcAft>
            <a:buNone/>
          </a:pPr>
          <a:r>
            <a:rPr lang="en-US" sz="3100" kern="1200"/>
            <a:t>In the Conclusion to “A better path forward for criminal justice,” our experts recommend </a:t>
          </a:r>
          <a:r>
            <a:rPr lang="en-US" sz="3100" b="1" kern="1200"/>
            <a:t>a strategic pause to gather data</a:t>
          </a:r>
          <a:r>
            <a:rPr lang="en-US" sz="3100" kern="1200"/>
            <a:t> that will help us understand why criminal activity has gone up in recent months and inform both immediate responses as well as longer-term initiatives.</a:t>
          </a:r>
        </a:p>
      </dsp:txBody>
      <dsp:txXfrm rot="10800000">
        <a:off x="0" y="3407731"/>
        <a:ext cx="11562522" cy="2235000"/>
      </dsp:txXfrm>
    </dsp:sp>
    <dsp:sp modelId="{02B5F37B-BD86-5040-B3B8-FFF16C274CCA}">
      <dsp:nvSpPr>
        <dsp:cNvPr id="0" name=""/>
        <dsp:cNvSpPr/>
      </dsp:nvSpPr>
      <dsp:spPr>
        <a:xfrm rot="10800000">
          <a:off x="0" y="1599"/>
          <a:ext cx="11562522" cy="3439678"/>
        </a:xfrm>
        <a:prstGeom prst="upArrowCallou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0472" tIns="220472" rIns="220472" bIns="220472" numCol="1" spcCol="1270" anchor="ctr" anchorCtr="0">
          <a:noAutofit/>
        </a:bodyPr>
        <a:lstStyle/>
        <a:p>
          <a:pPr marL="0" lvl="0" indent="0" algn="ctr" defTabSz="1377950">
            <a:lnSpc>
              <a:spcPct val="90000"/>
            </a:lnSpc>
            <a:spcBef>
              <a:spcPct val="0"/>
            </a:spcBef>
            <a:spcAft>
              <a:spcPct val="35000"/>
            </a:spcAft>
            <a:buNone/>
          </a:pPr>
          <a:r>
            <a:rPr lang="en-US" sz="3100" b="1" kern="1200"/>
            <a:t>There are now more offenders serving life sentences than the total number of individuals who were held in all U.S prisons in the early 1970s.</a:t>
          </a:r>
          <a:endParaRPr lang="en-US" sz="3100" kern="1200"/>
        </a:p>
      </dsp:txBody>
      <dsp:txXfrm rot="10800000">
        <a:off x="0" y="1599"/>
        <a:ext cx="11562522" cy="22350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C5856F3-B8E1-1847-8A56-4BD7D3E41E00}">
      <dsp:nvSpPr>
        <dsp:cNvPr id="0" name=""/>
        <dsp:cNvSpPr/>
      </dsp:nvSpPr>
      <dsp:spPr>
        <a:xfrm>
          <a:off x="3111549" y="2664"/>
          <a:ext cx="3702025" cy="3702025"/>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5880" tIns="55880" rIns="55880" bIns="55880" numCol="1" spcCol="1270" anchor="ctr" anchorCtr="0">
          <a:noAutofit/>
        </a:bodyPr>
        <a:lstStyle/>
        <a:p>
          <a:pPr marL="0" lvl="0" indent="0" algn="ctr" defTabSz="1955800">
            <a:lnSpc>
              <a:spcPct val="90000"/>
            </a:lnSpc>
            <a:spcBef>
              <a:spcPct val="0"/>
            </a:spcBef>
            <a:spcAft>
              <a:spcPct val="35000"/>
            </a:spcAft>
            <a:buNone/>
          </a:pPr>
          <a:r>
            <a:rPr lang="en-US" sz="4400" kern="1200"/>
            <a:t>10 % - Judgement</a:t>
          </a:r>
        </a:p>
      </dsp:txBody>
      <dsp:txXfrm>
        <a:off x="3653698" y="544813"/>
        <a:ext cx="2617727" cy="2617727"/>
      </dsp:txXfrm>
    </dsp:sp>
    <dsp:sp modelId="{4B0B732B-BD00-0840-9313-4BE875358B86}">
      <dsp:nvSpPr>
        <dsp:cNvPr id="0" name=""/>
        <dsp:cNvSpPr/>
      </dsp:nvSpPr>
      <dsp:spPr>
        <a:xfrm rot="10800000">
          <a:off x="4314707" y="4182713"/>
          <a:ext cx="1295708" cy="1013410"/>
        </a:xfrm>
        <a:prstGeom prst="triangle">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1725D433-EED5-234C-999C-48335C243DC3}">
      <dsp:nvSpPr>
        <dsp:cNvPr id="0" name=""/>
        <dsp:cNvSpPr/>
      </dsp:nvSpPr>
      <dsp:spPr>
        <a:xfrm>
          <a:off x="3727936" y="5616785"/>
          <a:ext cx="2469250" cy="2469250"/>
        </a:xfrm>
        <a:prstGeom prst="ellipse">
          <a:avLst/>
        </a:prstGeom>
        <a:solidFill>
          <a:schemeClr val="accent2">
            <a:hueOff val="-291073"/>
            <a:satOff val="-16786"/>
            <a:lumOff val="172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marL="0" lvl="0" indent="0" algn="ctr" defTabSz="1244600">
            <a:lnSpc>
              <a:spcPct val="90000"/>
            </a:lnSpc>
            <a:spcBef>
              <a:spcPct val="0"/>
            </a:spcBef>
            <a:spcAft>
              <a:spcPct val="35000"/>
            </a:spcAft>
            <a:buNone/>
          </a:pPr>
          <a:r>
            <a:rPr lang="en-US" sz="2800" kern="1200"/>
            <a:t>5%  - legal service and attorney assistance</a:t>
          </a:r>
        </a:p>
      </dsp:txBody>
      <dsp:txXfrm>
        <a:off x="4089549" y="5978398"/>
        <a:ext cx="1746024" cy="1746024"/>
      </dsp:txXfrm>
    </dsp:sp>
    <dsp:sp modelId="{3AC02E50-9136-6543-B31D-2A9150C26B4A}">
      <dsp:nvSpPr>
        <dsp:cNvPr id="0" name=""/>
        <dsp:cNvSpPr/>
      </dsp:nvSpPr>
      <dsp:spPr>
        <a:xfrm rot="5400000">
          <a:off x="7119908" y="6344705"/>
          <a:ext cx="1295708" cy="1013410"/>
        </a:xfrm>
        <a:prstGeom prst="triangle">
          <a:avLst/>
        </a:prstGeom>
        <a:solidFill>
          <a:schemeClr val="accent2">
            <a:hueOff val="-363841"/>
            <a:satOff val="-20982"/>
            <a:lumOff val="2157"/>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FA18E77C-D287-724A-8893-8E1B749BA31C}">
      <dsp:nvSpPr>
        <dsp:cNvPr id="0" name=""/>
        <dsp:cNvSpPr/>
      </dsp:nvSpPr>
      <dsp:spPr>
        <a:xfrm>
          <a:off x="9280974" y="5616785"/>
          <a:ext cx="2469250" cy="2469250"/>
        </a:xfrm>
        <a:prstGeom prst="ellipse">
          <a:avLst/>
        </a:prstGeom>
        <a:solidFill>
          <a:schemeClr val="accent2">
            <a:hueOff val="-582145"/>
            <a:satOff val="-33571"/>
            <a:lumOff val="345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marL="0" lvl="0" indent="0" algn="ctr" defTabSz="1244600">
            <a:lnSpc>
              <a:spcPct val="90000"/>
            </a:lnSpc>
            <a:spcBef>
              <a:spcPct val="0"/>
            </a:spcBef>
            <a:spcAft>
              <a:spcPct val="35000"/>
            </a:spcAft>
            <a:buNone/>
          </a:pPr>
          <a:r>
            <a:rPr lang="en-US" sz="2800" kern="1200"/>
            <a:t>5 % – execution order</a:t>
          </a:r>
        </a:p>
      </dsp:txBody>
      <dsp:txXfrm>
        <a:off x="9642587" y="5978398"/>
        <a:ext cx="1746024" cy="1746024"/>
      </dsp:txXfrm>
    </dsp:sp>
    <dsp:sp modelId="{525FF3AE-F74E-2142-9AF2-CB4E22000285}">
      <dsp:nvSpPr>
        <dsp:cNvPr id="0" name=""/>
        <dsp:cNvSpPr/>
      </dsp:nvSpPr>
      <dsp:spPr>
        <a:xfrm>
          <a:off x="9867745" y="3817157"/>
          <a:ext cx="1295708" cy="1013410"/>
        </a:xfrm>
        <a:prstGeom prst="triangle">
          <a:avLst/>
        </a:prstGeom>
        <a:solidFill>
          <a:schemeClr val="accent2">
            <a:hueOff val="-727682"/>
            <a:satOff val="-41964"/>
            <a:lumOff val="4314"/>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CFA34F6-C0FF-4B4D-A478-EDA86C7726F3}">
      <dsp:nvSpPr>
        <dsp:cNvPr id="0" name=""/>
        <dsp:cNvSpPr/>
      </dsp:nvSpPr>
      <dsp:spPr>
        <a:xfrm>
          <a:off x="9280974" y="619051"/>
          <a:ext cx="2469250" cy="2469250"/>
        </a:xfrm>
        <a:prstGeom prst="ellipse">
          <a:avLst/>
        </a:prstGeom>
        <a:solidFill>
          <a:schemeClr val="accent2">
            <a:hueOff val="-873218"/>
            <a:satOff val="-50357"/>
            <a:lumOff val="517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marL="0" lvl="0" indent="0" algn="ctr" defTabSz="1244600">
            <a:lnSpc>
              <a:spcPct val="90000"/>
            </a:lnSpc>
            <a:spcBef>
              <a:spcPct val="0"/>
            </a:spcBef>
            <a:spcAft>
              <a:spcPct val="35000"/>
            </a:spcAft>
            <a:buNone/>
          </a:pPr>
          <a:r>
            <a:rPr lang="en-US" sz="2800" kern="1200" dirty="0"/>
            <a:t>time and inflation (up to 400 %) </a:t>
          </a:r>
        </a:p>
      </dsp:txBody>
      <dsp:txXfrm>
        <a:off x="9642587" y="980664"/>
        <a:ext cx="1746024" cy="1746024"/>
      </dsp:txXfrm>
    </dsp:sp>
    <dsp:sp modelId="{E46245DB-164D-FD46-A7D9-98BA6EF37806}">
      <dsp:nvSpPr>
        <dsp:cNvPr id="0" name=""/>
        <dsp:cNvSpPr/>
      </dsp:nvSpPr>
      <dsp:spPr>
        <a:xfrm rot="5400000">
          <a:off x="12672945" y="1346971"/>
          <a:ext cx="1295708" cy="1013410"/>
        </a:xfrm>
        <a:prstGeom prst="triangle">
          <a:avLst/>
        </a:prstGeom>
        <a:solidFill>
          <a:schemeClr val="accent2">
            <a:hueOff val="-1091522"/>
            <a:satOff val="-62946"/>
            <a:lumOff val="6471"/>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AD07879-695D-9747-87B4-99BAF1BB38EB}">
      <dsp:nvSpPr>
        <dsp:cNvPr id="0" name=""/>
        <dsp:cNvSpPr/>
      </dsp:nvSpPr>
      <dsp:spPr>
        <a:xfrm>
          <a:off x="14834012" y="619051"/>
          <a:ext cx="2469250" cy="2469250"/>
        </a:xfrm>
        <a:prstGeom prst="ellipse">
          <a:avLst/>
        </a:prstGeom>
        <a:solidFill>
          <a:schemeClr val="accent2">
            <a:hueOff val="-1164290"/>
            <a:satOff val="-67142"/>
            <a:lumOff val="690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marL="0" lvl="0" indent="0" algn="ctr" defTabSz="1244600">
            <a:lnSpc>
              <a:spcPct val="90000"/>
            </a:lnSpc>
            <a:spcBef>
              <a:spcPct val="0"/>
            </a:spcBef>
            <a:spcAft>
              <a:spcPct val="35000"/>
            </a:spcAft>
            <a:buNone/>
          </a:pPr>
          <a:r>
            <a:rPr lang="en-US" sz="2800" kern="1200"/>
            <a:t>VS</a:t>
          </a:r>
        </a:p>
      </dsp:txBody>
      <dsp:txXfrm>
        <a:off x="15195625" y="980664"/>
        <a:ext cx="1746024" cy="1746024"/>
      </dsp:txXfrm>
    </dsp:sp>
    <dsp:sp modelId="{682595AF-858A-8D4E-96A5-87EBB6F1D605}">
      <dsp:nvSpPr>
        <dsp:cNvPr id="0" name=""/>
        <dsp:cNvSpPr/>
      </dsp:nvSpPr>
      <dsp:spPr>
        <a:xfrm rot="10800000">
          <a:off x="15420783" y="3566326"/>
          <a:ext cx="1295708" cy="1013410"/>
        </a:xfrm>
        <a:prstGeom prst="triangle">
          <a:avLst/>
        </a:prstGeom>
        <a:solidFill>
          <a:schemeClr val="accent2">
            <a:hueOff val="-1455363"/>
            <a:satOff val="-83928"/>
            <a:lumOff val="8628"/>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13C6B71-1A0B-DC4B-92A0-DECB086F5E90}">
      <dsp:nvSpPr>
        <dsp:cNvPr id="0" name=""/>
        <dsp:cNvSpPr/>
      </dsp:nvSpPr>
      <dsp:spPr>
        <a:xfrm>
          <a:off x="14217625" y="5000398"/>
          <a:ext cx="3702025" cy="3702025"/>
        </a:xfrm>
        <a:prstGeom prst="ellipse">
          <a:avLst/>
        </a:prstGeom>
        <a:solidFill>
          <a:schemeClr val="accent2">
            <a:hueOff val="-1455363"/>
            <a:satOff val="-83928"/>
            <a:lumOff val="862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5880" tIns="55880" rIns="55880" bIns="55880" numCol="1" spcCol="1270" anchor="ctr" anchorCtr="0">
          <a:noAutofit/>
        </a:bodyPr>
        <a:lstStyle/>
        <a:p>
          <a:pPr marL="0" lvl="0" indent="0" algn="ctr" defTabSz="1955800">
            <a:lnSpc>
              <a:spcPct val="90000"/>
            </a:lnSpc>
            <a:spcBef>
              <a:spcPct val="0"/>
            </a:spcBef>
            <a:spcAft>
              <a:spcPct val="35000"/>
            </a:spcAft>
            <a:buNone/>
          </a:pPr>
          <a:r>
            <a:rPr lang="en-US" sz="4400" kern="1200"/>
            <a:t>10 %– </a:t>
          </a:r>
          <a:r>
            <a:rPr lang="uk-UA" sz="4400" kern="1200"/>
            <a:t>С</a:t>
          </a:r>
          <a:r>
            <a:rPr lang="en-US" sz="4400" kern="1200"/>
            <a:t>riminal authorities</a:t>
          </a:r>
        </a:p>
      </dsp:txBody>
      <dsp:txXfrm>
        <a:off x="14759774" y="5542547"/>
        <a:ext cx="2617727" cy="2617727"/>
      </dsp:txXfrm>
    </dsp:sp>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bProcess2">
  <dgm:title val=""/>
  <dgm:desc val=""/>
  <dgm:catLst>
    <dgm:cat type="process" pri="24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dgm:varLst>
    <dgm:choose name="Name0">
      <dgm:if name="Name1" func="var" arg="dir" op="equ" val="norm">
        <dgm:alg type="snake">
          <dgm:param type="grDir" val="tL"/>
          <dgm:param type="flowDir" val="col"/>
          <dgm:param type="contDir" val="revDir"/>
        </dgm:alg>
      </dgm:if>
      <dgm:else name="Name2">
        <dgm:alg type="snake">
          <dgm:param type="grDir" val="tR"/>
          <dgm:param type="flowDir" val="col"/>
          <dgm:param type="contDir" val="revDir"/>
        </dgm:alg>
      </dgm:else>
    </dgm:choose>
    <dgm:shape xmlns:r="http://schemas.openxmlformats.org/officeDocument/2006/relationships" r:blip="">
      <dgm:adjLst/>
    </dgm:shape>
    <dgm:presOf/>
    <dgm:constrLst>
      <dgm:constr type="w" for="ch" forName="firstNode" refType="w"/>
      <dgm:constr type="w" for="ch" forName="lastNode" refType="w" refFor="ch" refForName="firstNode" op="equ"/>
      <dgm:constr type="w" for="ch" forName="middleNode" refType="w" refFor="ch" refForName="firstNode" op="equ"/>
      <dgm:constr type="h" for="ch" ptType="sibTrans" refType="w" refFor="ch" refForName="middleNode" op="equ" fact="0.35"/>
      <dgm:constr type="sp" refType="w" refFor="ch" refForName="middleNode" fact="0.5"/>
      <dgm:constr type="connDist" for="des" ptType="sibTrans" op="equ"/>
      <dgm:constr type="primFontSz" for="ch" forName="firstNode" val="65"/>
      <dgm:constr type="primFontSz" for="ch" forName="lastNode" refType="primFontSz" refFor="ch" refForName="firstNode" op="equ"/>
      <dgm:constr type="primFontSz" for="des" forName="shape" val="65"/>
      <dgm:constr type="primFontSz" for="des" forName="shape" refType="primFontSz" refFor="ch" refForName="firstNode" op="lte"/>
      <dgm:constr type="primFontSz" for="des" forName="shape" refType="primFontSz" refFor="ch" refForName="lastNode" op="lte"/>
    </dgm:constrLst>
    <dgm:ruleLst/>
    <dgm:forEach name="Name3" axis="ch" ptType="node">
      <dgm:choose name="Name4">
        <dgm:if name="Name5" axis="self" ptType="node" func="pos" op="equ" val="1">
          <dgm:layoutNode name="first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if name="Name6" axis="self" ptType="node" func="revPos" op="equ" val="1">
          <dgm:layoutNode name="last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7">
          <dgm:layoutNode name="middleNode">
            <dgm:alg type="composite"/>
            <dgm:shape xmlns:r="http://schemas.openxmlformats.org/officeDocument/2006/relationships" r:blip="">
              <dgm:adjLst/>
            </dgm:shape>
            <dgm:presOf/>
            <dgm:constrLst>
              <dgm:constr type="h" refType="w"/>
              <dgm:constr type="w" for="ch" forName="padding" refType="w"/>
              <dgm:constr type="h" for="ch" forName="padding" refType="h"/>
              <dgm:constr type="w" for="ch" forName="shape" refType="w" fact="0.667"/>
              <dgm:constr type="h" for="ch" forName="shape" refType="h" fact="0.667"/>
              <dgm:constr type="ctrX" for="ch" forName="shape" refType="w" fact="0.5"/>
              <dgm:constr type="ctrY" for="ch" forName="shape" refType="h" fact="0.5"/>
            </dgm:constrLst>
            <dgm:ruleLst/>
            <dgm:layoutNode name="padding">
              <dgm:alg type="sp"/>
              <dgm:shape xmlns:r="http://schemas.openxmlformats.org/officeDocument/2006/relationships" type="ellipse" r:blip="" hideGeom="1">
                <dgm:adjLst/>
              </dgm:shape>
              <dgm:presOf/>
              <dgm:constrLst/>
              <dgm:ruleLst/>
            </dgm:layoutNode>
            <dgm:layoutNode name="shap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else>
      </dgm:choose>
      <dgm:forEach name="Name8" axis="followSib" ptType="sibTrans" cnt="1">
        <dgm:layoutNode name="sibTrans">
          <dgm:choose name="Name9">
            <dgm:if name="Name10" func="var" arg="dir" op="equ" val="norm">
              <dgm:choose name="Name11">
                <dgm:if name="Name12" axis="self" ptType="sibTrans" func="pos" op="equ" val="1">
                  <dgm:alg type="conn">
                    <dgm:param type="begPts" val="auto"/>
                    <dgm:param type="endPts" val="auto"/>
                    <dgm:param type="srcNode" val="firstNode"/>
                    <dgm:param type="dstNode" val="shape"/>
                  </dgm:alg>
                </dgm:if>
                <dgm:if name="Name13" axis="self" ptType="sibTrans" func="revPos" op="equ" val="1">
                  <dgm:alg type="conn">
                    <dgm:param type="begPts" val="auto"/>
                    <dgm:param type="endPts" val="auto"/>
                    <dgm:param type="srcNode" val="shape"/>
                    <dgm:param type="dstNode" val="lastNode"/>
                  </dgm:alg>
                </dgm:if>
                <dgm:else name="Name14">
                  <dgm:alg type="conn">
                    <dgm:param type="begPts" val="auto"/>
                    <dgm:param type="endPts" val="auto"/>
                    <dgm:param type="srcNode" val="shape"/>
                    <dgm:param type="dstNode" val="shape"/>
                  </dgm:alg>
                </dgm:else>
              </dgm:choose>
            </dgm:if>
            <dgm:else name="Name15">
              <dgm:choose name="Name16">
                <dgm:if name="Name17" axis="self" ptType="sibTrans" func="pos" op="equ" val="1">
                  <dgm:alg type="conn">
                    <dgm:param type="begPts" val="auto"/>
                    <dgm:param type="endPts" val="auto"/>
                    <dgm:param type="srcNode" val="firstNode"/>
                    <dgm:param type="dstNode" val="shape"/>
                  </dgm:alg>
                </dgm:if>
                <dgm:if name="Name18" axis="self" ptType="sibTrans" func="revPos" op="equ" val="1">
                  <dgm:alg type="conn">
                    <dgm:param type="begPts" val="auto"/>
                    <dgm:param type="endPts" val="auto"/>
                    <dgm:param type="srcNode" val="shape"/>
                    <dgm:param type="dstNode" val="lastNode"/>
                  </dgm:alg>
                </dgm:if>
                <dgm:else name="Name19">
                  <dgm:alg type="conn">
                    <dgm:param type="begPts" val="auto"/>
                    <dgm:param type="endPts" val="auto"/>
                    <dgm:param type="srcNode" val="shape"/>
                    <dgm:param type="dstNode" val="shape"/>
                  </dgm:alg>
                </dgm:else>
              </dgm:choose>
            </dgm:else>
          </dgm:choose>
          <dgm:shape xmlns:r="http://schemas.openxmlformats.org/officeDocument/2006/relationships" rot="90" type="triangle" r:blip="">
            <dgm:adjLst/>
          </dgm:shape>
          <dgm:presOf axis="self"/>
          <dgm:constrLst>
            <dgm:constr type="w" refType="h"/>
            <dgm:constr type="connDist"/>
            <dgm:constr type="begPad" refType="connDist" fact="0.25"/>
            <dgm:constr type="endPad" refType="connDist" fact="0.22"/>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1143000" y="685800"/>
            <a:ext cx="4572000" cy="3429000"/>
          </a:xfrm>
          <a:prstGeom prst="rect">
            <a:avLst/>
          </a:prstGeom>
        </p:spPr>
        <p:txBody>
          <a:bodyPr/>
          <a:lstStyle/>
          <a:p>
            <a:endParaRPr/>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40A702B-C589-CD80-83E5-AF2F6AEE6E29}"/>
              </a:ext>
            </a:extLst>
          </p:cNvPr>
          <p:cNvSpPr>
            <a:spLocks noGrp="1"/>
          </p:cNvSpPr>
          <p:nvPr>
            <p:ph type="ctrTitle"/>
          </p:nvPr>
        </p:nvSpPr>
        <p:spPr>
          <a:xfrm>
            <a:off x="3048000" y="2244726"/>
            <a:ext cx="18288000" cy="4775200"/>
          </a:xfrm>
        </p:spPr>
        <p:txBody>
          <a:bodyPr anchor="b"/>
          <a:lstStyle>
            <a:lvl1pPr algn="ctr">
              <a:defRPr sz="12000"/>
            </a:lvl1pPr>
          </a:lstStyle>
          <a:p>
            <a:r>
              <a:rPr lang="ru-RU"/>
              <a:t>Образец заголовка</a:t>
            </a:r>
            <a:endParaRPr lang="ru-UA"/>
          </a:p>
        </p:txBody>
      </p:sp>
      <p:sp>
        <p:nvSpPr>
          <p:cNvPr id="3" name="Подзаголовок 2">
            <a:extLst>
              <a:ext uri="{FF2B5EF4-FFF2-40B4-BE49-F238E27FC236}">
                <a16:creationId xmlns:a16="http://schemas.microsoft.com/office/drawing/2014/main" id="{447109C3-8480-A449-BCE9-260C4C6573A4}"/>
              </a:ext>
            </a:extLst>
          </p:cNvPr>
          <p:cNvSpPr>
            <a:spLocks noGrp="1"/>
          </p:cNvSpPr>
          <p:nvPr>
            <p:ph type="subTitle" idx="1"/>
          </p:nvPr>
        </p:nvSpPr>
        <p:spPr>
          <a:xfrm>
            <a:off x="3048000" y="7204076"/>
            <a:ext cx="18288000" cy="3311524"/>
          </a:xfrm>
        </p:spPr>
        <p:txBody>
          <a:bodyPr/>
          <a:lstStyle>
            <a:lvl1pPr marL="0" indent="0" algn="ctr">
              <a:buNone/>
              <a:defRPr sz="4800"/>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r>
              <a:rPr lang="ru-RU"/>
              <a:t>Образец подзаголовка</a:t>
            </a:r>
            <a:endParaRPr lang="ru-UA"/>
          </a:p>
        </p:txBody>
      </p:sp>
      <p:sp>
        <p:nvSpPr>
          <p:cNvPr id="4" name="Дата 3">
            <a:extLst>
              <a:ext uri="{FF2B5EF4-FFF2-40B4-BE49-F238E27FC236}">
                <a16:creationId xmlns:a16="http://schemas.microsoft.com/office/drawing/2014/main" id="{B53CEC45-133F-2777-3ABF-62305A409B56}"/>
              </a:ext>
            </a:extLst>
          </p:cNvPr>
          <p:cNvSpPr>
            <a:spLocks noGrp="1"/>
          </p:cNvSpPr>
          <p:nvPr>
            <p:ph type="dt" sz="half" idx="10"/>
          </p:nvPr>
        </p:nvSpPr>
        <p:spPr/>
        <p:txBody>
          <a:bodyPr/>
          <a:lstStyle/>
          <a:p>
            <a:fld id="{48A87A34-81AB-432B-8DAE-1953F412C126}" type="datetimeFigureOut">
              <a:rPr lang="en-US" smtClean="0"/>
              <a:pPr/>
              <a:t>8/18/23</a:t>
            </a:fld>
            <a:endParaRPr lang="en-US" dirty="0"/>
          </a:p>
        </p:txBody>
      </p:sp>
      <p:sp>
        <p:nvSpPr>
          <p:cNvPr id="5" name="Нижний колонтитул 4">
            <a:extLst>
              <a:ext uri="{FF2B5EF4-FFF2-40B4-BE49-F238E27FC236}">
                <a16:creationId xmlns:a16="http://schemas.microsoft.com/office/drawing/2014/main" id="{72580ED2-BF5C-FC8D-0C7F-7CDFA7A89506}"/>
              </a:ext>
            </a:extLst>
          </p:cNvPr>
          <p:cNvSpPr>
            <a:spLocks noGrp="1"/>
          </p:cNvSpPr>
          <p:nvPr>
            <p:ph type="ftr" sz="quarter" idx="11"/>
          </p:nvPr>
        </p:nvSpPr>
        <p:spPr/>
        <p:txBody>
          <a:bodyPr/>
          <a:lstStyle/>
          <a:p>
            <a:endParaRPr lang="en-US" dirty="0"/>
          </a:p>
        </p:txBody>
      </p:sp>
      <p:sp>
        <p:nvSpPr>
          <p:cNvPr id="6" name="Номер слайда 5">
            <a:extLst>
              <a:ext uri="{FF2B5EF4-FFF2-40B4-BE49-F238E27FC236}">
                <a16:creationId xmlns:a16="http://schemas.microsoft.com/office/drawing/2014/main" id="{E5F05502-F6E3-CF0E-5C31-BBDC47E76889}"/>
              </a:ext>
            </a:extLst>
          </p:cNvPr>
          <p:cNvSpPr>
            <a:spLocks noGrp="1"/>
          </p:cNvSpPr>
          <p:nvPr>
            <p:ph type="sldNum" sz="quarter" idx="12"/>
          </p:nvPr>
        </p:nvSpPr>
        <p:spPr/>
        <p:txBody>
          <a:bodyPr/>
          <a:lstStyle/>
          <a:p>
            <a:fld id="{86CB4B4D-7CA3-9044-876B-883B54F8677D}" type="slidenum">
              <a:rPr lang="ru-UA" smtClean="0"/>
              <a:t>‹#›</a:t>
            </a:fld>
            <a:endParaRPr lang="ru-UA"/>
          </a:p>
        </p:txBody>
      </p:sp>
    </p:spTree>
    <p:extLst>
      <p:ext uri="{BB962C8B-B14F-4D97-AF65-F5344CB8AC3E}">
        <p14:creationId xmlns:p14="http://schemas.microsoft.com/office/powerpoint/2010/main" val="37046334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EE037C9-7FE5-C963-57F4-B63D658055D7}"/>
              </a:ext>
            </a:extLst>
          </p:cNvPr>
          <p:cNvSpPr>
            <a:spLocks noGrp="1"/>
          </p:cNvSpPr>
          <p:nvPr>
            <p:ph type="title"/>
          </p:nvPr>
        </p:nvSpPr>
        <p:spPr/>
        <p:txBody>
          <a:bodyPr/>
          <a:lstStyle/>
          <a:p>
            <a:r>
              <a:rPr lang="ru-RU"/>
              <a:t>Образец заголовка</a:t>
            </a:r>
            <a:endParaRPr lang="ru-UA"/>
          </a:p>
        </p:txBody>
      </p:sp>
      <p:sp>
        <p:nvSpPr>
          <p:cNvPr id="3" name="Вертикальный текст 2">
            <a:extLst>
              <a:ext uri="{FF2B5EF4-FFF2-40B4-BE49-F238E27FC236}">
                <a16:creationId xmlns:a16="http://schemas.microsoft.com/office/drawing/2014/main" id="{0F6125E6-3D38-C752-1DD6-EE78107832EF}"/>
              </a:ext>
            </a:extLst>
          </p:cNvPr>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ru-UA"/>
          </a:p>
        </p:txBody>
      </p:sp>
      <p:sp>
        <p:nvSpPr>
          <p:cNvPr id="4" name="Дата 3">
            <a:extLst>
              <a:ext uri="{FF2B5EF4-FFF2-40B4-BE49-F238E27FC236}">
                <a16:creationId xmlns:a16="http://schemas.microsoft.com/office/drawing/2014/main" id="{BC36A6EB-D62D-97E7-7E16-563836346BAE}"/>
              </a:ext>
            </a:extLst>
          </p:cNvPr>
          <p:cNvSpPr>
            <a:spLocks noGrp="1"/>
          </p:cNvSpPr>
          <p:nvPr>
            <p:ph type="dt" sz="half" idx="10"/>
          </p:nvPr>
        </p:nvSpPr>
        <p:spPr/>
        <p:txBody>
          <a:bodyPr/>
          <a:lstStyle/>
          <a:p>
            <a:fld id="{48A87A34-81AB-432B-8DAE-1953F412C126}" type="datetimeFigureOut">
              <a:rPr lang="en-US" smtClean="0"/>
              <a:t>8/18/23</a:t>
            </a:fld>
            <a:endParaRPr lang="en-US" dirty="0"/>
          </a:p>
        </p:txBody>
      </p:sp>
      <p:sp>
        <p:nvSpPr>
          <p:cNvPr id="5" name="Нижний колонтитул 4">
            <a:extLst>
              <a:ext uri="{FF2B5EF4-FFF2-40B4-BE49-F238E27FC236}">
                <a16:creationId xmlns:a16="http://schemas.microsoft.com/office/drawing/2014/main" id="{A9837DDD-62D4-CB84-3033-C237059F5A68}"/>
              </a:ext>
            </a:extLst>
          </p:cNvPr>
          <p:cNvSpPr>
            <a:spLocks noGrp="1"/>
          </p:cNvSpPr>
          <p:nvPr>
            <p:ph type="ftr" sz="quarter" idx="11"/>
          </p:nvPr>
        </p:nvSpPr>
        <p:spPr/>
        <p:txBody>
          <a:bodyPr/>
          <a:lstStyle/>
          <a:p>
            <a:endParaRPr lang="en-US" dirty="0"/>
          </a:p>
        </p:txBody>
      </p:sp>
      <p:sp>
        <p:nvSpPr>
          <p:cNvPr id="6" name="Номер слайда 5">
            <a:extLst>
              <a:ext uri="{FF2B5EF4-FFF2-40B4-BE49-F238E27FC236}">
                <a16:creationId xmlns:a16="http://schemas.microsoft.com/office/drawing/2014/main" id="{907D1DDD-2EF9-B72D-53AF-DDDF76785EB8}"/>
              </a:ext>
            </a:extLst>
          </p:cNvPr>
          <p:cNvSpPr>
            <a:spLocks noGrp="1"/>
          </p:cNvSpPr>
          <p:nvPr>
            <p:ph type="sldNum" sz="quarter" idx="12"/>
          </p:nvPr>
        </p:nvSpPr>
        <p:spPr/>
        <p:txBody>
          <a:bodyPr/>
          <a:lstStyle/>
          <a:p>
            <a:fld id="{86CB4B4D-7CA3-9044-876B-883B54F8677D}" type="slidenum">
              <a:rPr lang="ru-UA" smtClean="0"/>
              <a:t>‹#›</a:t>
            </a:fld>
            <a:endParaRPr lang="ru-UA"/>
          </a:p>
        </p:txBody>
      </p:sp>
    </p:spTree>
    <p:extLst>
      <p:ext uri="{BB962C8B-B14F-4D97-AF65-F5344CB8AC3E}">
        <p14:creationId xmlns:p14="http://schemas.microsoft.com/office/powerpoint/2010/main" val="12126056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a:extLst>
              <a:ext uri="{FF2B5EF4-FFF2-40B4-BE49-F238E27FC236}">
                <a16:creationId xmlns:a16="http://schemas.microsoft.com/office/drawing/2014/main" id="{07B1A2BF-0FDE-824C-785F-0D6FD7C549B9}"/>
              </a:ext>
            </a:extLst>
          </p:cNvPr>
          <p:cNvSpPr>
            <a:spLocks noGrp="1"/>
          </p:cNvSpPr>
          <p:nvPr>
            <p:ph type="title" orient="vert"/>
          </p:nvPr>
        </p:nvSpPr>
        <p:spPr>
          <a:xfrm>
            <a:off x="17449800" y="730250"/>
            <a:ext cx="5257800" cy="11623676"/>
          </a:xfrm>
        </p:spPr>
        <p:txBody>
          <a:bodyPr vert="eaVert"/>
          <a:lstStyle/>
          <a:p>
            <a:r>
              <a:rPr lang="ru-RU"/>
              <a:t>Образец заголовка</a:t>
            </a:r>
            <a:endParaRPr lang="ru-UA"/>
          </a:p>
        </p:txBody>
      </p:sp>
      <p:sp>
        <p:nvSpPr>
          <p:cNvPr id="3" name="Вертикальный текст 2">
            <a:extLst>
              <a:ext uri="{FF2B5EF4-FFF2-40B4-BE49-F238E27FC236}">
                <a16:creationId xmlns:a16="http://schemas.microsoft.com/office/drawing/2014/main" id="{B04D5370-25EC-2879-92A7-2494BBE07EDC}"/>
              </a:ext>
            </a:extLst>
          </p:cNvPr>
          <p:cNvSpPr>
            <a:spLocks noGrp="1"/>
          </p:cNvSpPr>
          <p:nvPr>
            <p:ph type="body" orient="vert" idx="1"/>
          </p:nvPr>
        </p:nvSpPr>
        <p:spPr>
          <a:xfrm>
            <a:off x="1676400" y="730250"/>
            <a:ext cx="15468600" cy="11623676"/>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ru-UA"/>
          </a:p>
        </p:txBody>
      </p:sp>
      <p:sp>
        <p:nvSpPr>
          <p:cNvPr id="4" name="Дата 3">
            <a:extLst>
              <a:ext uri="{FF2B5EF4-FFF2-40B4-BE49-F238E27FC236}">
                <a16:creationId xmlns:a16="http://schemas.microsoft.com/office/drawing/2014/main" id="{98FCBCC7-EFF3-8BC8-72C9-1898077F77C9}"/>
              </a:ext>
            </a:extLst>
          </p:cNvPr>
          <p:cNvSpPr>
            <a:spLocks noGrp="1"/>
          </p:cNvSpPr>
          <p:nvPr>
            <p:ph type="dt" sz="half" idx="10"/>
          </p:nvPr>
        </p:nvSpPr>
        <p:spPr/>
        <p:txBody>
          <a:bodyPr/>
          <a:lstStyle/>
          <a:p>
            <a:fld id="{48A87A34-81AB-432B-8DAE-1953F412C126}" type="datetimeFigureOut">
              <a:rPr lang="en-US" smtClean="0"/>
              <a:t>8/18/23</a:t>
            </a:fld>
            <a:endParaRPr lang="en-US" dirty="0"/>
          </a:p>
        </p:txBody>
      </p:sp>
      <p:sp>
        <p:nvSpPr>
          <p:cNvPr id="5" name="Нижний колонтитул 4">
            <a:extLst>
              <a:ext uri="{FF2B5EF4-FFF2-40B4-BE49-F238E27FC236}">
                <a16:creationId xmlns:a16="http://schemas.microsoft.com/office/drawing/2014/main" id="{FD7A6AA1-E98B-6CE2-9F6E-D70DB19E8237}"/>
              </a:ext>
            </a:extLst>
          </p:cNvPr>
          <p:cNvSpPr>
            <a:spLocks noGrp="1"/>
          </p:cNvSpPr>
          <p:nvPr>
            <p:ph type="ftr" sz="quarter" idx="11"/>
          </p:nvPr>
        </p:nvSpPr>
        <p:spPr/>
        <p:txBody>
          <a:bodyPr/>
          <a:lstStyle/>
          <a:p>
            <a:endParaRPr lang="en-US" dirty="0"/>
          </a:p>
        </p:txBody>
      </p:sp>
      <p:sp>
        <p:nvSpPr>
          <p:cNvPr id="6" name="Номер слайда 5">
            <a:extLst>
              <a:ext uri="{FF2B5EF4-FFF2-40B4-BE49-F238E27FC236}">
                <a16:creationId xmlns:a16="http://schemas.microsoft.com/office/drawing/2014/main" id="{23BBB00A-CCDD-9771-B74B-5DBBAABED411}"/>
              </a:ext>
            </a:extLst>
          </p:cNvPr>
          <p:cNvSpPr>
            <a:spLocks noGrp="1"/>
          </p:cNvSpPr>
          <p:nvPr>
            <p:ph type="sldNum" sz="quarter" idx="12"/>
          </p:nvPr>
        </p:nvSpPr>
        <p:spPr/>
        <p:txBody>
          <a:bodyPr/>
          <a:lstStyle/>
          <a:p>
            <a:fld id="{86CB4B4D-7CA3-9044-876B-883B54F8677D}" type="slidenum">
              <a:rPr lang="ru-UA" smtClean="0"/>
              <a:t>‹#›</a:t>
            </a:fld>
            <a:endParaRPr lang="ru-UA"/>
          </a:p>
        </p:txBody>
      </p:sp>
    </p:spTree>
    <p:extLst>
      <p:ext uri="{BB962C8B-B14F-4D97-AF65-F5344CB8AC3E}">
        <p14:creationId xmlns:p14="http://schemas.microsoft.com/office/powerpoint/2010/main" val="33403298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Заголовок, пункты и фото">
    <p:spTree>
      <p:nvGrpSpPr>
        <p:cNvPr id="1" name=""/>
        <p:cNvGrpSpPr/>
        <p:nvPr/>
      </p:nvGrpSpPr>
      <p:grpSpPr>
        <a:xfrm>
          <a:off x="0" y="0"/>
          <a:ext cx="0" cy="0"/>
          <a:chOff x="0" y="0"/>
          <a:chExt cx="0" cy="0"/>
        </a:xfrm>
      </p:grpSpPr>
      <p:sp>
        <p:nvSpPr>
          <p:cNvPr id="65" name="Силуэты пирамид Гизы на фоне оранжевого заката"/>
          <p:cNvSpPr>
            <a:spLocks noGrp="1"/>
          </p:cNvSpPr>
          <p:nvPr>
            <p:ph type="pic" sz="half" idx="21"/>
          </p:nvPr>
        </p:nvSpPr>
        <p:spPr>
          <a:xfrm>
            <a:off x="10109200" y="3606800"/>
            <a:ext cx="12472592" cy="8382000"/>
          </a:xfrm>
          <a:prstGeom prst="rect">
            <a:avLst/>
          </a:prstGeom>
          <a:ln w="9525">
            <a:round/>
          </a:ln>
        </p:spPr>
        <p:txBody>
          <a:bodyPr lIns="91439" tIns="45719" rIns="91439" bIns="45719" anchor="t">
            <a:noAutofit/>
          </a:bodyPr>
          <a:lstStyle/>
          <a:p>
            <a:endParaRPr/>
          </a:p>
        </p:txBody>
      </p:sp>
      <p:sp>
        <p:nvSpPr>
          <p:cNvPr id="66" name="Текст заголовка"/>
          <p:cNvSpPr txBox="1">
            <a:spLocks noGrp="1"/>
          </p:cNvSpPr>
          <p:nvPr>
            <p:ph type="title"/>
          </p:nvPr>
        </p:nvSpPr>
        <p:spPr>
          <a:xfrm>
            <a:off x="2374900" y="889000"/>
            <a:ext cx="19621500" cy="2959100"/>
          </a:xfrm>
          <a:prstGeom prst="rect">
            <a:avLst/>
          </a:prstGeom>
        </p:spPr>
        <p:txBody>
          <a:bodyPr/>
          <a:lstStyle>
            <a:lvl1pPr algn="ctr"/>
          </a:lstStyle>
          <a:p>
            <a:r>
              <a:t>Текст заголовка</a:t>
            </a:r>
          </a:p>
        </p:txBody>
      </p:sp>
      <p:sp>
        <p:nvSpPr>
          <p:cNvPr id="67" name="Уровень текста 1…"/>
          <p:cNvSpPr txBox="1">
            <a:spLocks noGrp="1"/>
          </p:cNvSpPr>
          <p:nvPr>
            <p:ph type="body" sz="half" idx="1"/>
          </p:nvPr>
        </p:nvSpPr>
        <p:spPr>
          <a:xfrm>
            <a:off x="2374900" y="4140200"/>
            <a:ext cx="9410700" cy="7874000"/>
          </a:xfrm>
          <a:prstGeom prst="rect">
            <a:avLst/>
          </a:prstGeom>
        </p:spPr>
        <p:txBody>
          <a:bodyPr/>
          <a:lstStyle>
            <a:lvl1pPr marL="533400" indent="-533400">
              <a:spcBef>
                <a:spcPts val="3900"/>
              </a:spcBef>
              <a:buBlip>
                <a:blip r:embed="rId2"/>
              </a:buBlip>
              <a:defRPr sz="4200"/>
            </a:lvl1pPr>
            <a:lvl2pPr marL="1066800" indent="-533400">
              <a:spcBef>
                <a:spcPts val="3900"/>
              </a:spcBef>
              <a:buBlip>
                <a:blip r:embed="rId2"/>
              </a:buBlip>
              <a:defRPr sz="4200"/>
            </a:lvl2pPr>
            <a:lvl3pPr marL="1600200" indent="-533400">
              <a:spcBef>
                <a:spcPts val="3900"/>
              </a:spcBef>
              <a:buBlip>
                <a:blip r:embed="rId2"/>
              </a:buBlip>
              <a:defRPr sz="4200"/>
            </a:lvl3pPr>
            <a:lvl4pPr marL="2133600" indent="-533400">
              <a:spcBef>
                <a:spcPts val="3900"/>
              </a:spcBef>
              <a:buBlip>
                <a:blip r:embed="rId2"/>
              </a:buBlip>
              <a:defRPr sz="4200"/>
            </a:lvl4pPr>
            <a:lvl5pPr marL="2667000" indent="-533400">
              <a:spcBef>
                <a:spcPts val="3900"/>
              </a:spcBef>
              <a:buBlip>
                <a:blip r:embed="rId2"/>
              </a:buBlip>
              <a:defRPr sz="4200"/>
            </a:lvl5pPr>
          </a:lstStyle>
          <a:p>
            <a:r>
              <a:t>Уровень текста 1</a:t>
            </a:r>
          </a:p>
          <a:p>
            <a:pPr lvl="1"/>
            <a:r>
              <a:t>Уровень текста 2</a:t>
            </a:r>
          </a:p>
          <a:p>
            <a:pPr lvl="2"/>
            <a:r>
              <a:t>Уровень текста 3</a:t>
            </a:r>
          </a:p>
          <a:p>
            <a:pPr lvl="3"/>
            <a:r>
              <a:t>Уровень текста 4</a:t>
            </a:r>
          </a:p>
          <a:p>
            <a:pPr lvl="4"/>
            <a:r>
              <a:t>Уровень текста 5</a:t>
            </a:r>
          </a:p>
        </p:txBody>
      </p:sp>
      <p:sp>
        <p:nvSpPr>
          <p:cNvPr id="68" name="Номер слайда"/>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777217265"/>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3_Заключение">
    <p:spTree>
      <p:nvGrpSpPr>
        <p:cNvPr id="1" name=""/>
        <p:cNvGrpSpPr/>
        <p:nvPr/>
      </p:nvGrpSpPr>
      <p:grpSpPr>
        <a:xfrm>
          <a:off x="0" y="0"/>
          <a:ext cx="0" cy="0"/>
          <a:chOff x="0" y="0"/>
          <a:chExt cx="0" cy="0"/>
        </a:xfrm>
      </p:grpSpPr>
      <p:sp>
        <p:nvSpPr>
          <p:cNvPr id="28" name="Заголовок 1">
            <a:extLst>
              <a:ext uri="{FF2B5EF4-FFF2-40B4-BE49-F238E27FC236}">
                <a16:creationId xmlns:a16="http://schemas.microsoft.com/office/drawing/2014/main" id="{97246E34-E6EE-4BF3-A0D3-A20868B5A594}"/>
              </a:ext>
            </a:extLst>
          </p:cNvPr>
          <p:cNvSpPr>
            <a:spLocks noGrp="1"/>
          </p:cNvSpPr>
          <p:nvPr>
            <p:ph type="ctrTitle"/>
          </p:nvPr>
        </p:nvSpPr>
        <p:spPr>
          <a:xfrm>
            <a:off x="1101727" y="1098550"/>
            <a:ext cx="10874374" cy="5972468"/>
          </a:xfrm>
        </p:spPr>
        <p:txBody>
          <a:bodyPr rtlCol="0" anchor="b" anchorCtr="0">
            <a:noAutofit/>
          </a:bodyPr>
          <a:lstStyle/>
          <a:p>
            <a:pPr rtl="0"/>
            <a:r>
              <a:rPr lang="ru-RU"/>
              <a:t>Образец заголовка</a:t>
            </a:r>
            <a:endParaRPr lang="ru-RU" dirty="0"/>
          </a:p>
        </p:txBody>
      </p:sp>
      <p:sp>
        <p:nvSpPr>
          <p:cNvPr id="31" name="Подзаголовок 2">
            <a:extLst>
              <a:ext uri="{FF2B5EF4-FFF2-40B4-BE49-F238E27FC236}">
                <a16:creationId xmlns:a16="http://schemas.microsoft.com/office/drawing/2014/main" id="{45BE5FFB-47D1-4474-B6CA-C3C936DF285E}"/>
              </a:ext>
            </a:extLst>
          </p:cNvPr>
          <p:cNvSpPr>
            <a:spLocks noGrp="1"/>
          </p:cNvSpPr>
          <p:nvPr>
            <p:ph type="subTitle" idx="1"/>
          </p:nvPr>
        </p:nvSpPr>
        <p:spPr>
          <a:xfrm>
            <a:off x="1101727" y="7655220"/>
            <a:ext cx="10874374" cy="4530432"/>
          </a:xfrm>
        </p:spPr>
        <p:txBody>
          <a:bodyPr rtlCol="0">
            <a:noAutofit/>
          </a:bodyPr>
          <a:lstStyle>
            <a:lvl1pPr>
              <a:buNone/>
              <a:defRPr sz="4800"/>
            </a:lvl1pPr>
          </a:lstStyle>
          <a:p>
            <a:pPr rtl="0"/>
            <a:r>
              <a:rPr lang="ru-RU">
                <a:solidFill>
                  <a:schemeClr val="tx1">
                    <a:alpha val="60000"/>
                  </a:schemeClr>
                </a:solidFill>
              </a:rPr>
              <a:t>Образец подзаголовка</a:t>
            </a:r>
            <a:endParaRPr lang="ru-RU" dirty="0">
              <a:solidFill>
                <a:schemeClr val="tx1">
                  <a:alpha val="60000"/>
                </a:schemeClr>
              </a:solidFill>
            </a:endParaRPr>
          </a:p>
        </p:txBody>
      </p:sp>
      <p:sp>
        <p:nvSpPr>
          <p:cNvPr id="40" name="Рисунок 39">
            <a:extLst>
              <a:ext uri="{FF2B5EF4-FFF2-40B4-BE49-F238E27FC236}">
                <a16:creationId xmlns:a16="http://schemas.microsoft.com/office/drawing/2014/main" id="{008D9209-1A62-4AC3-BF92-94348A9BC06B}"/>
              </a:ext>
            </a:extLst>
          </p:cNvPr>
          <p:cNvSpPr>
            <a:spLocks noGrp="1"/>
          </p:cNvSpPr>
          <p:nvPr>
            <p:ph type="pic" sz="quarter" idx="15"/>
          </p:nvPr>
        </p:nvSpPr>
        <p:spPr>
          <a:xfrm>
            <a:off x="13112496" y="1097280"/>
            <a:ext cx="10168128" cy="5760720"/>
          </a:xfrm>
          <a:solidFill>
            <a:schemeClr val="accent5"/>
          </a:solidFill>
        </p:spPr>
        <p:txBody>
          <a:bodyPr rtlCol="0">
            <a:noAutofit/>
          </a:bodyPr>
          <a:lstStyle/>
          <a:p>
            <a:pPr rtl="0"/>
            <a:r>
              <a:rPr lang="ru-RU"/>
              <a:t>Вставка рисунка</a:t>
            </a:r>
            <a:endParaRPr lang="ru-RU" dirty="0"/>
          </a:p>
        </p:txBody>
      </p:sp>
      <p:sp>
        <p:nvSpPr>
          <p:cNvPr id="42" name="Рисунок 41">
            <a:extLst>
              <a:ext uri="{FF2B5EF4-FFF2-40B4-BE49-F238E27FC236}">
                <a16:creationId xmlns:a16="http://schemas.microsoft.com/office/drawing/2014/main" id="{FADBFB6B-1787-4549-91B6-D748C66B13C6}"/>
              </a:ext>
            </a:extLst>
          </p:cNvPr>
          <p:cNvSpPr>
            <a:spLocks noGrp="1"/>
          </p:cNvSpPr>
          <p:nvPr>
            <p:ph type="pic" sz="quarter" idx="16"/>
          </p:nvPr>
        </p:nvSpPr>
        <p:spPr>
          <a:xfrm>
            <a:off x="13112496" y="6858000"/>
            <a:ext cx="10168128" cy="5760720"/>
          </a:xfrm>
          <a:solidFill>
            <a:schemeClr val="accent5"/>
          </a:solidFill>
        </p:spPr>
        <p:txBody>
          <a:bodyPr rtlCol="0">
            <a:noAutofit/>
          </a:bodyPr>
          <a:lstStyle/>
          <a:p>
            <a:pPr rtl="0"/>
            <a:r>
              <a:rPr lang="ru-RU"/>
              <a:t>Вставка рисунка</a:t>
            </a:r>
          </a:p>
        </p:txBody>
      </p:sp>
      <p:grpSp>
        <p:nvGrpSpPr>
          <p:cNvPr id="43" name="Группа 42">
            <a:extLst>
              <a:ext uri="{FF2B5EF4-FFF2-40B4-BE49-F238E27FC236}">
                <a16:creationId xmlns:a16="http://schemas.microsoft.com/office/drawing/2014/main" id="{06966E3E-9B30-4375-AC9A-23256CC87D25}"/>
              </a:ext>
              <a:ext uri="{C183D7F6-B498-43B3-948B-1728B52AA6E4}">
                <adec:decorative xmlns:adec="http://schemas.microsoft.com/office/drawing/2017/decorative" val="1"/>
              </a:ext>
            </a:extLst>
          </p:cNvPr>
          <p:cNvGrpSpPr/>
          <p:nvPr userDrawn="1"/>
        </p:nvGrpSpPr>
        <p:grpSpPr>
          <a:xfrm>
            <a:off x="22322694" y="250799"/>
            <a:ext cx="2809396" cy="2311282"/>
            <a:chOff x="11161347" y="125399"/>
            <a:chExt cx="1404698" cy="1155641"/>
          </a:xfrm>
        </p:grpSpPr>
        <p:sp>
          <p:nvSpPr>
            <p:cNvPr id="44" name="Полилиния: Фигура 43">
              <a:extLst>
                <a:ext uri="{FF2B5EF4-FFF2-40B4-BE49-F238E27FC236}">
                  <a16:creationId xmlns:a16="http://schemas.microsoft.com/office/drawing/2014/main" id="{4EBBC5A2-A37E-47DF-9230-9A75067F1883}"/>
                </a:ext>
              </a:extLst>
            </p:cNvPr>
            <p:cNvSpPr>
              <a:spLocks noChangeAspect="1"/>
            </p:cNvSpPr>
            <p:nvPr/>
          </p:nvSpPr>
          <p:spPr>
            <a:xfrm rot="18900000">
              <a:off x="11161347" y="125399"/>
              <a:ext cx="1341675" cy="926985"/>
            </a:xfrm>
            <a:custGeom>
              <a:avLst/>
              <a:gdLst>
                <a:gd name="connsiteX0" fmla="*/ 1049126 w 1341675"/>
                <a:gd name="connsiteY0" fmla="*/ 8962 h 926985"/>
                <a:gd name="connsiteX1" fmla="*/ 1341675 w 1341675"/>
                <a:gd name="connsiteY1" fmla="*/ 301511 h 926985"/>
                <a:gd name="connsiteX2" fmla="*/ 1130649 w 1341675"/>
                <a:gd name="connsiteY2" fmla="*/ 512537 h 926985"/>
                <a:gd name="connsiteX3" fmla="*/ 1107397 w 1341675"/>
                <a:gd name="connsiteY3" fmla="*/ 499917 h 926985"/>
                <a:gd name="connsiteX4" fmla="*/ 926985 w 1341675"/>
                <a:gd name="connsiteY4" fmla="*/ 463493 h 926985"/>
                <a:gd name="connsiteX5" fmla="*/ 463493 w 1341675"/>
                <a:gd name="connsiteY5" fmla="*/ 926985 h 926985"/>
                <a:gd name="connsiteX6" fmla="*/ 0 w 1341675"/>
                <a:gd name="connsiteY6" fmla="*/ 926985 h 926985"/>
                <a:gd name="connsiteX7" fmla="*/ 926985 w 1341675"/>
                <a:gd name="connsiteY7" fmla="*/ 0 h 926985"/>
                <a:gd name="connsiteX8" fmla="*/ 1021763 w 1341675"/>
                <a:gd name="connsiteY8" fmla="*/ 4786 h 926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41675" h="926985">
                  <a:moveTo>
                    <a:pt x="1049126" y="8962"/>
                  </a:moveTo>
                  <a:lnTo>
                    <a:pt x="1341675" y="301511"/>
                  </a:lnTo>
                  <a:lnTo>
                    <a:pt x="1130649" y="512537"/>
                  </a:lnTo>
                  <a:lnTo>
                    <a:pt x="1107397" y="499917"/>
                  </a:lnTo>
                  <a:cubicBezTo>
                    <a:pt x="1051945" y="476462"/>
                    <a:pt x="990979" y="463493"/>
                    <a:pt x="926985" y="463493"/>
                  </a:cubicBezTo>
                  <a:cubicBezTo>
                    <a:pt x="671005" y="463493"/>
                    <a:pt x="463493" y="671005"/>
                    <a:pt x="463493" y="926985"/>
                  </a:cubicBezTo>
                  <a:lnTo>
                    <a:pt x="0" y="926985"/>
                  </a:lnTo>
                  <a:cubicBezTo>
                    <a:pt x="0" y="415026"/>
                    <a:pt x="415025" y="0"/>
                    <a:pt x="926985" y="0"/>
                  </a:cubicBezTo>
                  <a:cubicBezTo>
                    <a:pt x="958982" y="0"/>
                    <a:pt x="990601" y="1621"/>
                    <a:pt x="1021763" y="4786"/>
                  </a:cubicBezTo>
                  <a:close/>
                </a:path>
              </a:pathLst>
            </a:custGeom>
            <a:solidFill>
              <a:schemeClr val="bg2"/>
            </a:solidFill>
            <a:ln>
              <a:noFill/>
            </a:ln>
            <a:effectLst>
              <a:innerShdw blurRad="254000" dist="50800" dir="5400000">
                <a:schemeClr val="accent1">
                  <a:lumMod val="40000"/>
                  <a:lumOff val="60000"/>
                  <a:alpha val="4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ru-RU" sz="10000" dirty="0">
                <a:solidFill>
                  <a:schemeClr val="tx1"/>
                </a:solidFill>
                <a:latin typeface="Calibri" panose="020F0502020204030204" pitchFamily="34" charset="0"/>
              </a:endParaRPr>
            </a:p>
          </p:txBody>
        </p:sp>
        <p:sp>
          <p:nvSpPr>
            <p:cNvPr id="45" name="Овал 44">
              <a:extLst>
                <a:ext uri="{FF2B5EF4-FFF2-40B4-BE49-F238E27FC236}">
                  <a16:creationId xmlns:a16="http://schemas.microsoft.com/office/drawing/2014/main" id="{11781B9A-C230-4FFC-90A8-E0571B1DEDA7}"/>
                </a:ext>
              </a:extLst>
            </p:cNvPr>
            <p:cNvSpPr/>
            <p:nvPr/>
          </p:nvSpPr>
          <p:spPr>
            <a:xfrm rot="2700000">
              <a:off x="11798454" y="994196"/>
              <a:ext cx="107098" cy="466589"/>
            </a:xfrm>
            <a:prstGeom prst="ellipse">
              <a:avLst/>
            </a:prstGeom>
            <a:solidFill>
              <a:schemeClr val="bg2"/>
            </a:solidFill>
            <a:ln>
              <a:noFill/>
            </a:ln>
            <a:effectLst>
              <a:innerShdw blurRad="63500" dist="2540000">
                <a:schemeClr val="accent1">
                  <a:lumMod val="40000"/>
                  <a:lumOff val="60000"/>
                  <a:alpha val="2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endParaRPr lang="ru-RU" sz="10000" dirty="0">
                <a:latin typeface="Calibri" panose="020F0502020204030204" pitchFamily="34" charset="0"/>
              </a:endParaRPr>
            </a:p>
          </p:txBody>
        </p:sp>
        <p:sp>
          <p:nvSpPr>
            <p:cNvPr id="46" name="Полилиния: Фигура 45">
              <a:extLst>
                <a:ext uri="{FF2B5EF4-FFF2-40B4-BE49-F238E27FC236}">
                  <a16:creationId xmlns:a16="http://schemas.microsoft.com/office/drawing/2014/main" id="{3295925C-3570-40F1-B3CE-07D947ED4643}"/>
                </a:ext>
              </a:extLst>
            </p:cNvPr>
            <p:cNvSpPr>
              <a:spLocks noChangeAspect="1"/>
            </p:cNvSpPr>
            <p:nvPr/>
          </p:nvSpPr>
          <p:spPr>
            <a:xfrm rot="18900000">
              <a:off x="11228590" y="129580"/>
              <a:ext cx="1337455" cy="1042921"/>
            </a:xfrm>
            <a:custGeom>
              <a:avLst/>
              <a:gdLst>
                <a:gd name="connsiteX0" fmla="*/ 1084058 w 1337455"/>
                <a:gd name="connsiteY0" fmla="*/ 16081 h 1042921"/>
                <a:gd name="connsiteX1" fmla="*/ 1337455 w 1337455"/>
                <a:gd name="connsiteY1" fmla="*/ 269477 h 1042921"/>
                <a:gd name="connsiteX2" fmla="*/ 1060775 w 1337455"/>
                <a:gd name="connsiteY2" fmla="*/ 546158 h 1042921"/>
                <a:gd name="connsiteX3" fmla="*/ 1020394 w 1337455"/>
                <a:gd name="connsiteY3" fmla="*/ 532055 h 1042921"/>
                <a:gd name="connsiteX4" fmla="*/ 926985 w 1337455"/>
                <a:gd name="connsiteY4" fmla="*/ 521461 h 1042921"/>
                <a:gd name="connsiteX5" fmla="*/ 463492 w 1337455"/>
                <a:gd name="connsiteY5" fmla="*/ 1042921 h 1042921"/>
                <a:gd name="connsiteX6" fmla="*/ 0 w 1337455"/>
                <a:gd name="connsiteY6" fmla="*/ 1042921 h 1042921"/>
                <a:gd name="connsiteX7" fmla="*/ 926984 w 1337455"/>
                <a:gd name="connsiteY7" fmla="*/ 0 h 1042921"/>
                <a:gd name="connsiteX8" fmla="*/ 1021763 w 1337455"/>
                <a:gd name="connsiteY8" fmla="*/ 5384 h 10429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37455" h="1042921">
                  <a:moveTo>
                    <a:pt x="1084058" y="16081"/>
                  </a:moveTo>
                  <a:lnTo>
                    <a:pt x="1337455" y="269477"/>
                  </a:lnTo>
                  <a:lnTo>
                    <a:pt x="1060775" y="546158"/>
                  </a:lnTo>
                  <a:lnTo>
                    <a:pt x="1020394" y="532055"/>
                  </a:lnTo>
                  <a:cubicBezTo>
                    <a:pt x="990222" y="525109"/>
                    <a:pt x="958982" y="521461"/>
                    <a:pt x="926985" y="521461"/>
                  </a:cubicBezTo>
                  <a:cubicBezTo>
                    <a:pt x="671005" y="521461"/>
                    <a:pt x="463493" y="754927"/>
                    <a:pt x="463492" y="1042921"/>
                  </a:cubicBezTo>
                  <a:lnTo>
                    <a:pt x="0" y="1042921"/>
                  </a:lnTo>
                  <a:cubicBezTo>
                    <a:pt x="0" y="466932"/>
                    <a:pt x="415025" y="0"/>
                    <a:pt x="926984" y="0"/>
                  </a:cubicBezTo>
                  <a:cubicBezTo>
                    <a:pt x="958982" y="0"/>
                    <a:pt x="990600" y="1824"/>
                    <a:pt x="1021763" y="5384"/>
                  </a:cubicBezTo>
                  <a:close/>
                </a:path>
              </a:pathLst>
            </a:custGeom>
            <a:solidFill>
              <a:schemeClr val="bg2">
                <a:lumMod val="50000"/>
                <a:lumOff val="50000"/>
                <a:alpha val="40000"/>
              </a:schemeClr>
            </a:solidFill>
            <a:ln>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ru-RU" sz="10000" dirty="0">
                <a:solidFill>
                  <a:schemeClr val="tx1"/>
                </a:solidFill>
                <a:latin typeface="Calibri" panose="020F0502020204030204" pitchFamily="34" charset="0"/>
              </a:endParaRPr>
            </a:p>
          </p:txBody>
        </p:sp>
      </p:grpSp>
      <p:grpSp>
        <p:nvGrpSpPr>
          <p:cNvPr id="15" name="Группа 14">
            <a:extLst>
              <a:ext uri="{FF2B5EF4-FFF2-40B4-BE49-F238E27FC236}">
                <a16:creationId xmlns:a16="http://schemas.microsoft.com/office/drawing/2014/main" id="{394664AE-6DC5-428F-9AC4-5A8F67571F72}"/>
              </a:ext>
              <a:ext uri="{C183D7F6-B498-43B3-948B-1728B52AA6E4}">
                <adec:decorative xmlns:adec="http://schemas.microsoft.com/office/drawing/2017/decorative" val="1"/>
              </a:ext>
            </a:extLst>
          </p:cNvPr>
          <p:cNvGrpSpPr/>
          <p:nvPr userDrawn="1"/>
        </p:nvGrpSpPr>
        <p:grpSpPr>
          <a:xfrm>
            <a:off x="1188072" y="11220784"/>
            <a:ext cx="1335604" cy="1262948"/>
            <a:chOff x="10478914" y="1506691"/>
            <a:chExt cx="667802" cy="631474"/>
          </a:xfrm>
        </p:grpSpPr>
        <p:sp>
          <p:nvSpPr>
            <p:cNvPr id="16" name="Полилиния: Фигура 15">
              <a:extLst>
                <a:ext uri="{FF2B5EF4-FFF2-40B4-BE49-F238E27FC236}">
                  <a16:creationId xmlns:a16="http://schemas.microsoft.com/office/drawing/2014/main" id="{8288F304-7DF7-42FB-BD6F-D575128A1DDE}"/>
                </a:ext>
              </a:extLst>
            </p:cNvPr>
            <p:cNvSpPr>
              <a:spLocks noChangeAspect="1"/>
            </p:cNvSpPr>
            <p:nvPr/>
          </p:nvSpPr>
          <p:spPr>
            <a:xfrm rot="8100000">
              <a:off x="10606715" y="1506691"/>
              <a:ext cx="540001" cy="631474"/>
            </a:xfrm>
            <a:custGeom>
              <a:avLst/>
              <a:gdLst>
                <a:gd name="connsiteX0" fmla="*/ 540000 w 1080000"/>
                <a:gd name="connsiteY0" fmla="*/ 0 h 1262947"/>
                <a:gd name="connsiteX1" fmla="*/ 1080000 w 1080000"/>
                <a:gd name="connsiteY1" fmla="*/ 931034 h 1262947"/>
                <a:gd name="connsiteX2" fmla="*/ 1064374 w 1080000"/>
                <a:gd name="connsiteY2" fmla="*/ 931034 h 1262947"/>
                <a:gd name="connsiteX3" fmla="*/ 1069029 w 1080000"/>
                <a:gd name="connsiteY3" fmla="*/ 938533 h 1262947"/>
                <a:gd name="connsiteX4" fmla="*/ 1080000 w 1080000"/>
                <a:gd name="connsiteY4" fmla="*/ 992947 h 1262947"/>
                <a:gd name="connsiteX5" fmla="*/ 540000 w 1080000"/>
                <a:gd name="connsiteY5" fmla="*/ 1262947 h 1262947"/>
                <a:gd name="connsiteX6" fmla="*/ 0 w 1080000"/>
                <a:gd name="connsiteY6" fmla="*/ 992947 h 1262947"/>
                <a:gd name="connsiteX7" fmla="*/ 10971 w 1080000"/>
                <a:gd name="connsiteY7" fmla="*/ 938533 h 1262947"/>
                <a:gd name="connsiteX8" fmla="*/ 15626 w 1080000"/>
                <a:gd name="connsiteY8" fmla="*/ 931034 h 1262947"/>
                <a:gd name="connsiteX9" fmla="*/ 0 w 1080000"/>
                <a:gd name="connsiteY9" fmla="*/ 931034 h 1262947"/>
                <a:gd name="connsiteX0" fmla="*/ 540000 w 1080000"/>
                <a:gd name="connsiteY0" fmla="*/ 0 h 1262947"/>
                <a:gd name="connsiteX1" fmla="*/ 1080000 w 1080000"/>
                <a:gd name="connsiteY1" fmla="*/ 931034 h 1262947"/>
                <a:gd name="connsiteX2" fmla="*/ 1064374 w 1080000"/>
                <a:gd name="connsiteY2" fmla="*/ 931034 h 1262947"/>
                <a:gd name="connsiteX3" fmla="*/ 1069029 w 1080000"/>
                <a:gd name="connsiteY3" fmla="*/ 938533 h 1262947"/>
                <a:gd name="connsiteX4" fmla="*/ 1080000 w 1080000"/>
                <a:gd name="connsiteY4" fmla="*/ 992947 h 1262947"/>
                <a:gd name="connsiteX5" fmla="*/ 540000 w 1080000"/>
                <a:gd name="connsiteY5" fmla="*/ 1262947 h 1262947"/>
                <a:gd name="connsiteX6" fmla="*/ 0 w 1080000"/>
                <a:gd name="connsiteY6" fmla="*/ 992947 h 1262947"/>
                <a:gd name="connsiteX7" fmla="*/ 10971 w 1080000"/>
                <a:gd name="connsiteY7" fmla="*/ 938533 h 1262947"/>
                <a:gd name="connsiteX8" fmla="*/ 15626 w 1080000"/>
                <a:gd name="connsiteY8" fmla="*/ 931034 h 1262947"/>
                <a:gd name="connsiteX9" fmla="*/ 540000 w 1080000"/>
                <a:gd name="connsiteY9" fmla="*/ 0 h 1262947"/>
                <a:gd name="connsiteX0" fmla="*/ 540000 w 1080000"/>
                <a:gd name="connsiteY0" fmla="*/ 0 h 1262947"/>
                <a:gd name="connsiteX1" fmla="*/ 1064374 w 1080000"/>
                <a:gd name="connsiteY1" fmla="*/ 931034 h 1262947"/>
                <a:gd name="connsiteX2" fmla="*/ 1069029 w 1080000"/>
                <a:gd name="connsiteY2" fmla="*/ 938533 h 1262947"/>
                <a:gd name="connsiteX3" fmla="*/ 1080000 w 1080000"/>
                <a:gd name="connsiteY3" fmla="*/ 992947 h 1262947"/>
                <a:gd name="connsiteX4" fmla="*/ 540000 w 1080000"/>
                <a:gd name="connsiteY4" fmla="*/ 1262947 h 1262947"/>
                <a:gd name="connsiteX5" fmla="*/ 0 w 1080000"/>
                <a:gd name="connsiteY5" fmla="*/ 992947 h 1262947"/>
                <a:gd name="connsiteX6" fmla="*/ 10971 w 1080000"/>
                <a:gd name="connsiteY6" fmla="*/ 938533 h 1262947"/>
                <a:gd name="connsiteX7" fmla="*/ 15626 w 1080000"/>
                <a:gd name="connsiteY7" fmla="*/ 931034 h 1262947"/>
                <a:gd name="connsiteX8" fmla="*/ 540000 w 1080000"/>
                <a:gd name="connsiteY8" fmla="*/ 0 h 1262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0000" h="1262947">
                  <a:moveTo>
                    <a:pt x="540000" y="0"/>
                  </a:moveTo>
                  <a:lnTo>
                    <a:pt x="1064374" y="931034"/>
                  </a:lnTo>
                  <a:lnTo>
                    <a:pt x="1069029" y="938533"/>
                  </a:lnTo>
                  <a:cubicBezTo>
                    <a:pt x="1076223" y="956109"/>
                    <a:pt x="1080000" y="974307"/>
                    <a:pt x="1080000" y="992947"/>
                  </a:cubicBezTo>
                  <a:cubicBezTo>
                    <a:pt x="1080000" y="1142064"/>
                    <a:pt x="838234" y="1262947"/>
                    <a:pt x="540000" y="1262947"/>
                  </a:cubicBezTo>
                  <a:cubicBezTo>
                    <a:pt x="241766" y="1262947"/>
                    <a:pt x="0" y="1142064"/>
                    <a:pt x="0" y="992947"/>
                  </a:cubicBezTo>
                  <a:cubicBezTo>
                    <a:pt x="0" y="974307"/>
                    <a:pt x="3778" y="956109"/>
                    <a:pt x="10971" y="938533"/>
                  </a:cubicBezTo>
                  <a:lnTo>
                    <a:pt x="15626" y="931034"/>
                  </a:lnTo>
                  <a:lnTo>
                    <a:pt x="540000" y="0"/>
                  </a:lnTo>
                  <a:close/>
                </a:path>
              </a:pathLst>
            </a:custGeom>
            <a:gradFill>
              <a:gsLst>
                <a:gs pos="60000">
                  <a:schemeClr val="bg2">
                    <a:lumMod val="90000"/>
                    <a:lumOff val="10000"/>
                  </a:schemeClr>
                </a:gs>
                <a:gs pos="30000">
                  <a:schemeClr val="bg2">
                    <a:lumMod val="90000"/>
                    <a:lumOff val="10000"/>
                  </a:schemeClr>
                </a:gs>
                <a:gs pos="40000">
                  <a:schemeClr val="bg2">
                    <a:lumMod val="80000"/>
                    <a:lumOff val="20000"/>
                  </a:schemeClr>
                </a:gs>
                <a:gs pos="100000">
                  <a:schemeClr val="bg2"/>
                </a:gs>
              </a:gsLst>
              <a:lin ang="600000" scaled="0"/>
            </a:gradFill>
            <a:ln>
              <a:noFill/>
            </a:ln>
            <a:effectLst>
              <a:innerShdw blurRad="101600" dist="50800" dir="7320000">
                <a:schemeClr val="accent1">
                  <a:lumMod val="60000"/>
                  <a:lumOff val="40000"/>
                  <a:alpha val="2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endParaRPr lang="ru-RU" sz="10000" dirty="0">
                <a:latin typeface="Calibri" panose="020F0502020204030204" pitchFamily="34" charset="0"/>
              </a:endParaRPr>
            </a:p>
          </p:txBody>
        </p:sp>
        <p:sp>
          <p:nvSpPr>
            <p:cNvPr id="21" name="Овал 20">
              <a:extLst>
                <a:ext uri="{FF2B5EF4-FFF2-40B4-BE49-F238E27FC236}">
                  <a16:creationId xmlns:a16="http://schemas.microsoft.com/office/drawing/2014/main" id="{104835D9-7DE9-4DDD-A6C2-1C526822700A}"/>
                </a:ext>
              </a:extLst>
            </p:cNvPr>
            <p:cNvSpPr/>
            <p:nvPr/>
          </p:nvSpPr>
          <p:spPr>
            <a:xfrm rot="13500000">
              <a:off x="10613915" y="1424627"/>
              <a:ext cx="270000" cy="540001"/>
            </a:xfrm>
            <a:prstGeom prst="ellipse">
              <a:avLst/>
            </a:prstGeom>
            <a:solidFill>
              <a:schemeClr val="bg2">
                <a:lumMod val="90000"/>
                <a:lumOff val="10000"/>
              </a:schemeClr>
            </a:solidFill>
            <a:ln>
              <a:noFill/>
            </a:ln>
            <a:effectLst>
              <a:innerShdw blurRad="12700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endParaRPr lang="ru-RU" sz="10000" dirty="0">
                <a:latin typeface="Calibri" panose="020F0502020204030204" pitchFamily="34" charset="0"/>
              </a:endParaRPr>
            </a:p>
          </p:txBody>
        </p:sp>
      </p:grpSp>
      <p:sp>
        <p:nvSpPr>
          <p:cNvPr id="5" name="Дата 4">
            <a:extLst>
              <a:ext uri="{FF2B5EF4-FFF2-40B4-BE49-F238E27FC236}">
                <a16:creationId xmlns:a16="http://schemas.microsoft.com/office/drawing/2014/main" id="{E57D2D6F-49E8-4217-A908-2D9E43583589}"/>
              </a:ext>
            </a:extLst>
          </p:cNvPr>
          <p:cNvSpPr>
            <a:spLocks noGrp="1"/>
          </p:cNvSpPr>
          <p:nvPr>
            <p:ph type="dt" sz="half" idx="10"/>
          </p:nvPr>
        </p:nvSpPr>
        <p:spPr/>
        <p:txBody>
          <a:bodyPr rtlCol="0">
            <a:noAutofit/>
          </a:bodyPr>
          <a:lstStyle/>
          <a:p>
            <a:pPr rtl="0"/>
            <a:r>
              <a:rPr lang="ru-RU"/>
              <a:t>Вторник, 2 февраля 20XX г.</a:t>
            </a:r>
          </a:p>
        </p:txBody>
      </p:sp>
      <p:sp>
        <p:nvSpPr>
          <p:cNvPr id="6" name="Нижний колонтитул 5">
            <a:extLst>
              <a:ext uri="{FF2B5EF4-FFF2-40B4-BE49-F238E27FC236}">
                <a16:creationId xmlns:a16="http://schemas.microsoft.com/office/drawing/2014/main" id="{591C4440-6B8D-4A24-A807-8B1302A3DFAF}"/>
              </a:ext>
            </a:extLst>
          </p:cNvPr>
          <p:cNvSpPr>
            <a:spLocks noGrp="1"/>
          </p:cNvSpPr>
          <p:nvPr>
            <p:ph type="ftr" sz="quarter" idx="11"/>
          </p:nvPr>
        </p:nvSpPr>
        <p:spPr/>
        <p:txBody>
          <a:bodyPr rtlCol="0">
            <a:noAutofit/>
          </a:bodyPr>
          <a:lstStyle/>
          <a:p>
            <a:pPr rtl="0"/>
            <a:r>
              <a:rPr lang="ru-RU"/>
              <a:t>Образец текста нижнего колонтитула</a:t>
            </a:r>
          </a:p>
        </p:txBody>
      </p:sp>
      <p:sp>
        <p:nvSpPr>
          <p:cNvPr id="7" name="Номер слайда 6">
            <a:extLst>
              <a:ext uri="{FF2B5EF4-FFF2-40B4-BE49-F238E27FC236}">
                <a16:creationId xmlns:a16="http://schemas.microsoft.com/office/drawing/2014/main" id="{76CFE189-E20B-4108-B290-244424336512}"/>
              </a:ext>
            </a:extLst>
          </p:cNvPr>
          <p:cNvSpPr>
            <a:spLocks noGrp="1"/>
          </p:cNvSpPr>
          <p:nvPr>
            <p:ph type="sldNum" sz="quarter" idx="12"/>
          </p:nvPr>
        </p:nvSpPr>
        <p:spPr/>
        <p:txBody>
          <a:bodyPr rtlCol="0">
            <a:noAutofit/>
          </a:bodyPr>
          <a:lstStyle/>
          <a:p>
            <a:pPr rtl="0"/>
            <a:fld id="{DBA1B0FB-D917-4C8C-928F-313BD683BF39}" type="slidenum">
              <a:rPr lang="ru-RU" smtClean="0"/>
              <a:t>‹#›</a:t>
            </a:fld>
            <a:endParaRPr lang="ru-RU"/>
          </a:p>
        </p:txBody>
      </p:sp>
      <p:sp>
        <p:nvSpPr>
          <p:cNvPr id="17" name="Овал 16">
            <a:extLst>
              <a:ext uri="{FF2B5EF4-FFF2-40B4-BE49-F238E27FC236}">
                <a16:creationId xmlns:a16="http://schemas.microsoft.com/office/drawing/2014/main" id="{83C43C1C-00B3-40E0-B073-B8C56206D07D}"/>
              </a:ext>
              <a:ext uri="{C183D7F6-B498-43B3-948B-1728B52AA6E4}">
                <adec:decorative xmlns:adec="http://schemas.microsoft.com/office/drawing/2017/decorative" val="1"/>
              </a:ext>
            </a:extLst>
          </p:cNvPr>
          <p:cNvSpPr>
            <a:spLocks noChangeAspect="1"/>
          </p:cNvSpPr>
          <p:nvPr userDrawn="1"/>
        </p:nvSpPr>
        <p:spPr>
          <a:xfrm>
            <a:off x="10607690" y="10854424"/>
            <a:ext cx="2160000" cy="2160000"/>
          </a:xfrm>
          <a:prstGeom prst="ellipse">
            <a:avLst/>
          </a:prstGeom>
          <a:gradFill flip="none" rotWithShape="1">
            <a:gsLst>
              <a:gs pos="100000">
                <a:schemeClr val="bg2">
                  <a:lumMod val="50000"/>
                  <a:lumOff val="50000"/>
                </a:schemeClr>
              </a:gs>
              <a:gs pos="60000">
                <a:schemeClr val="bg2">
                  <a:lumMod val="100000"/>
                </a:schemeClr>
              </a:gs>
            </a:gsLst>
            <a:path path="circle">
              <a:fillToRect l="100000" b="100000"/>
            </a:path>
            <a:tileRect t="-100000" r="-100000"/>
          </a:gradFill>
          <a:ln>
            <a:noFill/>
          </a:ln>
          <a:effectLst>
            <a:innerShdw blurRad="254000" dist="127000" dir="2700000">
              <a:schemeClr val="accent1">
                <a:lumMod val="60000"/>
                <a:lumOff val="40000"/>
                <a:alpha val="40000"/>
              </a:scheme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80" tIns="91440" rIns="182880" bIns="91440" numCol="1" spcCol="0" rtlCol="0" fromWordArt="0" anchor="ctr" anchorCtr="0" forceAA="0" compatLnSpc="1">
            <a:prstTxWarp prst="textNoShape">
              <a:avLst/>
            </a:prstTxWarp>
            <a:noAutofit/>
          </a:bodyPr>
          <a:lstStyle/>
          <a:p>
            <a:pPr algn="ctr" rtl="0"/>
            <a:endParaRPr lang="ru-RU" sz="10000" dirty="0">
              <a:latin typeface="Calibri" panose="020F0502020204030204" pitchFamily="34" charset="0"/>
            </a:endParaRPr>
          </a:p>
        </p:txBody>
      </p:sp>
    </p:spTree>
    <p:extLst>
      <p:ext uri="{BB962C8B-B14F-4D97-AF65-F5344CB8AC3E}">
        <p14:creationId xmlns:p14="http://schemas.microsoft.com/office/powerpoint/2010/main" val="366362001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Пункты">
    <p:spTree>
      <p:nvGrpSpPr>
        <p:cNvPr id="1" name=""/>
        <p:cNvGrpSpPr/>
        <p:nvPr/>
      </p:nvGrpSpPr>
      <p:grpSpPr>
        <a:xfrm>
          <a:off x="0" y="0"/>
          <a:ext cx="0" cy="0"/>
          <a:chOff x="0" y="0"/>
          <a:chExt cx="0" cy="0"/>
        </a:xfrm>
      </p:grpSpPr>
      <p:sp>
        <p:nvSpPr>
          <p:cNvPr id="75" name="Уровень текста 1…"/>
          <p:cNvSpPr txBox="1">
            <a:spLocks noGrp="1"/>
          </p:cNvSpPr>
          <p:nvPr>
            <p:ph type="body" idx="1"/>
          </p:nvPr>
        </p:nvSpPr>
        <p:spPr>
          <a:prstGeom prst="rect">
            <a:avLst/>
          </a:prstGeom>
        </p:spPr>
        <p:txBody>
          <a:bodyPr/>
          <a:lstStyle>
            <a:lvl1pPr>
              <a:buBlip>
                <a:blip r:embed="rId2"/>
              </a:buBlip>
            </a:lvl1pPr>
            <a:lvl2pPr>
              <a:buBlip>
                <a:blip r:embed="rId2"/>
              </a:buBlip>
            </a:lvl2pPr>
            <a:lvl3pPr>
              <a:buBlip>
                <a:blip r:embed="rId2"/>
              </a:buBlip>
            </a:lvl3pPr>
            <a:lvl4pPr>
              <a:buBlip>
                <a:blip r:embed="rId2"/>
              </a:buBlip>
            </a:lvl4pPr>
            <a:lvl5pPr>
              <a:buBlip>
                <a:blip r:embed="rId2"/>
              </a:buBlip>
            </a:lvl5pPr>
          </a:lstStyle>
          <a:p>
            <a:r>
              <a:t>Уровень текста 1</a:t>
            </a:r>
          </a:p>
          <a:p>
            <a:pPr lvl="1"/>
            <a:r>
              <a:t>Уровень текста 2</a:t>
            </a:r>
          </a:p>
          <a:p>
            <a:pPr lvl="2"/>
            <a:r>
              <a:t>Уровень текста 3</a:t>
            </a:r>
          </a:p>
          <a:p>
            <a:pPr lvl="3"/>
            <a:r>
              <a:t>Уровень текста 4</a:t>
            </a:r>
          </a:p>
          <a:p>
            <a:pPr lvl="4"/>
            <a:r>
              <a:t>Уровень текста 5</a:t>
            </a:r>
          </a:p>
        </p:txBody>
      </p:sp>
      <p:sp>
        <p:nvSpPr>
          <p:cNvPr id="76" name="Номер слайда"/>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903923145"/>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4A5AF9C-F1AC-6728-C3F4-54467DA1044F}"/>
              </a:ext>
            </a:extLst>
          </p:cNvPr>
          <p:cNvSpPr>
            <a:spLocks noGrp="1"/>
          </p:cNvSpPr>
          <p:nvPr>
            <p:ph type="title"/>
          </p:nvPr>
        </p:nvSpPr>
        <p:spPr/>
        <p:txBody>
          <a:bodyPr/>
          <a:lstStyle/>
          <a:p>
            <a:r>
              <a:rPr lang="ru-RU"/>
              <a:t>Образец заголовка</a:t>
            </a:r>
            <a:endParaRPr lang="ru-UA"/>
          </a:p>
        </p:txBody>
      </p:sp>
      <p:sp>
        <p:nvSpPr>
          <p:cNvPr id="3" name="Объект 2">
            <a:extLst>
              <a:ext uri="{FF2B5EF4-FFF2-40B4-BE49-F238E27FC236}">
                <a16:creationId xmlns:a16="http://schemas.microsoft.com/office/drawing/2014/main" id="{36717AD4-6882-BC1E-5322-30751A3E5A24}"/>
              </a:ext>
            </a:extLst>
          </p:cNvPr>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ru-UA"/>
          </a:p>
        </p:txBody>
      </p:sp>
      <p:sp>
        <p:nvSpPr>
          <p:cNvPr id="4" name="Дата 3">
            <a:extLst>
              <a:ext uri="{FF2B5EF4-FFF2-40B4-BE49-F238E27FC236}">
                <a16:creationId xmlns:a16="http://schemas.microsoft.com/office/drawing/2014/main" id="{9634FA6F-9AC0-A6CD-CD78-817F521F23A2}"/>
              </a:ext>
            </a:extLst>
          </p:cNvPr>
          <p:cNvSpPr>
            <a:spLocks noGrp="1"/>
          </p:cNvSpPr>
          <p:nvPr>
            <p:ph type="dt" sz="half" idx="10"/>
          </p:nvPr>
        </p:nvSpPr>
        <p:spPr/>
        <p:txBody>
          <a:bodyPr/>
          <a:lstStyle/>
          <a:p>
            <a:fld id="{48A87A34-81AB-432B-8DAE-1953F412C126}" type="datetimeFigureOut">
              <a:rPr lang="en-US" smtClean="0"/>
              <a:t>8/18/23</a:t>
            </a:fld>
            <a:endParaRPr lang="en-US" dirty="0"/>
          </a:p>
        </p:txBody>
      </p:sp>
      <p:sp>
        <p:nvSpPr>
          <p:cNvPr id="5" name="Нижний колонтитул 4">
            <a:extLst>
              <a:ext uri="{FF2B5EF4-FFF2-40B4-BE49-F238E27FC236}">
                <a16:creationId xmlns:a16="http://schemas.microsoft.com/office/drawing/2014/main" id="{6235C1F5-E06D-1450-7F10-A0C317B05800}"/>
              </a:ext>
            </a:extLst>
          </p:cNvPr>
          <p:cNvSpPr>
            <a:spLocks noGrp="1"/>
          </p:cNvSpPr>
          <p:nvPr>
            <p:ph type="ftr" sz="quarter" idx="11"/>
          </p:nvPr>
        </p:nvSpPr>
        <p:spPr/>
        <p:txBody>
          <a:bodyPr/>
          <a:lstStyle/>
          <a:p>
            <a:endParaRPr lang="en-US" dirty="0"/>
          </a:p>
        </p:txBody>
      </p:sp>
      <p:sp>
        <p:nvSpPr>
          <p:cNvPr id="6" name="Номер слайда 5">
            <a:extLst>
              <a:ext uri="{FF2B5EF4-FFF2-40B4-BE49-F238E27FC236}">
                <a16:creationId xmlns:a16="http://schemas.microsoft.com/office/drawing/2014/main" id="{3D4CE8BE-C5A4-00DD-34E8-22275BDDEF7E}"/>
              </a:ext>
            </a:extLst>
          </p:cNvPr>
          <p:cNvSpPr>
            <a:spLocks noGrp="1"/>
          </p:cNvSpPr>
          <p:nvPr>
            <p:ph type="sldNum" sz="quarter" idx="12"/>
          </p:nvPr>
        </p:nvSpPr>
        <p:spPr/>
        <p:txBody>
          <a:bodyPr/>
          <a:lstStyle/>
          <a:p>
            <a:fld id="{86CB4B4D-7CA3-9044-876B-883B54F8677D}" type="slidenum">
              <a:rPr lang="ru-UA" smtClean="0"/>
              <a:t>‹#›</a:t>
            </a:fld>
            <a:endParaRPr lang="ru-UA"/>
          </a:p>
        </p:txBody>
      </p:sp>
    </p:spTree>
    <p:extLst>
      <p:ext uri="{BB962C8B-B14F-4D97-AF65-F5344CB8AC3E}">
        <p14:creationId xmlns:p14="http://schemas.microsoft.com/office/powerpoint/2010/main" val="28824743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416296E-9D12-61AF-EDF8-A22D62B4D73F}"/>
              </a:ext>
            </a:extLst>
          </p:cNvPr>
          <p:cNvSpPr>
            <a:spLocks noGrp="1"/>
          </p:cNvSpPr>
          <p:nvPr>
            <p:ph type="title"/>
          </p:nvPr>
        </p:nvSpPr>
        <p:spPr>
          <a:xfrm>
            <a:off x="1663700" y="3419477"/>
            <a:ext cx="21031200" cy="5705474"/>
          </a:xfrm>
        </p:spPr>
        <p:txBody>
          <a:bodyPr anchor="b"/>
          <a:lstStyle>
            <a:lvl1pPr>
              <a:defRPr sz="12000"/>
            </a:lvl1pPr>
          </a:lstStyle>
          <a:p>
            <a:r>
              <a:rPr lang="ru-RU"/>
              <a:t>Образец заголовка</a:t>
            </a:r>
            <a:endParaRPr lang="ru-UA"/>
          </a:p>
        </p:txBody>
      </p:sp>
      <p:sp>
        <p:nvSpPr>
          <p:cNvPr id="3" name="Текст 2">
            <a:extLst>
              <a:ext uri="{FF2B5EF4-FFF2-40B4-BE49-F238E27FC236}">
                <a16:creationId xmlns:a16="http://schemas.microsoft.com/office/drawing/2014/main" id="{F87C4720-06A2-DE2F-F3E5-5EC29E1647F6}"/>
              </a:ext>
            </a:extLst>
          </p:cNvPr>
          <p:cNvSpPr>
            <a:spLocks noGrp="1"/>
          </p:cNvSpPr>
          <p:nvPr>
            <p:ph type="body" idx="1"/>
          </p:nvPr>
        </p:nvSpPr>
        <p:spPr>
          <a:xfrm>
            <a:off x="1663700" y="9178927"/>
            <a:ext cx="21031200" cy="3000374"/>
          </a:xfrm>
        </p:spPr>
        <p:txBody>
          <a:bodyPr/>
          <a:lstStyle>
            <a:lvl1pPr marL="0" indent="0">
              <a:buNone/>
              <a:defRPr sz="4800">
                <a:solidFill>
                  <a:schemeClr val="tx1">
                    <a:tint val="75000"/>
                  </a:schemeClr>
                </a:solidFill>
              </a:defRPr>
            </a:lvl1pPr>
            <a:lvl2pPr marL="914400" indent="0">
              <a:buNone/>
              <a:defRPr sz="4000">
                <a:solidFill>
                  <a:schemeClr val="tx1">
                    <a:tint val="75000"/>
                  </a:schemeClr>
                </a:solidFill>
              </a:defRPr>
            </a:lvl2pPr>
            <a:lvl3pPr marL="1828800" indent="0">
              <a:buNone/>
              <a:defRPr sz="3600">
                <a:solidFill>
                  <a:schemeClr val="tx1">
                    <a:tint val="75000"/>
                  </a:schemeClr>
                </a:solidFill>
              </a:defRPr>
            </a:lvl3pPr>
            <a:lvl4pPr marL="2743200" indent="0">
              <a:buNone/>
              <a:defRPr sz="3200">
                <a:solidFill>
                  <a:schemeClr val="tx1">
                    <a:tint val="75000"/>
                  </a:schemeClr>
                </a:solidFill>
              </a:defRPr>
            </a:lvl4pPr>
            <a:lvl5pPr marL="3657600" indent="0">
              <a:buNone/>
              <a:defRPr sz="3200">
                <a:solidFill>
                  <a:schemeClr val="tx1">
                    <a:tint val="75000"/>
                  </a:schemeClr>
                </a:solidFill>
              </a:defRPr>
            </a:lvl5pPr>
            <a:lvl6pPr marL="4572000" indent="0">
              <a:buNone/>
              <a:defRPr sz="3200">
                <a:solidFill>
                  <a:schemeClr val="tx1">
                    <a:tint val="75000"/>
                  </a:schemeClr>
                </a:solidFill>
              </a:defRPr>
            </a:lvl6pPr>
            <a:lvl7pPr marL="5486400" indent="0">
              <a:buNone/>
              <a:defRPr sz="3200">
                <a:solidFill>
                  <a:schemeClr val="tx1">
                    <a:tint val="75000"/>
                  </a:schemeClr>
                </a:solidFill>
              </a:defRPr>
            </a:lvl7pPr>
            <a:lvl8pPr marL="6400800" indent="0">
              <a:buNone/>
              <a:defRPr sz="3200">
                <a:solidFill>
                  <a:schemeClr val="tx1">
                    <a:tint val="75000"/>
                  </a:schemeClr>
                </a:solidFill>
              </a:defRPr>
            </a:lvl8pPr>
            <a:lvl9pPr marL="7315200" indent="0">
              <a:buNone/>
              <a:defRPr sz="3200">
                <a:solidFill>
                  <a:schemeClr val="tx1">
                    <a:tint val="75000"/>
                  </a:schemeClr>
                </a:solidFill>
              </a:defRPr>
            </a:lvl9pPr>
          </a:lstStyle>
          <a:p>
            <a:pPr lvl="0"/>
            <a:r>
              <a:rPr lang="ru-RU"/>
              <a:t>Образец текста</a:t>
            </a:r>
          </a:p>
        </p:txBody>
      </p:sp>
      <p:sp>
        <p:nvSpPr>
          <p:cNvPr id="4" name="Дата 3">
            <a:extLst>
              <a:ext uri="{FF2B5EF4-FFF2-40B4-BE49-F238E27FC236}">
                <a16:creationId xmlns:a16="http://schemas.microsoft.com/office/drawing/2014/main" id="{30D6E1C3-B239-DB24-E7BF-97B063F706D8}"/>
              </a:ext>
            </a:extLst>
          </p:cNvPr>
          <p:cNvSpPr>
            <a:spLocks noGrp="1"/>
          </p:cNvSpPr>
          <p:nvPr>
            <p:ph type="dt" sz="half" idx="10"/>
          </p:nvPr>
        </p:nvSpPr>
        <p:spPr/>
        <p:txBody>
          <a:bodyPr/>
          <a:lstStyle/>
          <a:p>
            <a:fld id="{48A87A34-81AB-432B-8DAE-1953F412C126}" type="datetimeFigureOut">
              <a:rPr lang="en-US" smtClean="0"/>
              <a:t>8/18/23</a:t>
            </a:fld>
            <a:endParaRPr lang="en-US" dirty="0"/>
          </a:p>
        </p:txBody>
      </p:sp>
      <p:sp>
        <p:nvSpPr>
          <p:cNvPr id="5" name="Нижний колонтитул 4">
            <a:extLst>
              <a:ext uri="{FF2B5EF4-FFF2-40B4-BE49-F238E27FC236}">
                <a16:creationId xmlns:a16="http://schemas.microsoft.com/office/drawing/2014/main" id="{1ACD4A7F-BBDE-ED9A-B485-CFB7DF50D615}"/>
              </a:ext>
            </a:extLst>
          </p:cNvPr>
          <p:cNvSpPr>
            <a:spLocks noGrp="1"/>
          </p:cNvSpPr>
          <p:nvPr>
            <p:ph type="ftr" sz="quarter" idx="11"/>
          </p:nvPr>
        </p:nvSpPr>
        <p:spPr/>
        <p:txBody>
          <a:bodyPr/>
          <a:lstStyle/>
          <a:p>
            <a:endParaRPr lang="en-US" dirty="0"/>
          </a:p>
        </p:txBody>
      </p:sp>
      <p:sp>
        <p:nvSpPr>
          <p:cNvPr id="6" name="Номер слайда 5">
            <a:extLst>
              <a:ext uri="{FF2B5EF4-FFF2-40B4-BE49-F238E27FC236}">
                <a16:creationId xmlns:a16="http://schemas.microsoft.com/office/drawing/2014/main" id="{CC944D97-8A34-FCEE-2369-7F84A98CAB7D}"/>
              </a:ext>
            </a:extLst>
          </p:cNvPr>
          <p:cNvSpPr>
            <a:spLocks noGrp="1"/>
          </p:cNvSpPr>
          <p:nvPr>
            <p:ph type="sldNum" sz="quarter" idx="12"/>
          </p:nvPr>
        </p:nvSpPr>
        <p:spPr/>
        <p:txBody>
          <a:bodyPr/>
          <a:lstStyle/>
          <a:p>
            <a:fld id="{86CB4B4D-7CA3-9044-876B-883B54F8677D}" type="slidenum">
              <a:rPr lang="ru-UA" smtClean="0"/>
              <a:t>‹#›</a:t>
            </a:fld>
            <a:endParaRPr lang="ru-UA"/>
          </a:p>
        </p:txBody>
      </p:sp>
    </p:spTree>
    <p:extLst>
      <p:ext uri="{BB962C8B-B14F-4D97-AF65-F5344CB8AC3E}">
        <p14:creationId xmlns:p14="http://schemas.microsoft.com/office/powerpoint/2010/main" val="31103244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7FD5704-9457-01C0-CFC1-66492C8C85C6}"/>
              </a:ext>
            </a:extLst>
          </p:cNvPr>
          <p:cNvSpPr>
            <a:spLocks noGrp="1"/>
          </p:cNvSpPr>
          <p:nvPr>
            <p:ph type="title"/>
          </p:nvPr>
        </p:nvSpPr>
        <p:spPr/>
        <p:txBody>
          <a:bodyPr/>
          <a:lstStyle/>
          <a:p>
            <a:r>
              <a:rPr lang="ru-RU"/>
              <a:t>Образец заголовка</a:t>
            </a:r>
            <a:endParaRPr lang="ru-UA"/>
          </a:p>
        </p:txBody>
      </p:sp>
      <p:sp>
        <p:nvSpPr>
          <p:cNvPr id="3" name="Объект 2">
            <a:extLst>
              <a:ext uri="{FF2B5EF4-FFF2-40B4-BE49-F238E27FC236}">
                <a16:creationId xmlns:a16="http://schemas.microsoft.com/office/drawing/2014/main" id="{106C6BBD-3D7E-560F-2497-C9E0173338E4}"/>
              </a:ext>
            </a:extLst>
          </p:cNvPr>
          <p:cNvSpPr>
            <a:spLocks noGrp="1"/>
          </p:cNvSpPr>
          <p:nvPr>
            <p:ph sz="half" idx="1"/>
          </p:nvPr>
        </p:nvSpPr>
        <p:spPr>
          <a:xfrm>
            <a:off x="1676400" y="3651250"/>
            <a:ext cx="10363200" cy="8702676"/>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ru-UA"/>
          </a:p>
        </p:txBody>
      </p:sp>
      <p:sp>
        <p:nvSpPr>
          <p:cNvPr id="4" name="Объект 3">
            <a:extLst>
              <a:ext uri="{FF2B5EF4-FFF2-40B4-BE49-F238E27FC236}">
                <a16:creationId xmlns:a16="http://schemas.microsoft.com/office/drawing/2014/main" id="{44B7012E-3A41-9348-AE76-1BEEF5D8E27D}"/>
              </a:ext>
            </a:extLst>
          </p:cNvPr>
          <p:cNvSpPr>
            <a:spLocks noGrp="1"/>
          </p:cNvSpPr>
          <p:nvPr>
            <p:ph sz="half" idx="2"/>
          </p:nvPr>
        </p:nvSpPr>
        <p:spPr>
          <a:xfrm>
            <a:off x="12344400" y="3651250"/>
            <a:ext cx="10363200" cy="8702676"/>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ru-UA"/>
          </a:p>
        </p:txBody>
      </p:sp>
      <p:sp>
        <p:nvSpPr>
          <p:cNvPr id="5" name="Дата 4">
            <a:extLst>
              <a:ext uri="{FF2B5EF4-FFF2-40B4-BE49-F238E27FC236}">
                <a16:creationId xmlns:a16="http://schemas.microsoft.com/office/drawing/2014/main" id="{934423B6-8709-4672-ED93-AB90F6D81B45}"/>
              </a:ext>
            </a:extLst>
          </p:cNvPr>
          <p:cNvSpPr>
            <a:spLocks noGrp="1"/>
          </p:cNvSpPr>
          <p:nvPr>
            <p:ph type="dt" sz="half" idx="10"/>
          </p:nvPr>
        </p:nvSpPr>
        <p:spPr/>
        <p:txBody>
          <a:bodyPr/>
          <a:lstStyle/>
          <a:p>
            <a:fld id="{48A87A34-81AB-432B-8DAE-1953F412C126}" type="datetimeFigureOut">
              <a:rPr lang="en-US" smtClean="0"/>
              <a:t>8/18/23</a:t>
            </a:fld>
            <a:endParaRPr lang="en-US" dirty="0"/>
          </a:p>
        </p:txBody>
      </p:sp>
      <p:sp>
        <p:nvSpPr>
          <p:cNvPr id="6" name="Нижний колонтитул 5">
            <a:extLst>
              <a:ext uri="{FF2B5EF4-FFF2-40B4-BE49-F238E27FC236}">
                <a16:creationId xmlns:a16="http://schemas.microsoft.com/office/drawing/2014/main" id="{4ECC4748-278E-500E-E2A4-1D1609D77489}"/>
              </a:ext>
            </a:extLst>
          </p:cNvPr>
          <p:cNvSpPr>
            <a:spLocks noGrp="1"/>
          </p:cNvSpPr>
          <p:nvPr>
            <p:ph type="ftr" sz="quarter" idx="11"/>
          </p:nvPr>
        </p:nvSpPr>
        <p:spPr/>
        <p:txBody>
          <a:bodyPr/>
          <a:lstStyle/>
          <a:p>
            <a:endParaRPr lang="en-US" dirty="0"/>
          </a:p>
        </p:txBody>
      </p:sp>
      <p:sp>
        <p:nvSpPr>
          <p:cNvPr id="7" name="Номер слайда 6">
            <a:extLst>
              <a:ext uri="{FF2B5EF4-FFF2-40B4-BE49-F238E27FC236}">
                <a16:creationId xmlns:a16="http://schemas.microsoft.com/office/drawing/2014/main" id="{299348DD-524A-84CE-04F1-11378A187C12}"/>
              </a:ext>
            </a:extLst>
          </p:cNvPr>
          <p:cNvSpPr>
            <a:spLocks noGrp="1"/>
          </p:cNvSpPr>
          <p:nvPr>
            <p:ph type="sldNum" sz="quarter" idx="12"/>
          </p:nvPr>
        </p:nvSpPr>
        <p:spPr/>
        <p:txBody>
          <a:bodyPr/>
          <a:lstStyle/>
          <a:p>
            <a:fld id="{86CB4B4D-7CA3-9044-876B-883B54F8677D}" type="slidenum">
              <a:rPr lang="ru-UA" smtClean="0"/>
              <a:t>‹#›</a:t>
            </a:fld>
            <a:endParaRPr lang="ru-UA"/>
          </a:p>
        </p:txBody>
      </p:sp>
    </p:spTree>
    <p:extLst>
      <p:ext uri="{BB962C8B-B14F-4D97-AF65-F5344CB8AC3E}">
        <p14:creationId xmlns:p14="http://schemas.microsoft.com/office/powerpoint/2010/main" val="11327329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0DDE2F4-E598-728D-0AEF-87213C19923D}"/>
              </a:ext>
            </a:extLst>
          </p:cNvPr>
          <p:cNvSpPr>
            <a:spLocks noGrp="1"/>
          </p:cNvSpPr>
          <p:nvPr>
            <p:ph type="title"/>
          </p:nvPr>
        </p:nvSpPr>
        <p:spPr>
          <a:xfrm>
            <a:off x="1679576" y="730251"/>
            <a:ext cx="21031200" cy="2651126"/>
          </a:xfrm>
        </p:spPr>
        <p:txBody>
          <a:bodyPr/>
          <a:lstStyle/>
          <a:p>
            <a:r>
              <a:rPr lang="ru-RU"/>
              <a:t>Образец заголовка</a:t>
            </a:r>
            <a:endParaRPr lang="ru-UA"/>
          </a:p>
        </p:txBody>
      </p:sp>
      <p:sp>
        <p:nvSpPr>
          <p:cNvPr id="3" name="Текст 2">
            <a:extLst>
              <a:ext uri="{FF2B5EF4-FFF2-40B4-BE49-F238E27FC236}">
                <a16:creationId xmlns:a16="http://schemas.microsoft.com/office/drawing/2014/main" id="{47876D3B-A553-56F1-1604-84AB7F3B687B}"/>
              </a:ext>
            </a:extLst>
          </p:cNvPr>
          <p:cNvSpPr>
            <a:spLocks noGrp="1"/>
          </p:cNvSpPr>
          <p:nvPr>
            <p:ph type="body" idx="1"/>
          </p:nvPr>
        </p:nvSpPr>
        <p:spPr>
          <a:xfrm>
            <a:off x="1679577" y="3362326"/>
            <a:ext cx="10315574" cy="1647824"/>
          </a:xfrm>
        </p:spPr>
        <p:txBody>
          <a:bodyPr anchor="b"/>
          <a:lstStyle>
            <a:lvl1pPr marL="0" indent="0">
              <a:buNone/>
              <a:defRPr sz="4800" b="1"/>
            </a:lvl1pPr>
            <a:lvl2pPr marL="914400" indent="0">
              <a:buNone/>
              <a:defRPr sz="4000" b="1"/>
            </a:lvl2pPr>
            <a:lvl3pPr marL="1828800" indent="0">
              <a:buNone/>
              <a:defRPr sz="3600" b="1"/>
            </a:lvl3pPr>
            <a:lvl4pPr marL="2743200" indent="0">
              <a:buNone/>
              <a:defRPr sz="3200" b="1"/>
            </a:lvl4pPr>
            <a:lvl5pPr marL="3657600" indent="0">
              <a:buNone/>
              <a:defRPr sz="3200" b="1"/>
            </a:lvl5pPr>
            <a:lvl6pPr marL="4572000" indent="0">
              <a:buNone/>
              <a:defRPr sz="3200" b="1"/>
            </a:lvl6pPr>
            <a:lvl7pPr marL="5486400" indent="0">
              <a:buNone/>
              <a:defRPr sz="3200" b="1"/>
            </a:lvl7pPr>
            <a:lvl8pPr marL="6400800" indent="0">
              <a:buNone/>
              <a:defRPr sz="3200" b="1"/>
            </a:lvl8pPr>
            <a:lvl9pPr marL="7315200" indent="0">
              <a:buNone/>
              <a:defRPr sz="3200" b="1"/>
            </a:lvl9pPr>
          </a:lstStyle>
          <a:p>
            <a:pPr lvl="0"/>
            <a:r>
              <a:rPr lang="ru-RU"/>
              <a:t>Образец текста</a:t>
            </a:r>
          </a:p>
        </p:txBody>
      </p:sp>
      <p:sp>
        <p:nvSpPr>
          <p:cNvPr id="4" name="Объект 3">
            <a:extLst>
              <a:ext uri="{FF2B5EF4-FFF2-40B4-BE49-F238E27FC236}">
                <a16:creationId xmlns:a16="http://schemas.microsoft.com/office/drawing/2014/main" id="{F96DDB0A-D1FD-7D49-F700-9C870D50EE91}"/>
              </a:ext>
            </a:extLst>
          </p:cNvPr>
          <p:cNvSpPr>
            <a:spLocks noGrp="1"/>
          </p:cNvSpPr>
          <p:nvPr>
            <p:ph sz="half" idx="2"/>
          </p:nvPr>
        </p:nvSpPr>
        <p:spPr>
          <a:xfrm>
            <a:off x="1679577" y="5010150"/>
            <a:ext cx="10315574" cy="7369176"/>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ru-UA"/>
          </a:p>
        </p:txBody>
      </p:sp>
      <p:sp>
        <p:nvSpPr>
          <p:cNvPr id="5" name="Текст 4">
            <a:extLst>
              <a:ext uri="{FF2B5EF4-FFF2-40B4-BE49-F238E27FC236}">
                <a16:creationId xmlns:a16="http://schemas.microsoft.com/office/drawing/2014/main" id="{B4D6C323-FDE1-E6CA-C7C6-ADCEA3CF8C7E}"/>
              </a:ext>
            </a:extLst>
          </p:cNvPr>
          <p:cNvSpPr>
            <a:spLocks noGrp="1"/>
          </p:cNvSpPr>
          <p:nvPr>
            <p:ph type="body" sz="quarter" idx="3"/>
          </p:nvPr>
        </p:nvSpPr>
        <p:spPr>
          <a:xfrm>
            <a:off x="12344400" y="3362326"/>
            <a:ext cx="10366376" cy="1647824"/>
          </a:xfrm>
        </p:spPr>
        <p:txBody>
          <a:bodyPr anchor="b"/>
          <a:lstStyle>
            <a:lvl1pPr marL="0" indent="0">
              <a:buNone/>
              <a:defRPr sz="4800" b="1"/>
            </a:lvl1pPr>
            <a:lvl2pPr marL="914400" indent="0">
              <a:buNone/>
              <a:defRPr sz="4000" b="1"/>
            </a:lvl2pPr>
            <a:lvl3pPr marL="1828800" indent="0">
              <a:buNone/>
              <a:defRPr sz="3600" b="1"/>
            </a:lvl3pPr>
            <a:lvl4pPr marL="2743200" indent="0">
              <a:buNone/>
              <a:defRPr sz="3200" b="1"/>
            </a:lvl4pPr>
            <a:lvl5pPr marL="3657600" indent="0">
              <a:buNone/>
              <a:defRPr sz="3200" b="1"/>
            </a:lvl5pPr>
            <a:lvl6pPr marL="4572000" indent="0">
              <a:buNone/>
              <a:defRPr sz="3200" b="1"/>
            </a:lvl6pPr>
            <a:lvl7pPr marL="5486400" indent="0">
              <a:buNone/>
              <a:defRPr sz="3200" b="1"/>
            </a:lvl7pPr>
            <a:lvl8pPr marL="6400800" indent="0">
              <a:buNone/>
              <a:defRPr sz="3200" b="1"/>
            </a:lvl8pPr>
            <a:lvl9pPr marL="7315200" indent="0">
              <a:buNone/>
              <a:defRPr sz="3200" b="1"/>
            </a:lvl9pPr>
          </a:lstStyle>
          <a:p>
            <a:pPr lvl="0"/>
            <a:r>
              <a:rPr lang="ru-RU"/>
              <a:t>Образец текста</a:t>
            </a:r>
          </a:p>
        </p:txBody>
      </p:sp>
      <p:sp>
        <p:nvSpPr>
          <p:cNvPr id="6" name="Объект 5">
            <a:extLst>
              <a:ext uri="{FF2B5EF4-FFF2-40B4-BE49-F238E27FC236}">
                <a16:creationId xmlns:a16="http://schemas.microsoft.com/office/drawing/2014/main" id="{CE5800A0-2A40-EA52-50F7-BFCEE635A7B8}"/>
              </a:ext>
            </a:extLst>
          </p:cNvPr>
          <p:cNvSpPr>
            <a:spLocks noGrp="1"/>
          </p:cNvSpPr>
          <p:nvPr>
            <p:ph sz="quarter" idx="4"/>
          </p:nvPr>
        </p:nvSpPr>
        <p:spPr>
          <a:xfrm>
            <a:off x="12344400" y="5010150"/>
            <a:ext cx="10366376" cy="7369176"/>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ru-UA"/>
          </a:p>
        </p:txBody>
      </p:sp>
      <p:sp>
        <p:nvSpPr>
          <p:cNvPr id="7" name="Дата 6">
            <a:extLst>
              <a:ext uri="{FF2B5EF4-FFF2-40B4-BE49-F238E27FC236}">
                <a16:creationId xmlns:a16="http://schemas.microsoft.com/office/drawing/2014/main" id="{E83E792D-6EE9-C3DF-5B1D-87CA5C13DB08}"/>
              </a:ext>
            </a:extLst>
          </p:cNvPr>
          <p:cNvSpPr>
            <a:spLocks noGrp="1"/>
          </p:cNvSpPr>
          <p:nvPr>
            <p:ph type="dt" sz="half" idx="10"/>
          </p:nvPr>
        </p:nvSpPr>
        <p:spPr/>
        <p:txBody>
          <a:bodyPr/>
          <a:lstStyle/>
          <a:p>
            <a:fld id="{48A87A34-81AB-432B-8DAE-1953F412C126}" type="datetimeFigureOut">
              <a:rPr lang="en-US" smtClean="0"/>
              <a:t>8/18/23</a:t>
            </a:fld>
            <a:endParaRPr lang="en-US" dirty="0"/>
          </a:p>
        </p:txBody>
      </p:sp>
      <p:sp>
        <p:nvSpPr>
          <p:cNvPr id="8" name="Нижний колонтитул 7">
            <a:extLst>
              <a:ext uri="{FF2B5EF4-FFF2-40B4-BE49-F238E27FC236}">
                <a16:creationId xmlns:a16="http://schemas.microsoft.com/office/drawing/2014/main" id="{0B52D16B-D8F4-9DFD-3A29-74F497136A77}"/>
              </a:ext>
            </a:extLst>
          </p:cNvPr>
          <p:cNvSpPr>
            <a:spLocks noGrp="1"/>
          </p:cNvSpPr>
          <p:nvPr>
            <p:ph type="ftr" sz="quarter" idx="11"/>
          </p:nvPr>
        </p:nvSpPr>
        <p:spPr/>
        <p:txBody>
          <a:bodyPr/>
          <a:lstStyle/>
          <a:p>
            <a:endParaRPr lang="en-US" dirty="0"/>
          </a:p>
        </p:txBody>
      </p:sp>
      <p:sp>
        <p:nvSpPr>
          <p:cNvPr id="9" name="Номер слайда 8">
            <a:extLst>
              <a:ext uri="{FF2B5EF4-FFF2-40B4-BE49-F238E27FC236}">
                <a16:creationId xmlns:a16="http://schemas.microsoft.com/office/drawing/2014/main" id="{83EC7C2F-BE6F-EE6C-5D5B-6DBC8632E3D1}"/>
              </a:ext>
            </a:extLst>
          </p:cNvPr>
          <p:cNvSpPr>
            <a:spLocks noGrp="1"/>
          </p:cNvSpPr>
          <p:nvPr>
            <p:ph type="sldNum" sz="quarter" idx="12"/>
          </p:nvPr>
        </p:nvSpPr>
        <p:spPr/>
        <p:txBody>
          <a:bodyPr/>
          <a:lstStyle/>
          <a:p>
            <a:fld id="{86CB4B4D-7CA3-9044-876B-883B54F8677D}" type="slidenum">
              <a:rPr lang="ru-UA" smtClean="0"/>
              <a:t>‹#›</a:t>
            </a:fld>
            <a:endParaRPr lang="ru-UA"/>
          </a:p>
        </p:txBody>
      </p:sp>
    </p:spTree>
    <p:extLst>
      <p:ext uri="{BB962C8B-B14F-4D97-AF65-F5344CB8AC3E}">
        <p14:creationId xmlns:p14="http://schemas.microsoft.com/office/powerpoint/2010/main" val="34793299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392AE3B-4F65-9D77-9BEB-F11DA1B6D10B}"/>
              </a:ext>
            </a:extLst>
          </p:cNvPr>
          <p:cNvSpPr>
            <a:spLocks noGrp="1"/>
          </p:cNvSpPr>
          <p:nvPr>
            <p:ph type="title"/>
          </p:nvPr>
        </p:nvSpPr>
        <p:spPr/>
        <p:txBody>
          <a:bodyPr/>
          <a:lstStyle/>
          <a:p>
            <a:r>
              <a:rPr lang="ru-RU"/>
              <a:t>Образец заголовка</a:t>
            </a:r>
            <a:endParaRPr lang="ru-UA"/>
          </a:p>
        </p:txBody>
      </p:sp>
      <p:sp>
        <p:nvSpPr>
          <p:cNvPr id="3" name="Дата 2">
            <a:extLst>
              <a:ext uri="{FF2B5EF4-FFF2-40B4-BE49-F238E27FC236}">
                <a16:creationId xmlns:a16="http://schemas.microsoft.com/office/drawing/2014/main" id="{BAE648BC-3184-2836-0C52-59C30534F804}"/>
              </a:ext>
            </a:extLst>
          </p:cNvPr>
          <p:cNvSpPr>
            <a:spLocks noGrp="1"/>
          </p:cNvSpPr>
          <p:nvPr>
            <p:ph type="dt" sz="half" idx="10"/>
          </p:nvPr>
        </p:nvSpPr>
        <p:spPr/>
        <p:txBody>
          <a:bodyPr/>
          <a:lstStyle/>
          <a:p>
            <a:fld id="{48A87A34-81AB-432B-8DAE-1953F412C126}" type="datetimeFigureOut">
              <a:rPr lang="en-US" smtClean="0"/>
              <a:t>8/18/23</a:t>
            </a:fld>
            <a:endParaRPr lang="en-US" dirty="0"/>
          </a:p>
        </p:txBody>
      </p:sp>
      <p:sp>
        <p:nvSpPr>
          <p:cNvPr id="4" name="Нижний колонтитул 3">
            <a:extLst>
              <a:ext uri="{FF2B5EF4-FFF2-40B4-BE49-F238E27FC236}">
                <a16:creationId xmlns:a16="http://schemas.microsoft.com/office/drawing/2014/main" id="{0609D0AB-8747-A9FD-1F52-F9AEFEDBEDFA}"/>
              </a:ext>
            </a:extLst>
          </p:cNvPr>
          <p:cNvSpPr>
            <a:spLocks noGrp="1"/>
          </p:cNvSpPr>
          <p:nvPr>
            <p:ph type="ftr" sz="quarter" idx="11"/>
          </p:nvPr>
        </p:nvSpPr>
        <p:spPr/>
        <p:txBody>
          <a:bodyPr/>
          <a:lstStyle/>
          <a:p>
            <a:endParaRPr lang="en-US" dirty="0"/>
          </a:p>
        </p:txBody>
      </p:sp>
      <p:sp>
        <p:nvSpPr>
          <p:cNvPr id="5" name="Номер слайда 4">
            <a:extLst>
              <a:ext uri="{FF2B5EF4-FFF2-40B4-BE49-F238E27FC236}">
                <a16:creationId xmlns:a16="http://schemas.microsoft.com/office/drawing/2014/main" id="{9985A177-8759-D50D-6451-90FA41653720}"/>
              </a:ext>
            </a:extLst>
          </p:cNvPr>
          <p:cNvSpPr>
            <a:spLocks noGrp="1"/>
          </p:cNvSpPr>
          <p:nvPr>
            <p:ph type="sldNum" sz="quarter" idx="12"/>
          </p:nvPr>
        </p:nvSpPr>
        <p:spPr/>
        <p:txBody>
          <a:bodyPr/>
          <a:lstStyle/>
          <a:p>
            <a:fld id="{86CB4B4D-7CA3-9044-876B-883B54F8677D}" type="slidenum">
              <a:rPr lang="ru-UA" smtClean="0"/>
              <a:t>‹#›</a:t>
            </a:fld>
            <a:endParaRPr lang="ru-UA"/>
          </a:p>
        </p:txBody>
      </p:sp>
    </p:spTree>
    <p:extLst>
      <p:ext uri="{BB962C8B-B14F-4D97-AF65-F5344CB8AC3E}">
        <p14:creationId xmlns:p14="http://schemas.microsoft.com/office/powerpoint/2010/main" val="27401604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a:extLst>
              <a:ext uri="{FF2B5EF4-FFF2-40B4-BE49-F238E27FC236}">
                <a16:creationId xmlns:a16="http://schemas.microsoft.com/office/drawing/2014/main" id="{86C4A7E9-F325-A51A-F205-0F9E7155BBE6}"/>
              </a:ext>
            </a:extLst>
          </p:cNvPr>
          <p:cNvSpPr>
            <a:spLocks noGrp="1"/>
          </p:cNvSpPr>
          <p:nvPr>
            <p:ph type="dt" sz="half" idx="10"/>
          </p:nvPr>
        </p:nvSpPr>
        <p:spPr/>
        <p:txBody>
          <a:bodyPr/>
          <a:lstStyle/>
          <a:p>
            <a:fld id="{48A87A34-81AB-432B-8DAE-1953F412C126}" type="datetimeFigureOut">
              <a:rPr lang="en-US" smtClean="0"/>
              <a:t>8/18/23</a:t>
            </a:fld>
            <a:endParaRPr lang="en-US" dirty="0"/>
          </a:p>
        </p:txBody>
      </p:sp>
      <p:sp>
        <p:nvSpPr>
          <p:cNvPr id="3" name="Нижний колонтитул 2">
            <a:extLst>
              <a:ext uri="{FF2B5EF4-FFF2-40B4-BE49-F238E27FC236}">
                <a16:creationId xmlns:a16="http://schemas.microsoft.com/office/drawing/2014/main" id="{0FF9B859-3CD2-9C54-2106-33EE68326757}"/>
              </a:ext>
            </a:extLst>
          </p:cNvPr>
          <p:cNvSpPr>
            <a:spLocks noGrp="1"/>
          </p:cNvSpPr>
          <p:nvPr>
            <p:ph type="ftr" sz="quarter" idx="11"/>
          </p:nvPr>
        </p:nvSpPr>
        <p:spPr/>
        <p:txBody>
          <a:bodyPr/>
          <a:lstStyle/>
          <a:p>
            <a:endParaRPr lang="en-US" dirty="0"/>
          </a:p>
        </p:txBody>
      </p:sp>
      <p:sp>
        <p:nvSpPr>
          <p:cNvPr id="4" name="Номер слайда 3">
            <a:extLst>
              <a:ext uri="{FF2B5EF4-FFF2-40B4-BE49-F238E27FC236}">
                <a16:creationId xmlns:a16="http://schemas.microsoft.com/office/drawing/2014/main" id="{97F352F2-561E-FC7C-315D-6724E8E8A91D}"/>
              </a:ext>
            </a:extLst>
          </p:cNvPr>
          <p:cNvSpPr>
            <a:spLocks noGrp="1"/>
          </p:cNvSpPr>
          <p:nvPr>
            <p:ph type="sldNum" sz="quarter" idx="12"/>
          </p:nvPr>
        </p:nvSpPr>
        <p:spPr/>
        <p:txBody>
          <a:bodyPr/>
          <a:lstStyle/>
          <a:p>
            <a:fld id="{86CB4B4D-7CA3-9044-876B-883B54F8677D}" type="slidenum">
              <a:rPr lang="ru-UA" smtClean="0"/>
              <a:t>‹#›</a:t>
            </a:fld>
            <a:endParaRPr lang="ru-UA"/>
          </a:p>
        </p:txBody>
      </p:sp>
    </p:spTree>
    <p:extLst>
      <p:ext uri="{BB962C8B-B14F-4D97-AF65-F5344CB8AC3E}">
        <p14:creationId xmlns:p14="http://schemas.microsoft.com/office/powerpoint/2010/main" val="1277859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CBC6D6B-3F1D-EA5D-47A4-45DDC0C51C3D}"/>
              </a:ext>
            </a:extLst>
          </p:cNvPr>
          <p:cNvSpPr>
            <a:spLocks noGrp="1"/>
          </p:cNvSpPr>
          <p:nvPr>
            <p:ph type="title"/>
          </p:nvPr>
        </p:nvSpPr>
        <p:spPr>
          <a:xfrm>
            <a:off x="1679577" y="914400"/>
            <a:ext cx="7864474" cy="3200400"/>
          </a:xfrm>
        </p:spPr>
        <p:txBody>
          <a:bodyPr anchor="b"/>
          <a:lstStyle>
            <a:lvl1pPr>
              <a:defRPr sz="6400"/>
            </a:lvl1pPr>
          </a:lstStyle>
          <a:p>
            <a:r>
              <a:rPr lang="ru-RU"/>
              <a:t>Образец заголовка</a:t>
            </a:r>
            <a:endParaRPr lang="ru-UA"/>
          </a:p>
        </p:txBody>
      </p:sp>
      <p:sp>
        <p:nvSpPr>
          <p:cNvPr id="3" name="Объект 2">
            <a:extLst>
              <a:ext uri="{FF2B5EF4-FFF2-40B4-BE49-F238E27FC236}">
                <a16:creationId xmlns:a16="http://schemas.microsoft.com/office/drawing/2014/main" id="{B75BE1DA-7929-DA4F-CD66-5BC8C2368880}"/>
              </a:ext>
            </a:extLst>
          </p:cNvPr>
          <p:cNvSpPr>
            <a:spLocks noGrp="1"/>
          </p:cNvSpPr>
          <p:nvPr>
            <p:ph idx="1"/>
          </p:nvPr>
        </p:nvSpPr>
        <p:spPr>
          <a:xfrm>
            <a:off x="10366376" y="1974851"/>
            <a:ext cx="12344400" cy="9747250"/>
          </a:xfrm>
        </p:spPr>
        <p:txBody>
          <a:bodyPr/>
          <a:lstStyle>
            <a:lvl1pPr>
              <a:defRPr sz="6400"/>
            </a:lvl1pPr>
            <a:lvl2pPr>
              <a:defRPr sz="5600"/>
            </a:lvl2pPr>
            <a:lvl3pPr>
              <a:defRPr sz="4800"/>
            </a:lvl3pPr>
            <a:lvl4pPr>
              <a:defRPr sz="4000"/>
            </a:lvl4pPr>
            <a:lvl5pPr>
              <a:defRPr sz="4000"/>
            </a:lvl5pPr>
            <a:lvl6pPr>
              <a:defRPr sz="4000"/>
            </a:lvl6pPr>
            <a:lvl7pPr>
              <a:defRPr sz="4000"/>
            </a:lvl7pPr>
            <a:lvl8pPr>
              <a:defRPr sz="4000"/>
            </a:lvl8pPr>
            <a:lvl9pPr>
              <a:defRPr sz="4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ru-UA"/>
          </a:p>
        </p:txBody>
      </p:sp>
      <p:sp>
        <p:nvSpPr>
          <p:cNvPr id="4" name="Текст 3">
            <a:extLst>
              <a:ext uri="{FF2B5EF4-FFF2-40B4-BE49-F238E27FC236}">
                <a16:creationId xmlns:a16="http://schemas.microsoft.com/office/drawing/2014/main" id="{FDAD10F7-1882-836B-9681-F878D83D3648}"/>
              </a:ext>
            </a:extLst>
          </p:cNvPr>
          <p:cNvSpPr>
            <a:spLocks noGrp="1"/>
          </p:cNvSpPr>
          <p:nvPr>
            <p:ph type="body" sz="half" idx="2"/>
          </p:nvPr>
        </p:nvSpPr>
        <p:spPr>
          <a:xfrm>
            <a:off x="1679577" y="4114800"/>
            <a:ext cx="7864474" cy="7623176"/>
          </a:xfrm>
        </p:spPr>
        <p:txBody>
          <a:bodyPr/>
          <a:lstStyle>
            <a:lvl1pPr marL="0" indent="0">
              <a:buNone/>
              <a:defRPr sz="3200"/>
            </a:lvl1pPr>
            <a:lvl2pPr marL="914400" indent="0">
              <a:buNone/>
              <a:defRPr sz="2800"/>
            </a:lvl2pPr>
            <a:lvl3pPr marL="1828800" indent="0">
              <a:buNone/>
              <a:defRPr sz="2400"/>
            </a:lvl3pPr>
            <a:lvl4pPr marL="2743200" indent="0">
              <a:buNone/>
              <a:defRPr sz="2000"/>
            </a:lvl4pPr>
            <a:lvl5pPr marL="3657600" indent="0">
              <a:buNone/>
              <a:defRPr sz="2000"/>
            </a:lvl5pPr>
            <a:lvl6pPr marL="4572000" indent="0">
              <a:buNone/>
              <a:defRPr sz="2000"/>
            </a:lvl6pPr>
            <a:lvl7pPr marL="5486400" indent="0">
              <a:buNone/>
              <a:defRPr sz="2000"/>
            </a:lvl7pPr>
            <a:lvl8pPr marL="6400800" indent="0">
              <a:buNone/>
              <a:defRPr sz="2000"/>
            </a:lvl8pPr>
            <a:lvl9pPr marL="7315200" indent="0">
              <a:buNone/>
              <a:defRPr sz="2000"/>
            </a:lvl9pPr>
          </a:lstStyle>
          <a:p>
            <a:pPr lvl="0"/>
            <a:r>
              <a:rPr lang="ru-RU"/>
              <a:t>Образец текста</a:t>
            </a:r>
          </a:p>
        </p:txBody>
      </p:sp>
      <p:sp>
        <p:nvSpPr>
          <p:cNvPr id="5" name="Дата 4">
            <a:extLst>
              <a:ext uri="{FF2B5EF4-FFF2-40B4-BE49-F238E27FC236}">
                <a16:creationId xmlns:a16="http://schemas.microsoft.com/office/drawing/2014/main" id="{8F38196C-8D1E-C5E6-C31E-458C5E9F6292}"/>
              </a:ext>
            </a:extLst>
          </p:cNvPr>
          <p:cNvSpPr>
            <a:spLocks noGrp="1"/>
          </p:cNvSpPr>
          <p:nvPr>
            <p:ph type="dt" sz="half" idx="10"/>
          </p:nvPr>
        </p:nvSpPr>
        <p:spPr/>
        <p:txBody>
          <a:bodyPr/>
          <a:lstStyle/>
          <a:p>
            <a:fld id="{48A87A34-81AB-432B-8DAE-1953F412C126}" type="datetimeFigureOut">
              <a:rPr lang="en-US" smtClean="0"/>
              <a:t>8/18/23</a:t>
            </a:fld>
            <a:endParaRPr lang="en-US" dirty="0"/>
          </a:p>
        </p:txBody>
      </p:sp>
      <p:sp>
        <p:nvSpPr>
          <p:cNvPr id="6" name="Нижний колонтитул 5">
            <a:extLst>
              <a:ext uri="{FF2B5EF4-FFF2-40B4-BE49-F238E27FC236}">
                <a16:creationId xmlns:a16="http://schemas.microsoft.com/office/drawing/2014/main" id="{A393FD87-4F63-7614-28E3-0F5B27AA9277}"/>
              </a:ext>
            </a:extLst>
          </p:cNvPr>
          <p:cNvSpPr>
            <a:spLocks noGrp="1"/>
          </p:cNvSpPr>
          <p:nvPr>
            <p:ph type="ftr" sz="quarter" idx="11"/>
          </p:nvPr>
        </p:nvSpPr>
        <p:spPr/>
        <p:txBody>
          <a:bodyPr/>
          <a:lstStyle/>
          <a:p>
            <a:endParaRPr lang="en-US" dirty="0"/>
          </a:p>
        </p:txBody>
      </p:sp>
      <p:sp>
        <p:nvSpPr>
          <p:cNvPr id="7" name="Номер слайда 6">
            <a:extLst>
              <a:ext uri="{FF2B5EF4-FFF2-40B4-BE49-F238E27FC236}">
                <a16:creationId xmlns:a16="http://schemas.microsoft.com/office/drawing/2014/main" id="{39A63C80-3A99-903B-3C6C-6AC50268122D}"/>
              </a:ext>
            </a:extLst>
          </p:cNvPr>
          <p:cNvSpPr>
            <a:spLocks noGrp="1"/>
          </p:cNvSpPr>
          <p:nvPr>
            <p:ph type="sldNum" sz="quarter" idx="12"/>
          </p:nvPr>
        </p:nvSpPr>
        <p:spPr/>
        <p:txBody>
          <a:bodyPr/>
          <a:lstStyle/>
          <a:p>
            <a:fld id="{86CB4B4D-7CA3-9044-876B-883B54F8677D}" type="slidenum">
              <a:rPr lang="ru-UA" smtClean="0"/>
              <a:t>‹#›</a:t>
            </a:fld>
            <a:endParaRPr lang="ru-UA"/>
          </a:p>
        </p:txBody>
      </p:sp>
    </p:spTree>
    <p:extLst>
      <p:ext uri="{BB962C8B-B14F-4D97-AF65-F5344CB8AC3E}">
        <p14:creationId xmlns:p14="http://schemas.microsoft.com/office/powerpoint/2010/main" val="22793558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96D7A48-56B6-89C5-0153-36A29C870B95}"/>
              </a:ext>
            </a:extLst>
          </p:cNvPr>
          <p:cNvSpPr>
            <a:spLocks noGrp="1"/>
          </p:cNvSpPr>
          <p:nvPr>
            <p:ph type="title"/>
          </p:nvPr>
        </p:nvSpPr>
        <p:spPr>
          <a:xfrm>
            <a:off x="1679577" y="914400"/>
            <a:ext cx="7864474" cy="3200400"/>
          </a:xfrm>
        </p:spPr>
        <p:txBody>
          <a:bodyPr anchor="b"/>
          <a:lstStyle>
            <a:lvl1pPr>
              <a:defRPr sz="6400"/>
            </a:lvl1pPr>
          </a:lstStyle>
          <a:p>
            <a:r>
              <a:rPr lang="ru-RU"/>
              <a:t>Образец заголовка</a:t>
            </a:r>
            <a:endParaRPr lang="ru-UA"/>
          </a:p>
        </p:txBody>
      </p:sp>
      <p:sp>
        <p:nvSpPr>
          <p:cNvPr id="3" name="Рисунок 2">
            <a:extLst>
              <a:ext uri="{FF2B5EF4-FFF2-40B4-BE49-F238E27FC236}">
                <a16:creationId xmlns:a16="http://schemas.microsoft.com/office/drawing/2014/main" id="{CFA3B2AF-FB4B-8998-6DE7-E276E1B1D04E}"/>
              </a:ext>
            </a:extLst>
          </p:cNvPr>
          <p:cNvSpPr>
            <a:spLocks noGrp="1"/>
          </p:cNvSpPr>
          <p:nvPr>
            <p:ph type="pic" idx="1"/>
          </p:nvPr>
        </p:nvSpPr>
        <p:spPr>
          <a:xfrm>
            <a:off x="10366376" y="1974851"/>
            <a:ext cx="12344400" cy="9747250"/>
          </a:xfrm>
        </p:spPr>
        <p:txBody>
          <a:bodyPr/>
          <a:lstStyle>
            <a:lvl1pPr marL="0" indent="0">
              <a:buNone/>
              <a:defRPr sz="6400"/>
            </a:lvl1pPr>
            <a:lvl2pPr marL="914400" indent="0">
              <a:buNone/>
              <a:defRPr sz="5600"/>
            </a:lvl2pPr>
            <a:lvl3pPr marL="1828800" indent="0">
              <a:buNone/>
              <a:defRPr sz="4800"/>
            </a:lvl3pPr>
            <a:lvl4pPr marL="2743200" indent="0">
              <a:buNone/>
              <a:defRPr sz="4000"/>
            </a:lvl4pPr>
            <a:lvl5pPr marL="3657600" indent="0">
              <a:buNone/>
              <a:defRPr sz="4000"/>
            </a:lvl5pPr>
            <a:lvl6pPr marL="4572000" indent="0">
              <a:buNone/>
              <a:defRPr sz="4000"/>
            </a:lvl6pPr>
            <a:lvl7pPr marL="5486400" indent="0">
              <a:buNone/>
              <a:defRPr sz="4000"/>
            </a:lvl7pPr>
            <a:lvl8pPr marL="6400800" indent="0">
              <a:buNone/>
              <a:defRPr sz="4000"/>
            </a:lvl8pPr>
            <a:lvl9pPr marL="7315200" indent="0">
              <a:buNone/>
              <a:defRPr sz="4000"/>
            </a:lvl9pPr>
          </a:lstStyle>
          <a:p>
            <a:endParaRPr lang="ru-UA"/>
          </a:p>
        </p:txBody>
      </p:sp>
      <p:sp>
        <p:nvSpPr>
          <p:cNvPr id="4" name="Текст 3">
            <a:extLst>
              <a:ext uri="{FF2B5EF4-FFF2-40B4-BE49-F238E27FC236}">
                <a16:creationId xmlns:a16="http://schemas.microsoft.com/office/drawing/2014/main" id="{72BAC5A6-75BF-D42A-6FC1-7CEB0C9302CB}"/>
              </a:ext>
            </a:extLst>
          </p:cNvPr>
          <p:cNvSpPr>
            <a:spLocks noGrp="1"/>
          </p:cNvSpPr>
          <p:nvPr>
            <p:ph type="body" sz="half" idx="2"/>
          </p:nvPr>
        </p:nvSpPr>
        <p:spPr>
          <a:xfrm>
            <a:off x="1679577" y="4114800"/>
            <a:ext cx="7864474" cy="7623176"/>
          </a:xfrm>
        </p:spPr>
        <p:txBody>
          <a:bodyPr/>
          <a:lstStyle>
            <a:lvl1pPr marL="0" indent="0">
              <a:buNone/>
              <a:defRPr sz="3200"/>
            </a:lvl1pPr>
            <a:lvl2pPr marL="914400" indent="0">
              <a:buNone/>
              <a:defRPr sz="2800"/>
            </a:lvl2pPr>
            <a:lvl3pPr marL="1828800" indent="0">
              <a:buNone/>
              <a:defRPr sz="2400"/>
            </a:lvl3pPr>
            <a:lvl4pPr marL="2743200" indent="0">
              <a:buNone/>
              <a:defRPr sz="2000"/>
            </a:lvl4pPr>
            <a:lvl5pPr marL="3657600" indent="0">
              <a:buNone/>
              <a:defRPr sz="2000"/>
            </a:lvl5pPr>
            <a:lvl6pPr marL="4572000" indent="0">
              <a:buNone/>
              <a:defRPr sz="2000"/>
            </a:lvl6pPr>
            <a:lvl7pPr marL="5486400" indent="0">
              <a:buNone/>
              <a:defRPr sz="2000"/>
            </a:lvl7pPr>
            <a:lvl8pPr marL="6400800" indent="0">
              <a:buNone/>
              <a:defRPr sz="2000"/>
            </a:lvl8pPr>
            <a:lvl9pPr marL="7315200" indent="0">
              <a:buNone/>
              <a:defRPr sz="2000"/>
            </a:lvl9pPr>
          </a:lstStyle>
          <a:p>
            <a:pPr lvl="0"/>
            <a:r>
              <a:rPr lang="ru-RU"/>
              <a:t>Образец текста</a:t>
            </a:r>
          </a:p>
        </p:txBody>
      </p:sp>
      <p:sp>
        <p:nvSpPr>
          <p:cNvPr id="5" name="Дата 4">
            <a:extLst>
              <a:ext uri="{FF2B5EF4-FFF2-40B4-BE49-F238E27FC236}">
                <a16:creationId xmlns:a16="http://schemas.microsoft.com/office/drawing/2014/main" id="{8E089A3C-02A2-6C23-EF65-C05AE8BB753E}"/>
              </a:ext>
            </a:extLst>
          </p:cNvPr>
          <p:cNvSpPr>
            <a:spLocks noGrp="1"/>
          </p:cNvSpPr>
          <p:nvPr>
            <p:ph type="dt" sz="half" idx="10"/>
          </p:nvPr>
        </p:nvSpPr>
        <p:spPr/>
        <p:txBody>
          <a:bodyPr/>
          <a:lstStyle/>
          <a:p>
            <a:fld id="{48A87A34-81AB-432B-8DAE-1953F412C126}" type="datetimeFigureOut">
              <a:rPr lang="en-US" smtClean="0"/>
              <a:t>8/18/23</a:t>
            </a:fld>
            <a:endParaRPr lang="en-US" dirty="0"/>
          </a:p>
        </p:txBody>
      </p:sp>
      <p:sp>
        <p:nvSpPr>
          <p:cNvPr id="6" name="Нижний колонтитул 5">
            <a:extLst>
              <a:ext uri="{FF2B5EF4-FFF2-40B4-BE49-F238E27FC236}">
                <a16:creationId xmlns:a16="http://schemas.microsoft.com/office/drawing/2014/main" id="{F034603E-50B4-F257-BA5B-ECBB8B061647}"/>
              </a:ext>
            </a:extLst>
          </p:cNvPr>
          <p:cNvSpPr>
            <a:spLocks noGrp="1"/>
          </p:cNvSpPr>
          <p:nvPr>
            <p:ph type="ftr" sz="quarter" idx="11"/>
          </p:nvPr>
        </p:nvSpPr>
        <p:spPr/>
        <p:txBody>
          <a:bodyPr/>
          <a:lstStyle/>
          <a:p>
            <a:endParaRPr lang="en-US" dirty="0"/>
          </a:p>
        </p:txBody>
      </p:sp>
      <p:sp>
        <p:nvSpPr>
          <p:cNvPr id="7" name="Номер слайда 6">
            <a:extLst>
              <a:ext uri="{FF2B5EF4-FFF2-40B4-BE49-F238E27FC236}">
                <a16:creationId xmlns:a16="http://schemas.microsoft.com/office/drawing/2014/main" id="{D67D24F0-093C-7F78-B7BC-5B4794AE977E}"/>
              </a:ext>
            </a:extLst>
          </p:cNvPr>
          <p:cNvSpPr>
            <a:spLocks noGrp="1"/>
          </p:cNvSpPr>
          <p:nvPr>
            <p:ph type="sldNum" sz="quarter" idx="12"/>
          </p:nvPr>
        </p:nvSpPr>
        <p:spPr/>
        <p:txBody>
          <a:bodyPr/>
          <a:lstStyle/>
          <a:p>
            <a:fld id="{86CB4B4D-7CA3-9044-876B-883B54F8677D}" type="slidenum">
              <a:rPr lang="ru-UA" smtClean="0"/>
              <a:t>‹#›</a:t>
            </a:fld>
            <a:endParaRPr lang="ru-UA"/>
          </a:p>
        </p:txBody>
      </p:sp>
    </p:spTree>
    <p:extLst>
      <p:ext uri="{BB962C8B-B14F-4D97-AF65-F5344CB8AC3E}">
        <p14:creationId xmlns:p14="http://schemas.microsoft.com/office/powerpoint/2010/main" val="23301734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FBB8964-262E-620A-AB96-4FC672057976}"/>
              </a:ext>
            </a:extLst>
          </p:cNvPr>
          <p:cNvSpPr>
            <a:spLocks noGrp="1"/>
          </p:cNvSpPr>
          <p:nvPr>
            <p:ph type="title"/>
          </p:nvPr>
        </p:nvSpPr>
        <p:spPr>
          <a:xfrm>
            <a:off x="1676400" y="730251"/>
            <a:ext cx="21031200" cy="2651126"/>
          </a:xfrm>
          <a:prstGeom prst="rect">
            <a:avLst/>
          </a:prstGeom>
        </p:spPr>
        <p:txBody>
          <a:bodyPr vert="horz" lIns="91440" tIns="45720" rIns="91440" bIns="45720" rtlCol="0" anchor="ctr">
            <a:normAutofit/>
          </a:bodyPr>
          <a:lstStyle/>
          <a:p>
            <a:r>
              <a:rPr lang="ru-RU"/>
              <a:t>Образец заголовка</a:t>
            </a:r>
            <a:endParaRPr lang="ru-UA"/>
          </a:p>
        </p:txBody>
      </p:sp>
      <p:sp>
        <p:nvSpPr>
          <p:cNvPr id="3" name="Текст 2">
            <a:extLst>
              <a:ext uri="{FF2B5EF4-FFF2-40B4-BE49-F238E27FC236}">
                <a16:creationId xmlns:a16="http://schemas.microsoft.com/office/drawing/2014/main" id="{BC6090B8-E55F-E09D-2CB4-0400FA3B6A2E}"/>
              </a:ext>
            </a:extLst>
          </p:cNvPr>
          <p:cNvSpPr>
            <a:spLocks noGrp="1"/>
          </p:cNvSpPr>
          <p:nvPr>
            <p:ph type="body" idx="1"/>
          </p:nvPr>
        </p:nvSpPr>
        <p:spPr>
          <a:xfrm>
            <a:off x="1676400" y="3651250"/>
            <a:ext cx="21031200" cy="8702676"/>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ru-UA"/>
          </a:p>
        </p:txBody>
      </p:sp>
      <p:sp>
        <p:nvSpPr>
          <p:cNvPr id="4" name="Дата 3">
            <a:extLst>
              <a:ext uri="{FF2B5EF4-FFF2-40B4-BE49-F238E27FC236}">
                <a16:creationId xmlns:a16="http://schemas.microsoft.com/office/drawing/2014/main" id="{F4D41BAB-3E46-3EDB-27D2-B405DE260A84}"/>
              </a:ext>
            </a:extLst>
          </p:cNvPr>
          <p:cNvSpPr>
            <a:spLocks noGrp="1"/>
          </p:cNvSpPr>
          <p:nvPr>
            <p:ph type="dt" sz="half" idx="2"/>
          </p:nvPr>
        </p:nvSpPr>
        <p:spPr>
          <a:xfrm>
            <a:off x="1676400" y="12712701"/>
            <a:ext cx="5486400" cy="730250"/>
          </a:xfrm>
          <a:prstGeom prst="rect">
            <a:avLst/>
          </a:prstGeom>
        </p:spPr>
        <p:txBody>
          <a:bodyPr vert="horz" lIns="91440" tIns="45720" rIns="91440" bIns="45720" rtlCol="0" anchor="ctr"/>
          <a:lstStyle>
            <a:lvl1pPr algn="l">
              <a:defRPr sz="2400">
                <a:solidFill>
                  <a:schemeClr val="tx1">
                    <a:tint val="75000"/>
                  </a:schemeClr>
                </a:solidFill>
              </a:defRPr>
            </a:lvl1pPr>
          </a:lstStyle>
          <a:p>
            <a:fld id="{48A87A34-81AB-432B-8DAE-1953F412C126}" type="datetimeFigureOut">
              <a:rPr lang="en-US" smtClean="0"/>
              <a:pPr/>
              <a:t>8/18/23</a:t>
            </a:fld>
            <a:endParaRPr lang="en-US" dirty="0"/>
          </a:p>
        </p:txBody>
      </p:sp>
      <p:sp>
        <p:nvSpPr>
          <p:cNvPr id="5" name="Нижний колонтитул 4">
            <a:extLst>
              <a:ext uri="{FF2B5EF4-FFF2-40B4-BE49-F238E27FC236}">
                <a16:creationId xmlns:a16="http://schemas.microsoft.com/office/drawing/2014/main" id="{F060EEF7-9889-ECFF-A78C-9FB75352B938}"/>
              </a:ext>
            </a:extLst>
          </p:cNvPr>
          <p:cNvSpPr>
            <a:spLocks noGrp="1"/>
          </p:cNvSpPr>
          <p:nvPr>
            <p:ph type="ftr" sz="quarter" idx="3"/>
          </p:nvPr>
        </p:nvSpPr>
        <p:spPr>
          <a:xfrm>
            <a:off x="8077200" y="12712701"/>
            <a:ext cx="8229600" cy="730250"/>
          </a:xfrm>
          <a:prstGeom prst="rect">
            <a:avLst/>
          </a:prstGeom>
        </p:spPr>
        <p:txBody>
          <a:bodyPr vert="horz" lIns="91440" tIns="45720" rIns="91440" bIns="45720" rtlCol="0" anchor="ctr"/>
          <a:lstStyle>
            <a:lvl1pPr algn="ctr">
              <a:defRPr sz="2400">
                <a:solidFill>
                  <a:schemeClr val="tx1">
                    <a:tint val="75000"/>
                  </a:schemeClr>
                </a:solidFill>
              </a:defRPr>
            </a:lvl1pPr>
          </a:lstStyle>
          <a:p>
            <a:endParaRPr lang="en-US" dirty="0"/>
          </a:p>
        </p:txBody>
      </p:sp>
      <p:sp>
        <p:nvSpPr>
          <p:cNvPr id="6" name="Номер слайда 5">
            <a:extLst>
              <a:ext uri="{FF2B5EF4-FFF2-40B4-BE49-F238E27FC236}">
                <a16:creationId xmlns:a16="http://schemas.microsoft.com/office/drawing/2014/main" id="{3FDEAF92-C05D-31E2-AAFC-320B739A08BE}"/>
              </a:ext>
            </a:extLst>
          </p:cNvPr>
          <p:cNvSpPr>
            <a:spLocks noGrp="1"/>
          </p:cNvSpPr>
          <p:nvPr>
            <p:ph type="sldNum" sz="quarter" idx="4"/>
          </p:nvPr>
        </p:nvSpPr>
        <p:spPr>
          <a:xfrm>
            <a:off x="17221200" y="12712701"/>
            <a:ext cx="5486400" cy="730250"/>
          </a:xfrm>
          <a:prstGeom prst="rect">
            <a:avLst/>
          </a:prstGeom>
        </p:spPr>
        <p:txBody>
          <a:bodyPr vert="horz" lIns="91440" tIns="45720" rIns="91440" bIns="45720" rtlCol="0" anchor="ctr"/>
          <a:lstStyle>
            <a:lvl1pPr algn="r">
              <a:defRPr sz="2400">
                <a:solidFill>
                  <a:schemeClr val="tx1">
                    <a:tint val="75000"/>
                  </a:schemeClr>
                </a:solidFill>
              </a:defRPr>
            </a:lvl1pPr>
          </a:lstStyle>
          <a:p>
            <a:fld id="{86CB4B4D-7CA3-9044-876B-883B54F8677D}" type="slidenum">
              <a:rPr lang="ru-UA" smtClean="0"/>
              <a:t>‹#›</a:t>
            </a:fld>
            <a:endParaRPr lang="ru-UA"/>
          </a:p>
        </p:txBody>
      </p:sp>
    </p:spTree>
    <p:extLst>
      <p:ext uri="{BB962C8B-B14F-4D97-AF65-F5344CB8AC3E}">
        <p14:creationId xmlns:p14="http://schemas.microsoft.com/office/powerpoint/2010/main" val="3620421555"/>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 id="2147483693" r:id="rId12"/>
    <p:sldLayoutId id="2147483698" r:id="rId13"/>
    <p:sldLayoutId id="2147483699" r:id="rId14"/>
  </p:sldLayoutIdLst>
  <p:txStyles>
    <p:titleStyle>
      <a:lvl1pPr algn="l" defTabSz="1828800" rtl="0" eaLnBrk="1" latinLnBrk="0" hangingPunct="1">
        <a:lnSpc>
          <a:spcPct val="90000"/>
        </a:lnSpc>
        <a:spcBef>
          <a:spcPct val="0"/>
        </a:spcBef>
        <a:buNone/>
        <a:defRPr sz="8800" kern="1200">
          <a:solidFill>
            <a:schemeClr val="tx1"/>
          </a:solidFill>
          <a:latin typeface="+mj-lt"/>
          <a:ea typeface="+mj-ea"/>
          <a:cs typeface="+mj-cs"/>
        </a:defRPr>
      </a:lvl1pPr>
    </p:titleStyle>
    <p:bodyStyle>
      <a:lvl1pPr marL="457200" indent="-457200" algn="l" defTabSz="1828800" rtl="0" eaLnBrk="1" latinLnBrk="0" hangingPunct="1">
        <a:lnSpc>
          <a:spcPct val="90000"/>
        </a:lnSpc>
        <a:spcBef>
          <a:spcPts val="2000"/>
        </a:spcBef>
        <a:buFont typeface="Arial" panose="020B0604020202020204" pitchFamily="34" charset="0"/>
        <a:buChar char="•"/>
        <a:defRPr sz="5600" kern="1200">
          <a:solidFill>
            <a:schemeClr val="tx1"/>
          </a:solidFill>
          <a:latin typeface="+mn-lt"/>
          <a:ea typeface="+mn-ea"/>
          <a:cs typeface="+mn-cs"/>
        </a:defRPr>
      </a:lvl1pPr>
      <a:lvl2pPr marL="1371600" indent="-457200" algn="l" defTabSz="1828800"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6000" indent="-457200" algn="l" defTabSz="1828800"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8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ru-UA"/>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hyperlink" Target="https://karchevskiy.org/2022/10/28/art1/" TargetMode="Externa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4.xml"/><Relationship Id="rId6" Type="http://schemas.openxmlformats.org/officeDocument/2006/relationships/image" Target="../media/image24.jpeg"/><Relationship Id="rId5" Type="http://schemas.openxmlformats.org/officeDocument/2006/relationships/image" Target="../media/image23.jpeg"/><Relationship Id="rId4" Type="http://schemas.openxmlformats.org/officeDocument/2006/relationships/image" Target="../media/image22.jpeg"/></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jpeg"/><Relationship Id="rId1" Type="http://schemas.openxmlformats.org/officeDocument/2006/relationships/slideLayout" Target="../slideLayouts/slideLayout13.xml"/><Relationship Id="rId6" Type="http://schemas.openxmlformats.org/officeDocument/2006/relationships/image" Target="../media/image29.jpeg"/><Relationship Id="rId5" Type="http://schemas.openxmlformats.org/officeDocument/2006/relationships/image" Target="../media/image28.jpeg"/><Relationship Id="rId4" Type="http://schemas.openxmlformats.org/officeDocument/2006/relationships/image" Target="../media/image27.jpeg"/></Relationships>
</file>

<file path=ppt/slides/_rels/slide2.xml.rels><?xml version="1.0" encoding="UTF-8" standalone="yes"?>
<Relationships xmlns="http://schemas.openxmlformats.org/package/2006/relationships"><Relationship Id="rId8" Type="http://schemas.openxmlformats.org/officeDocument/2006/relationships/hyperlink" Target="https://dataunodc.un.org/GSH_app" TargetMode="External"/><Relationship Id="rId3" Type="http://schemas.openxmlformats.org/officeDocument/2006/relationships/diagramLayout" Target="../diagrams/layout1.xml"/><Relationship Id="rId7" Type="http://schemas.openxmlformats.org/officeDocument/2006/relationships/image" Target="../media/image6.png"/><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 Id="rId9" Type="http://schemas.openxmlformats.org/officeDocument/2006/relationships/comments" Target="../comments/comment1.xml"/></Relationships>
</file>

<file path=ppt/slides/_rels/slide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5" name="Rectangle 124">
            <a:extLst>
              <a:ext uri="{FF2B5EF4-FFF2-40B4-BE49-F238E27FC236}">
                <a16:creationId xmlns:a16="http://schemas.microsoft.com/office/drawing/2014/main" id="{6234BCC6-39B9-47D9-8BF8-C665401AE2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4384000" cy="13716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2" descr="https://avatanplus.com/files/resources/mid/58233f09d283815849ae3e86.png">
            <a:extLst>
              <a:ext uri="{FF2B5EF4-FFF2-40B4-BE49-F238E27FC236}">
                <a16:creationId xmlns:a16="http://schemas.microsoft.com/office/drawing/2014/main" id="{9AAC1BF2-AAC0-6A13-BB73-272A9838A872}"/>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24213" r="-1" b="31934"/>
          <a:stretch/>
        </p:blipFill>
        <p:spPr bwMode="auto">
          <a:xfrm>
            <a:off x="9766050" y="10"/>
            <a:ext cx="14617950" cy="6729974"/>
          </a:xfrm>
          <a:custGeom>
            <a:avLst/>
            <a:gdLst/>
            <a:ahLst/>
            <a:cxnLst/>
            <a:rect l="l" t="t" r="r" b="b"/>
            <a:pathLst>
              <a:path w="7308975" h="3364992">
                <a:moveTo>
                  <a:pt x="0" y="0"/>
                </a:moveTo>
                <a:lnTo>
                  <a:pt x="7308975" y="0"/>
                </a:lnTo>
                <a:lnTo>
                  <a:pt x="7308975" y="3364992"/>
                </a:lnTo>
                <a:lnTo>
                  <a:pt x="1210305" y="3364992"/>
                </a:lnTo>
                <a:lnTo>
                  <a:pt x="1192705" y="2943200"/>
                </a:lnTo>
                <a:cubicBezTo>
                  <a:pt x="1098874" y="1825108"/>
                  <a:pt x="684692" y="821621"/>
                  <a:pt x="62981" y="69271"/>
                </a:cubicBezTo>
                <a:close/>
              </a:path>
            </a:pathLst>
          </a:custGeom>
          <a:noFill/>
          <a:extLst>
            <a:ext uri="{909E8E84-426E-40DD-AFC4-6F175D3DCCD1}">
              <a14:hiddenFill xmlns:a14="http://schemas.microsoft.com/office/drawing/2010/main">
                <a:solidFill>
                  <a:srgbClr val="FFFFFF"/>
                </a:solidFill>
              </a14:hiddenFill>
            </a:ext>
          </a:extLst>
        </p:spPr>
      </p:pic>
      <p:pic>
        <p:nvPicPr>
          <p:cNvPr id="3" name="Picture 4" descr="Изображение выглядит как логотип&#10;&#10;Автоматически созданное описание">
            <a:extLst>
              <a:ext uri="{FF2B5EF4-FFF2-40B4-BE49-F238E27FC236}">
                <a16:creationId xmlns:a16="http://schemas.microsoft.com/office/drawing/2014/main" id="{F825EDDD-4A4A-1FD8-C20E-5074809CE1BA}"/>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26337"/>
          <a:stretch/>
        </p:blipFill>
        <p:spPr bwMode="auto">
          <a:xfrm>
            <a:off x="9766050" y="6986016"/>
            <a:ext cx="14617950" cy="6729984"/>
          </a:xfrm>
          <a:custGeom>
            <a:avLst/>
            <a:gdLst/>
            <a:ahLst/>
            <a:cxnLst/>
            <a:rect l="l" t="t" r="r" b="b"/>
            <a:pathLst>
              <a:path w="7308975" h="3364992">
                <a:moveTo>
                  <a:pt x="1210305" y="0"/>
                </a:moveTo>
                <a:lnTo>
                  <a:pt x="7308975" y="0"/>
                </a:lnTo>
                <a:lnTo>
                  <a:pt x="7308975" y="3364992"/>
                </a:lnTo>
                <a:lnTo>
                  <a:pt x="0" y="3364992"/>
                </a:lnTo>
                <a:lnTo>
                  <a:pt x="62981" y="3295722"/>
                </a:lnTo>
                <a:cubicBezTo>
                  <a:pt x="684692" y="2543371"/>
                  <a:pt x="1098874" y="1539884"/>
                  <a:pt x="1192705" y="421793"/>
                </a:cubicBezTo>
                <a:close/>
              </a:path>
            </a:pathLst>
          </a:custGeom>
          <a:noFill/>
          <a:extLst>
            <a:ext uri="{909E8E84-426E-40DD-AFC4-6F175D3DCCD1}">
              <a14:hiddenFill xmlns:a14="http://schemas.microsoft.com/office/drawing/2010/main">
                <a:solidFill>
                  <a:srgbClr val="FFFFFF"/>
                </a:solidFill>
              </a14:hiddenFill>
            </a:ext>
          </a:extLst>
        </p:spPr>
      </p:pic>
      <p:sp useBgFill="1">
        <p:nvSpPr>
          <p:cNvPr id="127" name="Freeform: Shape 126">
            <a:extLst>
              <a:ext uri="{FF2B5EF4-FFF2-40B4-BE49-F238E27FC236}">
                <a16:creationId xmlns:a16="http://schemas.microsoft.com/office/drawing/2014/main" id="{72A9CE9D-DAC3-40AF-B504-78A64A909F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2" cy="13716000"/>
          </a:xfrm>
          <a:custGeom>
            <a:avLst/>
            <a:gdLst>
              <a:gd name="connsiteX0" fmla="*/ 0 w 6096001"/>
              <a:gd name="connsiteY0" fmla="*/ 0 h 6858000"/>
              <a:gd name="connsiteX1" fmla="*/ 4883024 w 6096001"/>
              <a:gd name="connsiteY1" fmla="*/ 0 h 6858000"/>
              <a:gd name="connsiteX2" fmla="*/ 4946006 w 6096001"/>
              <a:gd name="connsiteY2" fmla="*/ 69271 h 6858000"/>
              <a:gd name="connsiteX3" fmla="*/ 6096001 w 6096001"/>
              <a:gd name="connsiteY3" fmla="*/ 3429000 h 6858000"/>
              <a:gd name="connsiteX4" fmla="*/ 4946006 w 6096001"/>
              <a:gd name="connsiteY4" fmla="*/ 6788730 h 6858000"/>
              <a:gd name="connsiteX5" fmla="*/ 4883024 w 6096001"/>
              <a:gd name="connsiteY5" fmla="*/ 6858000 h 6858000"/>
              <a:gd name="connsiteX6" fmla="*/ 0 w 609600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96001" h="6858000">
                <a:moveTo>
                  <a:pt x="0" y="0"/>
                </a:moveTo>
                <a:lnTo>
                  <a:pt x="4883024" y="0"/>
                </a:lnTo>
                <a:lnTo>
                  <a:pt x="4946006" y="69271"/>
                </a:lnTo>
                <a:cubicBezTo>
                  <a:pt x="5656532" y="929100"/>
                  <a:pt x="6096001" y="2116944"/>
                  <a:pt x="6096001" y="3429000"/>
                </a:cubicBezTo>
                <a:cubicBezTo>
                  <a:pt x="6096001" y="4741056"/>
                  <a:pt x="5656532" y="5928900"/>
                  <a:pt x="4946006" y="6788730"/>
                </a:cubicBezTo>
                <a:lnTo>
                  <a:pt x="4883024" y="6858000"/>
                </a:lnTo>
                <a:lnTo>
                  <a:pt x="0" y="6858000"/>
                </a:lnTo>
                <a:close/>
              </a:path>
            </a:pathLst>
          </a:custGeom>
          <a:ln w="9525">
            <a:solidFill>
              <a:srgbClr val="EFEFEF"/>
            </a:solidFill>
          </a:ln>
          <a:effectLst>
            <a:outerShdw blurRad="50800" dist="38100" algn="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29" name="Freeform: Shape 128">
            <a:extLst>
              <a:ext uri="{FF2B5EF4-FFF2-40B4-BE49-F238E27FC236}">
                <a16:creationId xmlns:a16="http://schemas.microsoft.com/office/drawing/2014/main" id="{506D7452-6CDE-4381-86CE-07B2459383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74664" cy="13716000"/>
          </a:xfrm>
          <a:custGeom>
            <a:avLst/>
            <a:gdLst>
              <a:gd name="connsiteX0" fmla="*/ 0 w 6087332"/>
              <a:gd name="connsiteY0" fmla="*/ 0 h 6858000"/>
              <a:gd name="connsiteX1" fmla="*/ 4874355 w 6087332"/>
              <a:gd name="connsiteY1" fmla="*/ 0 h 6858000"/>
              <a:gd name="connsiteX2" fmla="*/ 4937337 w 6087332"/>
              <a:gd name="connsiteY2" fmla="*/ 69271 h 6858000"/>
              <a:gd name="connsiteX3" fmla="*/ 6087332 w 6087332"/>
              <a:gd name="connsiteY3" fmla="*/ 3429000 h 6858000"/>
              <a:gd name="connsiteX4" fmla="*/ 4937337 w 6087332"/>
              <a:gd name="connsiteY4" fmla="*/ 6788730 h 6858000"/>
              <a:gd name="connsiteX5" fmla="*/ 4874355 w 6087332"/>
              <a:gd name="connsiteY5" fmla="*/ 6858000 h 6858000"/>
              <a:gd name="connsiteX6" fmla="*/ 0 w 608733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87332" h="6858000">
                <a:moveTo>
                  <a:pt x="0" y="0"/>
                </a:moveTo>
                <a:lnTo>
                  <a:pt x="4874355" y="0"/>
                </a:lnTo>
                <a:lnTo>
                  <a:pt x="4937337" y="69271"/>
                </a:lnTo>
                <a:cubicBezTo>
                  <a:pt x="5647863" y="929100"/>
                  <a:pt x="6087332" y="2116944"/>
                  <a:pt x="6087332" y="3429000"/>
                </a:cubicBezTo>
                <a:cubicBezTo>
                  <a:pt x="6087332" y="4741056"/>
                  <a:pt x="5647863" y="5928900"/>
                  <a:pt x="4937337" y="6788730"/>
                </a:cubicBezTo>
                <a:lnTo>
                  <a:pt x="4874355"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9" name="CRIMINAL LEGISLATION"/>
          <p:cNvSpPr txBox="1">
            <a:spLocks noGrp="1"/>
          </p:cNvSpPr>
          <p:nvPr>
            <p:ph type="ctrTitle"/>
          </p:nvPr>
        </p:nvSpPr>
        <p:spPr>
          <a:xfrm>
            <a:off x="877824" y="3049318"/>
            <a:ext cx="10038148" cy="5548176"/>
          </a:xfrm>
          <a:prstGeom prst="rect">
            <a:avLst/>
          </a:prstGeom>
        </p:spPr>
        <p:txBody>
          <a:bodyPr>
            <a:normAutofit fontScale="90000"/>
          </a:bodyPr>
          <a:lstStyle/>
          <a:p>
            <a:pPr algn="l"/>
            <a:br>
              <a:rPr lang="en-US" sz="2700" i="1" dirty="0">
                <a:latin typeface="+mj-lt"/>
                <a:ea typeface="MS Mincho" panose="02020609040205080304" pitchFamily="49" charset="-128"/>
                <a:cs typeface="Times New Roman" panose="02020603050405020304" pitchFamily="18" charset="0"/>
              </a:rPr>
            </a:br>
            <a:br>
              <a:rPr lang="en-US" sz="2700" i="1" dirty="0">
                <a:latin typeface="+mj-lt"/>
                <a:ea typeface="MS Mincho" panose="02020609040205080304" pitchFamily="49" charset="-128"/>
                <a:cs typeface="Times New Roman" panose="02020603050405020304" pitchFamily="18" charset="0"/>
              </a:rPr>
            </a:br>
            <a:br>
              <a:rPr lang="en-US" sz="2700" i="1" dirty="0">
                <a:latin typeface="+mj-lt"/>
                <a:ea typeface="MS Mincho" panose="02020609040205080304" pitchFamily="49" charset="-128"/>
                <a:cs typeface="Times New Roman" panose="02020603050405020304" pitchFamily="18" charset="0"/>
              </a:rPr>
            </a:br>
            <a:br>
              <a:rPr lang="en-US" sz="2700" i="1" dirty="0">
                <a:latin typeface="+mj-lt"/>
                <a:ea typeface="MS Mincho" panose="02020609040205080304" pitchFamily="49" charset="-128"/>
                <a:cs typeface="Times New Roman" panose="02020603050405020304" pitchFamily="18" charset="0"/>
              </a:rPr>
            </a:br>
            <a:br>
              <a:rPr lang="en-US" sz="4900" i="1" dirty="0">
                <a:latin typeface="+mj-lt"/>
                <a:ea typeface="MS Mincho" panose="02020609040205080304" pitchFamily="49" charset="-128"/>
                <a:cs typeface="Times New Roman" panose="02020603050405020304" pitchFamily="18" charset="0"/>
              </a:rPr>
            </a:br>
            <a:r>
              <a:rPr lang="en-US" sz="4900" i="1" dirty="0">
                <a:latin typeface="+mj-lt"/>
                <a:ea typeface="MS Mincho" panose="02020609040205080304" pitchFamily="49" charset="-128"/>
                <a:cs typeface="Times New Roman" panose="02020603050405020304" pitchFamily="18" charset="0"/>
              </a:rPr>
              <a:t>T</a:t>
            </a:r>
            <a:r>
              <a:rPr lang="en-US" sz="4900" i="1" dirty="0">
                <a:effectLst/>
                <a:latin typeface="+mj-lt"/>
                <a:ea typeface="MS Mincho" panose="02020609040205080304" pitchFamily="49" charset="-128"/>
                <a:cs typeface="Times New Roman" panose="02020603050405020304" pitchFamily="18" charset="0"/>
              </a:rPr>
              <a:t>RENDS IN CRIMINAL POLICY: (DIS)</a:t>
            </a:r>
            <a:br>
              <a:rPr lang="en-US" sz="4900" i="1" dirty="0">
                <a:effectLst/>
                <a:latin typeface="+mj-lt"/>
                <a:ea typeface="MS Mincho" panose="02020609040205080304" pitchFamily="49" charset="-128"/>
                <a:cs typeface="Times New Roman" panose="02020603050405020304" pitchFamily="18" charset="0"/>
              </a:rPr>
            </a:br>
            <a:r>
              <a:rPr lang="en-US" sz="4900" i="1" dirty="0">
                <a:effectLst/>
                <a:latin typeface="+mj-lt"/>
                <a:ea typeface="MS Mincho" panose="02020609040205080304" pitchFamily="49" charset="-128"/>
                <a:cs typeface="Times New Roman" panose="02020603050405020304" pitchFamily="18" charset="0"/>
              </a:rPr>
              <a:t>ORGANISING THE CHAOS</a:t>
            </a:r>
            <a:br>
              <a:rPr lang="en-US" sz="4900" i="1" dirty="0">
                <a:effectLst/>
                <a:latin typeface="+mj-lt"/>
                <a:ea typeface="MS Mincho" panose="02020609040205080304" pitchFamily="49" charset="-128"/>
                <a:cs typeface="Times New Roman" panose="02020603050405020304" pitchFamily="18" charset="0"/>
              </a:rPr>
            </a:br>
            <a:br>
              <a:rPr lang="en-US" sz="4900" i="1" dirty="0">
                <a:effectLst/>
                <a:latin typeface="+mj-lt"/>
                <a:ea typeface="MS Mincho" panose="02020609040205080304" pitchFamily="49" charset="-128"/>
                <a:cs typeface="Times New Roman" panose="02020603050405020304" pitchFamily="18" charset="0"/>
              </a:rPr>
            </a:br>
            <a:r>
              <a:rPr lang="en-US" sz="4900" i="1">
                <a:effectLst/>
                <a:latin typeface="+mj-lt"/>
                <a:ea typeface="MS Mincho" panose="02020609040205080304" pitchFamily="49" charset="-128"/>
                <a:cs typeface="Times New Roman" panose="02020603050405020304" pitchFamily="18" charset="0"/>
              </a:rPr>
              <a:t>Lecture 6\8</a:t>
            </a:r>
            <a:r>
              <a:rPr lang="en-US" sz="4900" i="1" dirty="0">
                <a:effectLst/>
                <a:latin typeface="+mj-lt"/>
                <a:ea typeface="MS Mincho" panose="02020609040205080304" pitchFamily="49" charset="-128"/>
                <a:cs typeface="Times New Roman" panose="02020603050405020304" pitchFamily="18" charset="0"/>
              </a:rPr>
              <a:t>. </a:t>
            </a:r>
            <a:br>
              <a:rPr lang="en-US" sz="4900" i="1" dirty="0">
                <a:effectLst/>
                <a:latin typeface="+mj-lt"/>
                <a:ea typeface="MS Mincho" panose="02020609040205080304" pitchFamily="49" charset="-128"/>
                <a:cs typeface="Times New Roman" panose="02020603050405020304" pitchFamily="18" charset="0"/>
              </a:rPr>
            </a:br>
            <a:br>
              <a:rPr lang="en-US" sz="4900" i="1" dirty="0">
                <a:effectLst/>
                <a:latin typeface="+mj-lt"/>
                <a:ea typeface="MS Mincho" panose="02020609040205080304" pitchFamily="49" charset="-128"/>
                <a:cs typeface="Times New Roman" panose="02020603050405020304" pitchFamily="18" charset="0"/>
              </a:rPr>
            </a:br>
            <a:r>
              <a:rPr lang="en-US" sz="6700" i="1" dirty="0">
                <a:solidFill>
                  <a:srgbClr val="000000"/>
                </a:solidFill>
                <a:effectLst/>
                <a:latin typeface="Times New Roman" panose="02020603050405020304" pitchFamily="18" charset="0"/>
                <a:ea typeface="MS Mincho" panose="02020609040205080304" pitchFamily="49" charset="-128"/>
                <a:cs typeface="Times New Roman" panose="02020603050405020304" pitchFamily="18" charset="0"/>
              </a:rPr>
              <a:t>CRIME VS STATE, STATE VS CRIME</a:t>
            </a:r>
            <a:br>
              <a:rPr lang="ru-UA" sz="6700" dirty="0">
                <a:effectLst/>
                <a:latin typeface="Calibri" panose="020F0502020204030204" pitchFamily="34" charset="0"/>
                <a:ea typeface="MS Mincho" panose="02020609040205080304" pitchFamily="49" charset="-128"/>
                <a:cs typeface="Times New Roman" panose="02020603050405020304" pitchFamily="18" charset="0"/>
              </a:rPr>
            </a:br>
            <a:endParaRPr lang="en-US" sz="6700" dirty="0">
              <a:latin typeface="+mj-lt"/>
              <a:cs typeface="Times New Roman" panose="02020603050405020304" pitchFamily="18" charset="0"/>
            </a:endParaRPr>
          </a:p>
        </p:txBody>
      </p:sp>
      <p:sp>
        <p:nvSpPr>
          <p:cNvPr id="120" name="Dr.prof Viacheslav Tuliakov…"/>
          <p:cNvSpPr txBox="1">
            <a:spLocks noGrp="1"/>
          </p:cNvSpPr>
          <p:nvPr>
            <p:ph type="subTitle" idx="1"/>
          </p:nvPr>
        </p:nvSpPr>
        <p:spPr>
          <a:xfrm>
            <a:off x="877824" y="9374734"/>
            <a:ext cx="9835896" cy="2670048"/>
          </a:xfrm>
          <a:prstGeom prst="rect">
            <a:avLst/>
          </a:prstGeom>
        </p:spPr>
        <p:txBody>
          <a:bodyPr>
            <a:normAutofit fontScale="85000" lnSpcReduction="20000"/>
          </a:bodyPr>
          <a:lstStyle/>
          <a:p>
            <a:pPr algn="l" defTabSz="792479">
              <a:defRPr sz="4800"/>
            </a:pPr>
            <a:endParaRPr lang="en-US" sz="2200" dirty="0"/>
          </a:p>
          <a:p>
            <a:pPr algn="l" defTabSz="792479">
              <a:defRPr sz="4800"/>
            </a:pPr>
            <a:r>
              <a:rPr lang="en-US" sz="4400" b="1" dirty="0" err="1"/>
              <a:t>Dr.Hab</a:t>
            </a:r>
            <a:r>
              <a:rPr lang="en-US" sz="4400" b="1" dirty="0"/>
              <a:t>. Prof. Viacheslav Tuliakov</a:t>
            </a:r>
          </a:p>
          <a:p>
            <a:pPr algn="l" defTabSz="792479">
              <a:defRPr sz="4800"/>
            </a:pPr>
            <a:endParaRPr lang="en-US" sz="4400" b="1" dirty="0"/>
          </a:p>
          <a:p>
            <a:pPr algn="l" defTabSz="792479">
              <a:defRPr sz="4800"/>
            </a:pPr>
            <a:r>
              <a:rPr lang="en-US" sz="4400" dirty="0"/>
              <a:t>NU ‘Odesa law academy’ (Ukraine), University of Castilla La-Mancha (Spain)</a:t>
            </a:r>
          </a:p>
        </p:txBody>
      </p:sp>
      <p:sp>
        <p:nvSpPr>
          <p:cNvPr id="131" name="Rectangle 130">
            <a:extLst>
              <a:ext uri="{FF2B5EF4-FFF2-40B4-BE49-F238E27FC236}">
                <a16:creationId xmlns:a16="http://schemas.microsoft.com/office/drawing/2014/main" id="{762DA937-8B55-4317-BD32-98D7AF30E3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535978" y="693582"/>
            <a:ext cx="292608" cy="140817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Avenir Next LT Pro"/>
            </a:endParaRPr>
          </a:p>
        </p:txBody>
      </p:sp>
      <p:sp>
        <p:nvSpPr>
          <p:cNvPr id="133" name="Rectangle 132">
            <a:extLst>
              <a:ext uri="{FF2B5EF4-FFF2-40B4-BE49-F238E27FC236}">
                <a16:creationId xmlns:a16="http://schemas.microsoft.com/office/drawing/2014/main" id="{C52EE5A8-045B-4D39-8ED1-513334085E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78196" y="8922238"/>
            <a:ext cx="10038148" cy="36576"/>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4" name="Picture 6">
            <a:extLst>
              <a:ext uri="{FF2B5EF4-FFF2-40B4-BE49-F238E27FC236}">
                <a16:creationId xmlns:a16="http://schemas.microsoft.com/office/drawing/2014/main" id="{37AB8D09-C021-912A-4673-BA01E218BE8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12603" y="193217"/>
            <a:ext cx="2189480" cy="211629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a:extLst>
              <a:ext uri="{FF2B5EF4-FFF2-40B4-BE49-F238E27FC236}">
                <a16:creationId xmlns:a16="http://schemas.microsoft.com/office/drawing/2014/main" id="{3CE0811D-2C64-809A-FF9C-72BF0004A843}"/>
              </a:ext>
            </a:extLst>
          </p:cNvPr>
          <p:cNvSpPr>
            <a:spLocks noGrp="1"/>
          </p:cNvSpPr>
          <p:nvPr>
            <p:ph type="body" idx="1"/>
          </p:nvPr>
        </p:nvSpPr>
        <p:spPr>
          <a:xfrm>
            <a:off x="914401" y="2519647"/>
            <a:ext cx="11055576" cy="7817170"/>
          </a:xfrm>
        </p:spPr>
        <p:txBody>
          <a:bodyPr vert="horz" lIns="91440" tIns="45720" rIns="91440" bIns="45720" rtlCol="0">
            <a:normAutofit fontScale="85000" lnSpcReduction="10000"/>
          </a:bodyPr>
          <a:lstStyle/>
          <a:p>
            <a:pPr indent="-228600" defTabSz="914400">
              <a:buFont typeface="Arial" panose="020B0604020202020204" pitchFamily="34" charset="0"/>
              <a:buChar char="•"/>
            </a:pPr>
            <a:r>
              <a:rPr lang="en-US" sz="6000" dirty="0"/>
              <a:t>There are reasons to predict a decline in public trust in social institutions that enforce the law and, as a result, an increase in crime.</a:t>
            </a:r>
          </a:p>
          <a:p>
            <a:pPr marL="228600" indent="0" defTabSz="914400">
              <a:buNone/>
            </a:pPr>
            <a:r>
              <a:rPr lang="en-US" sz="6000" dirty="0"/>
              <a:t> </a:t>
            </a:r>
            <a:r>
              <a:rPr lang="en-US" sz="6000" i="1" u="none" strike="noStrike" dirty="0" err="1">
                <a:effectLst/>
              </a:rPr>
              <a:t>Karchevsky</a:t>
            </a:r>
            <a:r>
              <a:rPr lang="en-US" sz="6000" i="1" u="none" strike="noStrike" dirty="0">
                <a:effectLst/>
              </a:rPr>
              <a:t> M., </a:t>
            </a:r>
            <a:r>
              <a:rPr lang="en-US" sz="6000" i="0" u="none" strike="noStrike" dirty="0">
                <a:effectLst/>
              </a:rPr>
              <a:t>COMBATING CRIME IN UKRAINE IN DATA SCIENCE FORMAT</a:t>
            </a:r>
            <a:r>
              <a:rPr lang="en-US" sz="6000" dirty="0"/>
              <a:t> </a:t>
            </a:r>
            <a:r>
              <a:rPr lang="en-US" sz="6000" dirty="0">
                <a:hlinkClick r:id="rId2"/>
              </a:rPr>
              <a:t>https://karchevskiy.org/2022/10/28/art1/</a:t>
            </a:r>
            <a:endParaRPr lang="en-US" sz="6000" dirty="0"/>
          </a:p>
          <a:p>
            <a:pPr marL="228600" indent="0" defTabSz="914400">
              <a:buNone/>
            </a:pPr>
            <a:r>
              <a:rPr lang="en-US" sz="6000" dirty="0"/>
              <a:t>Therefore, there is no single rule to regulate conflicts of Jurisdiction.</a:t>
            </a:r>
          </a:p>
          <a:p>
            <a:pPr marL="228600" indent="0" defTabSz="914400">
              <a:buNone/>
            </a:pPr>
            <a:r>
              <a:rPr lang="en-US" sz="6000" i="1" dirty="0"/>
              <a:t>Adan Nieto (2022)</a:t>
            </a:r>
          </a:p>
          <a:p>
            <a:pPr marL="228600" indent="0" defTabSz="914400">
              <a:buNone/>
            </a:pPr>
            <a:endParaRPr lang="en-US" sz="6000" dirty="0"/>
          </a:p>
          <a:p>
            <a:pPr marL="228600" indent="0" defTabSz="914400">
              <a:buNone/>
            </a:pPr>
            <a:endParaRPr lang="en-US" sz="6000" dirty="0"/>
          </a:p>
          <a:p>
            <a:pPr marL="0" indent="-228600" defTabSz="914400" fontAlgn="base">
              <a:buFont typeface="Arial" panose="020B0604020202020204" pitchFamily="34" charset="0"/>
              <a:buChar char="•"/>
            </a:pPr>
            <a:endParaRPr lang="en-US" sz="4000" dirty="0"/>
          </a:p>
        </p:txBody>
      </p:sp>
      <p:pic>
        <p:nvPicPr>
          <p:cNvPr id="8" name="Рисунок 7" descr="Изображение выглядит как текст&#10;&#10;Автоматически созданное описание">
            <a:extLst>
              <a:ext uri="{FF2B5EF4-FFF2-40B4-BE49-F238E27FC236}">
                <a16:creationId xmlns:a16="http://schemas.microsoft.com/office/drawing/2014/main" id="{728ADF75-1DA8-24C4-BF09-5E4930DD85C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13052679" y="2795572"/>
            <a:ext cx="10892382" cy="8169286"/>
          </a:xfrm>
          <a:prstGeom prst="rect">
            <a:avLst/>
          </a:prstGeom>
        </p:spPr>
      </p:pic>
    </p:spTree>
    <p:extLst>
      <p:ext uri="{BB962C8B-B14F-4D97-AF65-F5344CB8AC3E}">
        <p14:creationId xmlns:p14="http://schemas.microsoft.com/office/powerpoint/2010/main" val="1555585923"/>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127" name="Rectangle 5126">
            <a:extLst>
              <a:ext uri="{FF2B5EF4-FFF2-40B4-BE49-F238E27FC236}">
                <a16:creationId xmlns:a16="http://schemas.microsoft.com/office/drawing/2014/main" id="{743AA782-23D1-4521-8CAD-47662984AA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4384000" cy="13716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Заголовок 2">
            <a:extLst>
              <a:ext uri="{FF2B5EF4-FFF2-40B4-BE49-F238E27FC236}">
                <a16:creationId xmlns:a16="http://schemas.microsoft.com/office/drawing/2014/main" id="{97B19D90-9457-C988-1BF8-8BFFD6CFF293}"/>
              </a:ext>
            </a:extLst>
          </p:cNvPr>
          <p:cNvSpPr>
            <a:spLocks noGrp="1"/>
          </p:cNvSpPr>
          <p:nvPr>
            <p:ph type="title"/>
          </p:nvPr>
        </p:nvSpPr>
        <p:spPr>
          <a:xfrm>
            <a:off x="1261872" y="1280160"/>
            <a:ext cx="9637776" cy="2962656"/>
          </a:xfrm>
        </p:spPr>
        <p:txBody>
          <a:bodyPr vert="horz" lIns="91440" tIns="45720" rIns="91440" bIns="45720" rtlCol="0" anchor="b">
            <a:normAutofit/>
          </a:bodyPr>
          <a:lstStyle/>
          <a:p>
            <a:pPr algn="l" defTabSz="914400"/>
            <a:r>
              <a:rPr lang="en-US" sz="10000" b="0" i="0" u="none" strike="noStrike" kern="1200" dirty="0">
                <a:solidFill>
                  <a:schemeClr val="tx1"/>
                </a:solidFill>
                <a:effectLst/>
                <a:latin typeface="+mj-lt"/>
                <a:ea typeface="+mj-ea"/>
                <a:cs typeface="+mj-cs"/>
              </a:rPr>
              <a:t>the theory of </a:t>
            </a:r>
            <a:r>
              <a:rPr lang="en-US" sz="10000" b="0" i="0" u="none" strike="noStrike" kern="1200" dirty="0" err="1">
                <a:solidFill>
                  <a:schemeClr val="tx1"/>
                </a:solidFill>
                <a:effectLst/>
                <a:latin typeface="+mj-lt"/>
                <a:ea typeface="+mj-ea"/>
                <a:cs typeface="+mj-cs"/>
              </a:rPr>
              <a:t>randomnes</a:t>
            </a:r>
            <a:endParaRPr lang="en-US" sz="10000" kern="1200" dirty="0">
              <a:solidFill>
                <a:schemeClr val="tx1"/>
              </a:solidFill>
              <a:latin typeface="+mj-lt"/>
              <a:ea typeface="+mj-ea"/>
              <a:cs typeface="+mj-cs"/>
            </a:endParaRPr>
          </a:p>
        </p:txBody>
      </p:sp>
      <p:sp>
        <p:nvSpPr>
          <p:cNvPr id="5129" name="sketch line">
            <a:extLst>
              <a:ext uri="{FF2B5EF4-FFF2-40B4-BE49-F238E27FC236}">
                <a16:creationId xmlns:a16="http://schemas.microsoft.com/office/drawing/2014/main" id="{71877DBC-BB60-40F0-AC93-2ACDBAAE60C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86556" y="4745736"/>
            <a:ext cx="6510190" cy="36576"/>
          </a:xfrm>
          <a:custGeom>
            <a:avLst/>
            <a:gdLst>
              <a:gd name="connsiteX0" fmla="*/ 0 w 6510190"/>
              <a:gd name="connsiteY0" fmla="*/ 0 h 36576"/>
              <a:gd name="connsiteX1" fmla="*/ 651019 w 6510190"/>
              <a:gd name="connsiteY1" fmla="*/ 0 h 36576"/>
              <a:gd name="connsiteX2" fmla="*/ 1302038 w 6510190"/>
              <a:gd name="connsiteY2" fmla="*/ 0 h 36576"/>
              <a:gd name="connsiteX3" fmla="*/ 1953057 w 6510190"/>
              <a:gd name="connsiteY3" fmla="*/ 0 h 36576"/>
              <a:gd name="connsiteX4" fmla="*/ 2734280 w 6510190"/>
              <a:gd name="connsiteY4" fmla="*/ 0 h 36576"/>
              <a:gd name="connsiteX5" fmla="*/ 3450401 w 6510190"/>
              <a:gd name="connsiteY5" fmla="*/ 0 h 36576"/>
              <a:gd name="connsiteX6" fmla="*/ 3906114 w 6510190"/>
              <a:gd name="connsiteY6" fmla="*/ 0 h 36576"/>
              <a:gd name="connsiteX7" fmla="*/ 4492031 w 6510190"/>
              <a:gd name="connsiteY7" fmla="*/ 0 h 36576"/>
              <a:gd name="connsiteX8" fmla="*/ 5273254 w 6510190"/>
              <a:gd name="connsiteY8" fmla="*/ 0 h 36576"/>
              <a:gd name="connsiteX9" fmla="*/ 5924273 w 6510190"/>
              <a:gd name="connsiteY9" fmla="*/ 0 h 36576"/>
              <a:gd name="connsiteX10" fmla="*/ 6510190 w 6510190"/>
              <a:gd name="connsiteY10" fmla="*/ 0 h 36576"/>
              <a:gd name="connsiteX11" fmla="*/ 6510190 w 6510190"/>
              <a:gd name="connsiteY11" fmla="*/ 36576 h 36576"/>
              <a:gd name="connsiteX12" fmla="*/ 5989375 w 6510190"/>
              <a:gd name="connsiteY12" fmla="*/ 36576 h 36576"/>
              <a:gd name="connsiteX13" fmla="*/ 5208152 w 6510190"/>
              <a:gd name="connsiteY13" fmla="*/ 36576 h 36576"/>
              <a:gd name="connsiteX14" fmla="*/ 4687337 w 6510190"/>
              <a:gd name="connsiteY14" fmla="*/ 36576 h 36576"/>
              <a:gd name="connsiteX15" fmla="*/ 4231623 w 6510190"/>
              <a:gd name="connsiteY15" fmla="*/ 36576 h 36576"/>
              <a:gd name="connsiteX16" fmla="*/ 3775910 w 6510190"/>
              <a:gd name="connsiteY16" fmla="*/ 36576 h 36576"/>
              <a:gd name="connsiteX17" fmla="*/ 3059789 w 6510190"/>
              <a:gd name="connsiteY17" fmla="*/ 36576 h 36576"/>
              <a:gd name="connsiteX18" fmla="*/ 2604076 w 6510190"/>
              <a:gd name="connsiteY18" fmla="*/ 36576 h 36576"/>
              <a:gd name="connsiteX19" fmla="*/ 1953057 w 6510190"/>
              <a:gd name="connsiteY19" fmla="*/ 36576 h 36576"/>
              <a:gd name="connsiteX20" fmla="*/ 1432242 w 6510190"/>
              <a:gd name="connsiteY20" fmla="*/ 36576 h 36576"/>
              <a:gd name="connsiteX21" fmla="*/ 781223 w 6510190"/>
              <a:gd name="connsiteY21" fmla="*/ 36576 h 36576"/>
              <a:gd name="connsiteX22" fmla="*/ 0 w 6510190"/>
              <a:gd name="connsiteY22" fmla="*/ 36576 h 36576"/>
              <a:gd name="connsiteX23" fmla="*/ 0 w 6510190"/>
              <a:gd name="connsiteY23" fmla="*/ 0 h 36576"/>
              <a:gd name="connsiteX0" fmla="*/ 0 w 6510190"/>
              <a:gd name="connsiteY0" fmla="*/ 0 h 36576"/>
              <a:gd name="connsiteX1" fmla="*/ 585917 w 6510190"/>
              <a:gd name="connsiteY1" fmla="*/ 0 h 36576"/>
              <a:gd name="connsiteX2" fmla="*/ 1041630 w 6510190"/>
              <a:gd name="connsiteY2" fmla="*/ 0 h 36576"/>
              <a:gd name="connsiteX3" fmla="*/ 1822853 w 6510190"/>
              <a:gd name="connsiteY3" fmla="*/ 0 h 36576"/>
              <a:gd name="connsiteX4" fmla="*/ 2408770 w 6510190"/>
              <a:gd name="connsiteY4" fmla="*/ 0 h 36576"/>
              <a:gd name="connsiteX5" fmla="*/ 2994687 w 6510190"/>
              <a:gd name="connsiteY5" fmla="*/ 0 h 36576"/>
              <a:gd name="connsiteX6" fmla="*/ 3775910 w 6510190"/>
              <a:gd name="connsiteY6" fmla="*/ 0 h 36576"/>
              <a:gd name="connsiteX7" fmla="*/ 4296725 w 6510190"/>
              <a:gd name="connsiteY7" fmla="*/ 0 h 36576"/>
              <a:gd name="connsiteX8" fmla="*/ 5077948 w 6510190"/>
              <a:gd name="connsiteY8" fmla="*/ 0 h 36576"/>
              <a:gd name="connsiteX9" fmla="*/ 5859171 w 6510190"/>
              <a:gd name="connsiteY9" fmla="*/ 0 h 36576"/>
              <a:gd name="connsiteX10" fmla="*/ 6510190 w 6510190"/>
              <a:gd name="connsiteY10" fmla="*/ 0 h 36576"/>
              <a:gd name="connsiteX11" fmla="*/ 6510190 w 6510190"/>
              <a:gd name="connsiteY11" fmla="*/ 36576 h 36576"/>
              <a:gd name="connsiteX12" fmla="*/ 5794069 w 6510190"/>
              <a:gd name="connsiteY12" fmla="*/ 36576 h 36576"/>
              <a:gd name="connsiteX13" fmla="*/ 5012846 w 6510190"/>
              <a:gd name="connsiteY13" fmla="*/ 36576 h 36576"/>
              <a:gd name="connsiteX14" fmla="*/ 4231623 w 6510190"/>
              <a:gd name="connsiteY14" fmla="*/ 36576 h 36576"/>
              <a:gd name="connsiteX15" fmla="*/ 3710808 w 6510190"/>
              <a:gd name="connsiteY15" fmla="*/ 36576 h 36576"/>
              <a:gd name="connsiteX16" fmla="*/ 3059789 w 6510190"/>
              <a:gd name="connsiteY16" fmla="*/ 36576 h 36576"/>
              <a:gd name="connsiteX17" fmla="*/ 2278567 w 6510190"/>
              <a:gd name="connsiteY17" fmla="*/ 36576 h 36576"/>
              <a:gd name="connsiteX18" fmla="*/ 1627548 w 6510190"/>
              <a:gd name="connsiteY18" fmla="*/ 36576 h 36576"/>
              <a:gd name="connsiteX19" fmla="*/ 1171834 w 6510190"/>
              <a:gd name="connsiteY19" fmla="*/ 36576 h 36576"/>
              <a:gd name="connsiteX20" fmla="*/ 651019 w 6510190"/>
              <a:gd name="connsiteY20" fmla="*/ 36576 h 36576"/>
              <a:gd name="connsiteX21" fmla="*/ 0 w 6510190"/>
              <a:gd name="connsiteY21" fmla="*/ 36576 h 36576"/>
              <a:gd name="connsiteX22" fmla="*/ 0 w 6510190"/>
              <a:gd name="connsiteY22" fmla="*/ 0 h 36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6510190" h="36576" fill="none" extrusionOk="0">
                <a:moveTo>
                  <a:pt x="0" y="0"/>
                </a:moveTo>
                <a:cubicBezTo>
                  <a:pt x="187340" y="14427"/>
                  <a:pt x="491980" y="1526"/>
                  <a:pt x="651019" y="0"/>
                </a:cubicBezTo>
                <a:cubicBezTo>
                  <a:pt x="795738" y="16816"/>
                  <a:pt x="985440" y="-57702"/>
                  <a:pt x="1302038" y="0"/>
                </a:cubicBezTo>
                <a:cubicBezTo>
                  <a:pt x="1614979" y="11846"/>
                  <a:pt x="1663381" y="-1429"/>
                  <a:pt x="1953057" y="0"/>
                </a:cubicBezTo>
                <a:cubicBezTo>
                  <a:pt x="2223535" y="-8841"/>
                  <a:pt x="2410552" y="-41179"/>
                  <a:pt x="2734280" y="0"/>
                </a:cubicBezTo>
                <a:cubicBezTo>
                  <a:pt x="3060125" y="34975"/>
                  <a:pt x="3154155" y="17937"/>
                  <a:pt x="3450401" y="0"/>
                </a:cubicBezTo>
                <a:cubicBezTo>
                  <a:pt x="3754912" y="-13466"/>
                  <a:pt x="3716068" y="5983"/>
                  <a:pt x="3906114" y="0"/>
                </a:cubicBezTo>
                <a:cubicBezTo>
                  <a:pt x="4130070" y="10990"/>
                  <a:pt x="4269218" y="-27760"/>
                  <a:pt x="4492031" y="0"/>
                </a:cubicBezTo>
                <a:cubicBezTo>
                  <a:pt x="4761049" y="-11545"/>
                  <a:pt x="5034608" y="29929"/>
                  <a:pt x="5273254" y="0"/>
                </a:cubicBezTo>
                <a:cubicBezTo>
                  <a:pt x="5543748" y="1293"/>
                  <a:pt x="5784301" y="1118"/>
                  <a:pt x="5924273" y="0"/>
                </a:cubicBezTo>
                <a:cubicBezTo>
                  <a:pt x="6081042" y="33962"/>
                  <a:pt x="6334983" y="-34822"/>
                  <a:pt x="6510190" y="0"/>
                </a:cubicBezTo>
                <a:cubicBezTo>
                  <a:pt x="6508802" y="16205"/>
                  <a:pt x="6512273" y="22536"/>
                  <a:pt x="6510190" y="36576"/>
                </a:cubicBezTo>
                <a:cubicBezTo>
                  <a:pt x="6422963" y="-336"/>
                  <a:pt x="6118940" y="4292"/>
                  <a:pt x="5989375" y="36576"/>
                </a:cubicBezTo>
                <a:cubicBezTo>
                  <a:pt x="5824292" y="49087"/>
                  <a:pt x="5585495" y="75911"/>
                  <a:pt x="5208152" y="36576"/>
                </a:cubicBezTo>
                <a:cubicBezTo>
                  <a:pt x="4824927" y="42669"/>
                  <a:pt x="4960943" y="37438"/>
                  <a:pt x="4687337" y="36576"/>
                </a:cubicBezTo>
                <a:cubicBezTo>
                  <a:pt x="4432063" y="27619"/>
                  <a:pt x="4442671" y="59718"/>
                  <a:pt x="4231623" y="36576"/>
                </a:cubicBezTo>
                <a:cubicBezTo>
                  <a:pt x="4003174" y="20993"/>
                  <a:pt x="3894722" y="27420"/>
                  <a:pt x="3775910" y="36576"/>
                </a:cubicBezTo>
                <a:cubicBezTo>
                  <a:pt x="3661991" y="-17036"/>
                  <a:pt x="3396817" y="31256"/>
                  <a:pt x="3059789" y="36576"/>
                </a:cubicBezTo>
                <a:cubicBezTo>
                  <a:pt x="2731803" y="13827"/>
                  <a:pt x="2721330" y="14390"/>
                  <a:pt x="2604076" y="36576"/>
                </a:cubicBezTo>
                <a:cubicBezTo>
                  <a:pt x="2493767" y="51962"/>
                  <a:pt x="2216561" y="67476"/>
                  <a:pt x="1953057" y="36576"/>
                </a:cubicBezTo>
                <a:cubicBezTo>
                  <a:pt x="1703276" y="-10805"/>
                  <a:pt x="1553582" y="27471"/>
                  <a:pt x="1432242" y="36576"/>
                </a:cubicBezTo>
                <a:cubicBezTo>
                  <a:pt x="1302086" y="90935"/>
                  <a:pt x="1000933" y="33646"/>
                  <a:pt x="781223" y="36576"/>
                </a:cubicBezTo>
                <a:cubicBezTo>
                  <a:pt x="570338" y="43468"/>
                  <a:pt x="214621" y="80601"/>
                  <a:pt x="0" y="36576"/>
                </a:cubicBezTo>
                <a:cubicBezTo>
                  <a:pt x="-3350" y="24468"/>
                  <a:pt x="1759" y="7717"/>
                  <a:pt x="0" y="0"/>
                </a:cubicBezTo>
                <a:close/>
              </a:path>
              <a:path w="6510190" h="36576" stroke="0" extrusionOk="0">
                <a:moveTo>
                  <a:pt x="0" y="0"/>
                </a:moveTo>
                <a:cubicBezTo>
                  <a:pt x="180494" y="-4758"/>
                  <a:pt x="443372" y="-3163"/>
                  <a:pt x="585917" y="0"/>
                </a:cubicBezTo>
                <a:cubicBezTo>
                  <a:pt x="719052" y="8079"/>
                  <a:pt x="930212" y="8042"/>
                  <a:pt x="1041630" y="0"/>
                </a:cubicBezTo>
                <a:cubicBezTo>
                  <a:pt x="1133740" y="-9993"/>
                  <a:pt x="1460413" y="52040"/>
                  <a:pt x="1822853" y="0"/>
                </a:cubicBezTo>
                <a:cubicBezTo>
                  <a:pt x="2149245" y="-45183"/>
                  <a:pt x="2236988" y="-23232"/>
                  <a:pt x="2408770" y="0"/>
                </a:cubicBezTo>
                <a:cubicBezTo>
                  <a:pt x="2566180" y="26347"/>
                  <a:pt x="2815079" y="39069"/>
                  <a:pt x="2994687" y="0"/>
                </a:cubicBezTo>
                <a:cubicBezTo>
                  <a:pt x="3123459" y="-15508"/>
                  <a:pt x="3559379" y="2058"/>
                  <a:pt x="3775910" y="0"/>
                </a:cubicBezTo>
                <a:cubicBezTo>
                  <a:pt x="4003812" y="38319"/>
                  <a:pt x="4105139" y="-7076"/>
                  <a:pt x="4296725" y="0"/>
                </a:cubicBezTo>
                <a:cubicBezTo>
                  <a:pt x="4497364" y="-25810"/>
                  <a:pt x="4859648" y="-33235"/>
                  <a:pt x="5077948" y="0"/>
                </a:cubicBezTo>
                <a:cubicBezTo>
                  <a:pt x="5324522" y="11036"/>
                  <a:pt x="5513134" y="21234"/>
                  <a:pt x="5859171" y="0"/>
                </a:cubicBezTo>
                <a:cubicBezTo>
                  <a:pt x="6212517" y="-19260"/>
                  <a:pt x="6294730" y="-6847"/>
                  <a:pt x="6510190" y="0"/>
                </a:cubicBezTo>
                <a:cubicBezTo>
                  <a:pt x="6511264" y="12130"/>
                  <a:pt x="6511036" y="28818"/>
                  <a:pt x="6510190" y="36576"/>
                </a:cubicBezTo>
                <a:cubicBezTo>
                  <a:pt x="6151433" y="23971"/>
                  <a:pt x="6113894" y="52202"/>
                  <a:pt x="5794069" y="36576"/>
                </a:cubicBezTo>
                <a:cubicBezTo>
                  <a:pt x="5473262" y="39043"/>
                  <a:pt x="5353257" y="19198"/>
                  <a:pt x="5012846" y="36576"/>
                </a:cubicBezTo>
                <a:cubicBezTo>
                  <a:pt x="4693554" y="26997"/>
                  <a:pt x="4446003" y="48311"/>
                  <a:pt x="4231623" y="36576"/>
                </a:cubicBezTo>
                <a:cubicBezTo>
                  <a:pt x="4046477" y="30013"/>
                  <a:pt x="3848817" y="8473"/>
                  <a:pt x="3710808" y="36576"/>
                </a:cubicBezTo>
                <a:cubicBezTo>
                  <a:pt x="3614035" y="59509"/>
                  <a:pt x="3357538" y="115923"/>
                  <a:pt x="3059789" y="36576"/>
                </a:cubicBezTo>
                <a:cubicBezTo>
                  <a:pt x="2740415" y="2412"/>
                  <a:pt x="2618337" y="43836"/>
                  <a:pt x="2278567" y="36576"/>
                </a:cubicBezTo>
                <a:cubicBezTo>
                  <a:pt x="1957689" y="25636"/>
                  <a:pt x="1917309" y="44798"/>
                  <a:pt x="1627548" y="36576"/>
                </a:cubicBezTo>
                <a:cubicBezTo>
                  <a:pt x="1341640" y="26595"/>
                  <a:pt x="1370539" y="52424"/>
                  <a:pt x="1171834" y="36576"/>
                </a:cubicBezTo>
                <a:cubicBezTo>
                  <a:pt x="997042" y="2663"/>
                  <a:pt x="853235" y="25241"/>
                  <a:pt x="651019" y="36576"/>
                </a:cubicBezTo>
                <a:cubicBezTo>
                  <a:pt x="467046" y="32256"/>
                  <a:pt x="267575" y="11776"/>
                  <a:pt x="0" y="36576"/>
                </a:cubicBezTo>
                <a:cubicBezTo>
                  <a:pt x="-1085" y="25116"/>
                  <a:pt x="-1252" y="6731"/>
                  <a:pt x="0" y="0"/>
                </a:cubicBezTo>
                <a:close/>
              </a:path>
              <a:path w="6510190" h="36576" fill="none" stroke="0" extrusionOk="0">
                <a:moveTo>
                  <a:pt x="0" y="0"/>
                </a:moveTo>
                <a:cubicBezTo>
                  <a:pt x="139814" y="-15234"/>
                  <a:pt x="470273" y="11088"/>
                  <a:pt x="651019" y="0"/>
                </a:cubicBezTo>
                <a:cubicBezTo>
                  <a:pt x="838877" y="8443"/>
                  <a:pt x="967088" y="-17479"/>
                  <a:pt x="1302038" y="0"/>
                </a:cubicBezTo>
                <a:cubicBezTo>
                  <a:pt x="1597485" y="26945"/>
                  <a:pt x="1660866" y="7265"/>
                  <a:pt x="1953057" y="0"/>
                </a:cubicBezTo>
                <a:cubicBezTo>
                  <a:pt x="2210088" y="-19567"/>
                  <a:pt x="2416130" y="-21169"/>
                  <a:pt x="2734280" y="0"/>
                </a:cubicBezTo>
                <a:cubicBezTo>
                  <a:pt x="3089185" y="31796"/>
                  <a:pt x="3153378" y="9515"/>
                  <a:pt x="3450401" y="0"/>
                </a:cubicBezTo>
                <a:cubicBezTo>
                  <a:pt x="3742788" y="-13156"/>
                  <a:pt x="3716020" y="991"/>
                  <a:pt x="3906114" y="0"/>
                </a:cubicBezTo>
                <a:cubicBezTo>
                  <a:pt x="4092574" y="-16295"/>
                  <a:pt x="4265768" y="35761"/>
                  <a:pt x="4492031" y="0"/>
                </a:cubicBezTo>
                <a:cubicBezTo>
                  <a:pt x="4744573" y="10299"/>
                  <a:pt x="5037922" y="23382"/>
                  <a:pt x="5273254" y="0"/>
                </a:cubicBezTo>
                <a:cubicBezTo>
                  <a:pt x="5500515" y="-23700"/>
                  <a:pt x="5789941" y="-14908"/>
                  <a:pt x="5924273" y="0"/>
                </a:cubicBezTo>
                <a:cubicBezTo>
                  <a:pt x="6080819" y="35681"/>
                  <a:pt x="6357610" y="22951"/>
                  <a:pt x="6510190" y="0"/>
                </a:cubicBezTo>
                <a:cubicBezTo>
                  <a:pt x="6510389" y="16945"/>
                  <a:pt x="6511780" y="22651"/>
                  <a:pt x="6510190" y="36576"/>
                </a:cubicBezTo>
                <a:cubicBezTo>
                  <a:pt x="6428569" y="-1538"/>
                  <a:pt x="6138952" y="14767"/>
                  <a:pt x="5989375" y="36576"/>
                </a:cubicBezTo>
                <a:cubicBezTo>
                  <a:pt x="5784590" y="49776"/>
                  <a:pt x="5573900" y="14043"/>
                  <a:pt x="5208152" y="36576"/>
                </a:cubicBezTo>
                <a:cubicBezTo>
                  <a:pt x="4824749" y="53009"/>
                  <a:pt x="4944194" y="44649"/>
                  <a:pt x="4687337" y="36576"/>
                </a:cubicBezTo>
                <a:cubicBezTo>
                  <a:pt x="4427662" y="12202"/>
                  <a:pt x="4435611" y="62164"/>
                  <a:pt x="4231623" y="36576"/>
                </a:cubicBezTo>
                <a:cubicBezTo>
                  <a:pt x="4013542" y="30360"/>
                  <a:pt x="3912566" y="50743"/>
                  <a:pt x="3775910" y="36576"/>
                </a:cubicBezTo>
                <a:cubicBezTo>
                  <a:pt x="3656136" y="51209"/>
                  <a:pt x="3429930" y="34080"/>
                  <a:pt x="3059789" y="36576"/>
                </a:cubicBezTo>
                <a:cubicBezTo>
                  <a:pt x="2731192" y="15498"/>
                  <a:pt x="2718075" y="17171"/>
                  <a:pt x="2604076" y="36576"/>
                </a:cubicBezTo>
                <a:cubicBezTo>
                  <a:pt x="2516199" y="110796"/>
                  <a:pt x="2185132" y="79706"/>
                  <a:pt x="1953057" y="36576"/>
                </a:cubicBezTo>
                <a:cubicBezTo>
                  <a:pt x="1704117" y="-23126"/>
                  <a:pt x="1529624" y="30687"/>
                  <a:pt x="1432242" y="36576"/>
                </a:cubicBezTo>
                <a:cubicBezTo>
                  <a:pt x="1324320" y="51696"/>
                  <a:pt x="999476" y="86348"/>
                  <a:pt x="781223" y="36576"/>
                </a:cubicBezTo>
                <a:cubicBezTo>
                  <a:pt x="526096" y="74251"/>
                  <a:pt x="218029" y="44550"/>
                  <a:pt x="0" y="36576"/>
                </a:cubicBezTo>
                <a:cubicBezTo>
                  <a:pt x="-333" y="24109"/>
                  <a:pt x="1741" y="7662"/>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custGeom>
                    <a:avLst/>
                    <a:gdLst>
                      <a:gd name="connsiteX0" fmla="*/ 0 w 6510190"/>
                      <a:gd name="connsiteY0" fmla="*/ 0 h 36576"/>
                      <a:gd name="connsiteX1" fmla="*/ 651019 w 6510190"/>
                      <a:gd name="connsiteY1" fmla="*/ 0 h 36576"/>
                      <a:gd name="connsiteX2" fmla="*/ 1302038 w 6510190"/>
                      <a:gd name="connsiteY2" fmla="*/ 0 h 36576"/>
                      <a:gd name="connsiteX3" fmla="*/ 1953057 w 6510190"/>
                      <a:gd name="connsiteY3" fmla="*/ 0 h 36576"/>
                      <a:gd name="connsiteX4" fmla="*/ 2734280 w 6510190"/>
                      <a:gd name="connsiteY4" fmla="*/ 0 h 36576"/>
                      <a:gd name="connsiteX5" fmla="*/ 3450401 w 6510190"/>
                      <a:gd name="connsiteY5" fmla="*/ 0 h 36576"/>
                      <a:gd name="connsiteX6" fmla="*/ 3906114 w 6510190"/>
                      <a:gd name="connsiteY6" fmla="*/ 0 h 36576"/>
                      <a:gd name="connsiteX7" fmla="*/ 4492031 w 6510190"/>
                      <a:gd name="connsiteY7" fmla="*/ 0 h 36576"/>
                      <a:gd name="connsiteX8" fmla="*/ 5273254 w 6510190"/>
                      <a:gd name="connsiteY8" fmla="*/ 0 h 36576"/>
                      <a:gd name="connsiteX9" fmla="*/ 5924273 w 6510190"/>
                      <a:gd name="connsiteY9" fmla="*/ 0 h 36576"/>
                      <a:gd name="connsiteX10" fmla="*/ 6510190 w 6510190"/>
                      <a:gd name="connsiteY10" fmla="*/ 0 h 36576"/>
                      <a:gd name="connsiteX11" fmla="*/ 6510190 w 6510190"/>
                      <a:gd name="connsiteY11" fmla="*/ 36576 h 36576"/>
                      <a:gd name="connsiteX12" fmla="*/ 5989375 w 6510190"/>
                      <a:gd name="connsiteY12" fmla="*/ 36576 h 36576"/>
                      <a:gd name="connsiteX13" fmla="*/ 5208152 w 6510190"/>
                      <a:gd name="connsiteY13" fmla="*/ 36576 h 36576"/>
                      <a:gd name="connsiteX14" fmla="*/ 4687337 w 6510190"/>
                      <a:gd name="connsiteY14" fmla="*/ 36576 h 36576"/>
                      <a:gd name="connsiteX15" fmla="*/ 4231623 w 6510190"/>
                      <a:gd name="connsiteY15" fmla="*/ 36576 h 36576"/>
                      <a:gd name="connsiteX16" fmla="*/ 3775910 w 6510190"/>
                      <a:gd name="connsiteY16" fmla="*/ 36576 h 36576"/>
                      <a:gd name="connsiteX17" fmla="*/ 3059789 w 6510190"/>
                      <a:gd name="connsiteY17" fmla="*/ 36576 h 36576"/>
                      <a:gd name="connsiteX18" fmla="*/ 2604076 w 6510190"/>
                      <a:gd name="connsiteY18" fmla="*/ 36576 h 36576"/>
                      <a:gd name="connsiteX19" fmla="*/ 1953057 w 6510190"/>
                      <a:gd name="connsiteY19" fmla="*/ 36576 h 36576"/>
                      <a:gd name="connsiteX20" fmla="*/ 1432242 w 6510190"/>
                      <a:gd name="connsiteY20" fmla="*/ 36576 h 36576"/>
                      <a:gd name="connsiteX21" fmla="*/ 781223 w 6510190"/>
                      <a:gd name="connsiteY21" fmla="*/ 36576 h 36576"/>
                      <a:gd name="connsiteX22" fmla="*/ 0 w 6510190"/>
                      <a:gd name="connsiteY22" fmla="*/ 36576 h 36576"/>
                      <a:gd name="connsiteX23" fmla="*/ 0 w 6510190"/>
                      <a:gd name="connsiteY23" fmla="*/ 0 h 36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6510190" h="36576" fill="none" extrusionOk="0">
                        <a:moveTo>
                          <a:pt x="0" y="0"/>
                        </a:moveTo>
                        <a:cubicBezTo>
                          <a:pt x="161111" y="-2097"/>
                          <a:pt x="501055" y="-465"/>
                          <a:pt x="651019" y="0"/>
                        </a:cubicBezTo>
                        <a:cubicBezTo>
                          <a:pt x="800983" y="465"/>
                          <a:pt x="997901" y="-18459"/>
                          <a:pt x="1302038" y="0"/>
                        </a:cubicBezTo>
                        <a:cubicBezTo>
                          <a:pt x="1606175" y="18459"/>
                          <a:pt x="1662008" y="955"/>
                          <a:pt x="1953057" y="0"/>
                        </a:cubicBezTo>
                        <a:cubicBezTo>
                          <a:pt x="2244106" y="-955"/>
                          <a:pt x="2398681" y="-29506"/>
                          <a:pt x="2734280" y="0"/>
                        </a:cubicBezTo>
                        <a:cubicBezTo>
                          <a:pt x="3069879" y="29506"/>
                          <a:pt x="3152053" y="12243"/>
                          <a:pt x="3450401" y="0"/>
                        </a:cubicBezTo>
                        <a:cubicBezTo>
                          <a:pt x="3748749" y="-12243"/>
                          <a:pt x="3717867" y="-748"/>
                          <a:pt x="3906114" y="0"/>
                        </a:cubicBezTo>
                        <a:cubicBezTo>
                          <a:pt x="4094361" y="748"/>
                          <a:pt x="4281847" y="13415"/>
                          <a:pt x="4492031" y="0"/>
                        </a:cubicBezTo>
                        <a:cubicBezTo>
                          <a:pt x="4702215" y="-13415"/>
                          <a:pt x="5025379" y="20366"/>
                          <a:pt x="5273254" y="0"/>
                        </a:cubicBezTo>
                        <a:cubicBezTo>
                          <a:pt x="5521129" y="-20366"/>
                          <a:pt x="5771612" y="-29898"/>
                          <a:pt x="5924273" y="0"/>
                        </a:cubicBezTo>
                        <a:cubicBezTo>
                          <a:pt x="6076934" y="29898"/>
                          <a:pt x="6354559" y="-8644"/>
                          <a:pt x="6510190" y="0"/>
                        </a:cubicBezTo>
                        <a:cubicBezTo>
                          <a:pt x="6509475" y="15537"/>
                          <a:pt x="6511555" y="22375"/>
                          <a:pt x="6510190" y="36576"/>
                        </a:cubicBezTo>
                        <a:cubicBezTo>
                          <a:pt x="6403695" y="20240"/>
                          <a:pt x="6135058" y="33081"/>
                          <a:pt x="5989375" y="36576"/>
                        </a:cubicBezTo>
                        <a:cubicBezTo>
                          <a:pt x="5843692" y="40071"/>
                          <a:pt x="5581730" y="19446"/>
                          <a:pt x="5208152" y="36576"/>
                        </a:cubicBezTo>
                        <a:cubicBezTo>
                          <a:pt x="4834574" y="53706"/>
                          <a:pt x="4947691" y="51777"/>
                          <a:pt x="4687337" y="36576"/>
                        </a:cubicBezTo>
                        <a:cubicBezTo>
                          <a:pt x="4426984" y="21375"/>
                          <a:pt x="4440451" y="59338"/>
                          <a:pt x="4231623" y="36576"/>
                        </a:cubicBezTo>
                        <a:cubicBezTo>
                          <a:pt x="4022795" y="13814"/>
                          <a:pt x="3895021" y="37706"/>
                          <a:pt x="3775910" y="36576"/>
                        </a:cubicBezTo>
                        <a:cubicBezTo>
                          <a:pt x="3656799" y="35446"/>
                          <a:pt x="3387310" y="59361"/>
                          <a:pt x="3059789" y="36576"/>
                        </a:cubicBezTo>
                        <a:cubicBezTo>
                          <a:pt x="2732268" y="13791"/>
                          <a:pt x="2719596" y="17090"/>
                          <a:pt x="2604076" y="36576"/>
                        </a:cubicBezTo>
                        <a:cubicBezTo>
                          <a:pt x="2488556" y="56062"/>
                          <a:pt x="2206902" y="68226"/>
                          <a:pt x="1953057" y="36576"/>
                        </a:cubicBezTo>
                        <a:cubicBezTo>
                          <a:pt x="1699212" y="4926"/>
                          <a:pt x="1552383" y="31975"/>
                          <a:pt x="1432242" y="36576"/>
                        </a:cubicBezTo>
                        <a:cubicBezTo>
                          <a:pt x="1312102" y="41177"/>
                          <a:pt x="1012740" y="46297"/>
                          <a:pt x="781223" y="36576"/>
                        </a:cubicBezTo>
                        <a:cubicBezTo>
                          <a:pt x="549706" y="26855"/>
                          <a:pt x="239878" y="73540"/>
                          <a:pt x="0" y="36576"/>
                        </a:cubicBezTo>
                        <a:cubicBezTo>
                          <a:pt x="-1386" y="23779"/>
                          <a:pt x="1769" y="8239"/>
                          <a:pt x="0" y="0"/>
                        </a:cubicBezTo>
                        <a:close/>
                      </a:path>
                      <a:path w="6510190" h="36576" stroke="0" extrusionOk="0">
                        <a:moveTo>
                          <a:pt x="0" y="0"/>
                        </a:moveTo>
                        <a:cubicBezTo>
                          <a:pt x="207071" y="-14617"/>
                          <a:pt x="444194" y="-15606"/>
                          <a:pt x="585917" y="0"/>
                        </a:cubicBezTo>
                        <a:cubicBezTo>
                          <a:pt x="727640" y="15606"/>
                          <a:pt x="908078" y="6034"/>
                          <a:pt x="1041630" y="0"/>
                        </a:cubicBezTo>
                        <a:cubicBezTo>
                          <a:pt x="1175182" y="-6034"/>
                          <a:pt x="1490887" y="38691"/>
                          <a:pt x="1822853" y="0"/>
                        </a:cubicBezTo>
                        <a:cubicBezTo>
                          <a:pt x="2154819" y="-38691"/>
                          <a:pt x="2235404" y="-3172"/>
                          <a:pt x="2408770" y="0"/>
                        </a:cubicBezTo>
                        <a:cubicBezTo>
                          <a:pt x="2582136" y="3172"/>
                          <a:pt x="2820108" y="26514"/>
                          <a:pt x="2994687" y="0"/>
                        </a:cubicBezTo>
                        <a:cubicBezTo>
                          <a:pt x="3169266" y="-26514"/>
                          <a:pt x="3544431" y="-38940"/>
                          <a:pt x="3775910" y="0"/>
                        </a:cubicBezTo>
                        <a:cubicBezTo>
                          <a:pt x="4007389" y="38940"/>
                          <a:pt x="4105698" y="7408"/>
                          <a:pt x="4296725" y="0"/>
                        </a:cubicBezTo>
                        <a:cubicBezTo>
                          <a:pt x="4487752" y="-7408"/>
                          <a:pt x="4851891" y="-25167"/>
                          <a:pt x="5077948" y="0"/>
                        </a:cubicBezTo>
                        <a:cubicBezTo>
                          <a:pt x="5304005" y="25167"/>
                          <a:pt x="5507082" y="26354"/>
                          <a:pt x="5859171" y="0"/>
                        </a:cubicBezTo>
                        <a:cubicBezTo>
                          <a:pt x="6211260" y="-26354"/>
                          <a:pt x="6286793" y="584"/>
                          <a:pt x="6510190" y="0"/>
                        </a:cubicBezTo>
                        <a:cubicBezTo>
                          <a:pt x="6510731" y="12097"/>
                          <a:pt x="6511051" y="29008"/>
                          <a:pt x="6510190" y="36576"/>
                        </a:cubicBezTo>
                        <a:cubicBezTo>
                          <a:pt x="6162526" y="22753"/>
                          <a:pt x="6109599" y="46968"/>
                          <a:pt x="5794069" y="36576"/>
                        </a:cubicBezTo>
                        <a:cubicBezTo>
                          <a:pt x="5478539" y="26184"/>
                          <a:pt x="5341679" y="23264"/>
                          <a:pt x="5012846" y="36576"/>
                        </a:cubicBezTo>
                        <a:cubicBezTo>
                          <a:pt x="4684013" y="49888"/>
                          <a:pt x="4420613" y="37104"/>
                          <a:pt x="4231623" y="36576"/>
                        </a:cubicBezTo>
                        <a:cubicBezTo>
                          <a:pt x="4042633" y="36048"/>
                          <a:pt x="3824332" y="16640"/>
                          <a:pt x="3710808" y="36576"/>
                        </a:cubicBezTo>
                        <a:cubicBezTo>
                          <a:pt x="3597284" y="56512"/>
                          <a:pt x="3353238" y="61001"/>
                          <a:pt x="3059789" y="36576"/>
                        </a:cubicBezTo>
                        <a:cubicBezTo>
                          <a:pt x="2766340" y="12151"/>
                          <a:pt x="2599388" y="45085"/>
                          <a:pt x="2278567" y="36576"/>
                        </a:cubicBezTo>
                        <a:cubicBezTo>
                          <a:pt x="1957746" y="28067"/>
                          <a:pt x="1913835" y="47318"/>
                          <a:pt x="1627548" y="36576"/>
                        </a:cubicBezTo>
                        <a:cubicBezTo>
                          <a:pt x="1341261" y="25834"/>
                          <a:pt x="1364107" y="52564"/>
                          <a:pt x="1171834" y="36576"/>
                        </a:cubicBezTo>
                        <a:cubicBezTo>
                          <a:pt x="979561" y="20588"/>
                          <a:pt x="844677" y="45277"/>
                          <a:pt x="651019" y="36576"/>
                        </a:cubicBezTo>
                        <a:cubicBezTo>
                          <a:pt x="457362" y="27875"/>
                          <a:pt x="244555" y="31711"/>
                          <a:pt x="0" y="36576"/>
                        </a:cubicBezTo>
                        <a:cubicBezTo>
                          <a:pt x="-1549" y="24953"/>
                          <a:pt x="-1602" y="8810"/>
                          <a:pt x="0" y="0"/>
                        </a:cubicBezTo>
                        <a:close/>
                      </a:path>
                    </a:pathLst>
                  </a:cu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Текст 3">
            <a:extLst>
              <a:ext uri="{FF2B5EF4-FFF2-40B4-BE49-F238E27FC236}">
                <a16:creationId xmlns:a16="http://schemas.microsoft.com/office/drawing/2014/main" id="{9ABADE2D-2704-73E5-7D91-5517221E5701}"/>
              </a:ext>
            </a:extLst>
          </p:cNvPr>
          <p:cNvSpPr>
            <a:spLocks noGrp="1"/>
          </p:cNvSpPr>
          <p:nvPr>
            <p:ph type="body" sz="half" idx="1"/>
          </p:nvPr>
        </p:nvSpPr>
        <p:spPr>
          <a:xfrm>
            <a:off x="1261872" y="5321808"/>
            <a:ext cx="9637776" cy="7095744"/>
          </a:xfrm>
        </p:spPr>
        <p:txBody>
          <a:bodyPr vert="horz" lIns="91440" tIns="45720" rIns="91440" bIns="45720" rtlCol="0" anchor="t">
            <a:normAutofit/>
          </a:bodyPr>
          <a:lstStyle/>
          <a:p>
            <a:pPr indent="-228600" defTabSz="914400">
              <a:buFont typeface="Arial" panose="020B0604020202020204" pitchFamily="34" charset="0"/>
              <a:buChar char="•"/>
            </a:pPr>
            <a:r>
              <a:rPr lang="en-US" sz="2800" b="0" i="0" u="none" strike="noStrike" dirty="0">
                <a:effectLst/>
              </a:rPr>
              <a:t>the theory of randomness should be incorporated into the concept of decriminalization theory, since it is "random" norms that contribute to legal chaos, lead to uncertainty in criminal policy and ineffectiveness of criminal prohibitions.</a:t>
            </a:r>
            <a:br>
              <a:rPr lang="en-US" sz="2800" dirty="0"/>
            </a:br>
            <a:r>
              <a:rPr lang="en-US" sz="2800" b="0" i="0" u="none" strike="noStrike" dirty="0">
                <a:effectLst/>
              </a:rPr>
              <a:t>- the presence of imbalances in the criminal-legal regulation (excessive criminalization),</a:t>
            </a:r>
            <a:br>
              <a:rPr lang="en-US" sz="2800" dirty="0"/>
            </a:br>
            <a:r>
              <a:rPr lang="en-US" sz="2800" b="0" i="0" u="none" strike="noStrike" dirty="0">
                <a:effectLst/>
              </a:rPr>
              <a:t>- Internal, external, constitutional and international inconsistency of the criminal law norm with the provisions of other legal acts,</a:t>
            </a:r>
            <a:br>
              <a:rPr lang="en-US" sz="2800" dirty="0"/>
            </a:br>
            <a:r>
              <a:rPr lang="en-US" sz="2800" b="0" i="0" u="none" strike="noStrike" dirty="0">
                <a:effectLst/>
              </a:rPr>
              <a:t>- Uniqueness of the regulation of an excessively narrow issue,</a:t>
            </a:r>
            <a:br>
              <a:rPr lang="en-US" sz="2800" dirty="0"/>
            </a:br>
            <a:r>
              <a:rPr lang="en-US" sz="2800" b="0" i="0" u="none" strike="noStrike" dirty="0">
                <a:effectLst/>
              </a:rPr>
              <a:t>- instability of law enforcement practice (sporadic application),</a:t>
            </a:r>
            <a:br>
              <a:rPr lang="en-US" sz="2800" dirty="0"/>
            </a:br>
            <a:br>
              <a:rPr lang="en-US" sz="2800" dirty="0"/>
            </a:br>
            <a:endParaRPr lang="en-US" sz="2800" dirty="0"/>
          </a:p>
        </p:txBody>
      </p:sp>
      <p:pic>
        <p:nvPicPr>
          <p:cNvPr id="5122" name="Picture 2" descr="Latest on the Decriminalization of Drugs: Pros and Cons">
            <a:extLst>
              <a:ext uri="{FF2B5EF4-FFF2-40B4-BE49-F238E27FC236}">
                <a16:creationId xmlns:a16="http://schemas.microsoft.com/office/drawing/2014/main" id="{423FB57E-608E-25D9-BB8E-F04248CF1621}"/>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2198096" y="2769043"/>
            <a:ext cx="10917936" cy="81779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70239548"/>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6164" name="Rectangle 6159">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24377904" cy="13716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146" name="Picture 2" descr="Mathematicians develop new theory to explain real-world randomness">
            <a:extLst>
              <a:ext uri="{FF2B5EF4-FFF2-40B4-BE49-F238E27FC236}">
                <a16:creationId xmlns:a16="http://schemas.microsoft.com/office/drawing/2014/main" id="{37C89B59-4247-968C-16AA-A13153356B96}"/>
              </a:ext>
            </a:extLst>
          </p:cNvPr>
          <p:cNvPicPr>
            <a:picLocks noGrp="1" noChangeAspect="1" noChangeArrowheads="1"/>
          </p:cNvPicPr>
          <p:nvPr>
            <p:ph type="pic" sz="half" idx="21"/>
          </p:nvPr>
        </p:nvPicPr>
        <p:blipFill rotWithShape="1">
          <a:blip r:embed="rId2">
            <a:extLst>
              <a:ext uri="{28A0092B-C50C-407E-A947-70E740481C1C}">
                <a14:useLocalDpi xmlns:a14="http://schemas.microsoft.com/office/drawing/2010/main" val="0"/>
              </a:ext>
            </a:extLst>
          </a:blip>
          <a:srcRect r="5884"/>
          <a:stretch/>
        </p:blipFill>
        <p:spPr bwMode="auto">
          <a:xfrm>
            <a:off x="2" y="10"/>
            <a:ext cx="19339284" cy="13715990"/>
          </a:xfrm>
          <a:prstGeom prst="rect">
            <a:avLst/>
          </a:prstGeom>
          <a:noFill/>
          <a:extLst>
            <a:ext uri="{909E8E84-426E-40DD-AFC4-6F175D3DCCD1}">
              <a14:hiddenFill xmlns:a14="http://schemas.microsoft.com/office/drawing/2010/main">
                <a:solidFill>
                  <a:srgbClr val="FFFFFF"/>
                </a:solidFill>
              </a14:hiddenFill>
            </a:ext>
          </a:extLst>
        </p:spPr>
      </p:pic>
      <p:sp>
        <p:nvSpPr>
          <p:cNvPr id="6165" name="Rectangle 6161">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250038" y="0"/>
            <a:ext cx="14133956" cy="13716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Заголовок 2">
            <a:extLst>
              <a:ext uri="{FF2B5EF4-FFF2-40B4-BE49-F238E27FC236}">
                <a16:creationId xmlns:a16="http://schemas.microsoft.com/office/drawing/2014/main" id="{AA8741F6-B50A-4682-E679-F7880F9ABE90}"/>
              </a:ext>
            </a:extLst>
          </p:cNvPr>
          <p:cNvSpPr>
            <a:spLocks noGrp="1"/>
          </p:cNvSpPr>
          <p:nvPr>
            <p:ph type="title"/>
          </p:nvPr>
        </p:nvSpPr>
        <p:spPr>
          <a:xfrm>
            <a:off x="15063220" y="730250"/>
            <a:ext cx="7644378" cy="3799824"/>
          </a:xfrm>
        </p:spPr>
        <p:txBody>
          <a:bodyPr vert="horz" lIns="91440" tIns="45720" rIns="91440" bIns="45720" rtlCol="0" anchor="ctr">
            <a:normAutofit/>
          </a:bodyPr>
          <a:lstStyle/>
          <a:p>
            <a:pPr algn="l" defTabSz="914400"/>
            <a:r>
              <a:rPr lang="en-US" sz="8000"/>
              <a:t>relativity of the prohibition </a:t>
            </a:r>
          </a:p>
        </p:txBody>
      </p:sp>
      <p:sp>
        <p:nvSpPr>
          <p:cNvPr id="4" name="Текст 3">
            <a:extLst>
              <a:ext uri="{FF2B5EF4-FFF2-40B4-BE49-F238E27FC236}">
                <a16:creationId xmlns:a16="http://schemas.microsoft.com/office/drawing/2014/main" id="{6EF694AD-F1B3-2B63-00A7-983A827318D3}"/>
              </a:ext>
            </a:extLst>
          </p:cNvPr>
          <p:cNvSpPr>
            <a:spLocks noGrp="1"/>
          </p:cNvSpPr>
          <p:nvPr>
            <p:ph type="body" sz="half" idx="1"/>
          </p:nvPr>
        </p:nvSpPr>
        <p:spPr>
          <a:xfrm>
            <a:off x="13040139" y="3935896"/>
            <a:ext cx="10098157" cy="8418030"/>
          </a:xfrm>
        </p:spPr>
        <p:txBody>
          <a:bodyPr vert="horz" lIns="91440" tIns="45720" rIns="91440" bIns="45720" rtlCol="0">
            <a:normAutofit/>
          </a:bodyPr>
          <a:lstStyle/>
          <a:p>
            <a:pPr indent="-228600" defTabSz="914400">
              <a:buFont typeface="Arial" panose="020B0604020202020204" pitchFamily="34" charset="0"/>
              <a:buChar char="•"/>
            </a:pPr>
            <a:r>
              <a:rPr lang="en-US" sz="3400" b="0" i="0" u="none" strike="noStrike" dirty="0">
                <a:effectLst/>
              </a:rPr>
              <a:t> </a:t>
            </a:r>
            <a:r>
              <a:rPr lang="en-US" sz="4400" b="0" i="0" u="none" strike="noStrike" dirty="0">
                <a:effectLst/>
              </a:rPr>
              <a:t>hidden decriminalization through the implementation of blanket and reference norms),</a:t>
            </a:r>
          </a:p>
          <a:p>
            <a:pPr indent="-228600" defTabSz="914400">
              <a:buFont typeface="Arial" panose="020B0604020202020204" pitchFamily="34" charset="0"/>
              <a:buChar char="•"/>
            </a:pPr>
            <a:r>
              <a:rPr lang="en-US" sz="4400" b="0" i="0" u="none" strike="noStrike" dirty="0">
                <a:effectLst/>
              </a:rPr>
              <a:t>apparent randomness of existence of the norm, caused to life by the current changes in political processes.</a:t>
            </a:r>
          </a:p>
          <a:p>
            <a:pPr indent="-228600" defTabSz="914400">
              <a:buFont typeface="Arial" panose="020B0604020202020204" pitchFamily="34" charset="0"/>
              <a:buChar char="•"/>
            </a:pPr>
            <a:r>
              <a:rPr lang="en-US" sz="4400" b="0" i="0" u="none" strike="noStrike" dirty="0">
                <a:effectLst/>
              </a:rPr>
              <a:t> economic and social inefficiency of stigmatization </a:t>
            </a:r>
          </a:p>
          <a:p>
            <a:pPr indent="-228600" defTabSz="914400">
              <a:buFont typeface="Arial" panose="020B0604020202020204" pitchFamily="34" charset="0"/>
              <a:buChar char="•"/>
            </a:pPr>
            <a:r>
              <a:rPr lang="en-US" sz="4400" b="0" i="0" u="none" strike="noStrike" dirty="0">
                <a:effectLst/>
              </a:rPr>
              <a:t>impossibility of using preventive mechanisms</a:t>
            </a:r>
            <a:br>
              <a:rPr lang="en-US" sz="4400" dirty="0"/>
            </a:br>
            <a:endParaRPr lang="en-US" sz="4400" dirty="0"/>
          </a:p>
        </p:txBody>
      </p:sp>
    </p:spTree>
    <p:extLst>
      <p:ext uri="{BB962C8B-B14F-4D97-AF65-F5344CB8AC3E}">
        <p14:creationId xmlns:p14="http://schemas.microsoft.com/office/powerpoint/2010/main" val="26293021"/>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descr="Черно-белое спираллинг лестница">
            <a:extLst>
              <a:ext uri="{FF2B5EF4-FFF2-40B4-BE49-F238E27FC236}">
                <a16:creationId xmlns:a16="http://schemas.microsoft.com/office/drawing/2014/main" id="{20105440-37BD-5893-916F-29BF54E837D0}"/>
              </a:ext>
            </a:extLst>
          </p:cNvPr>
          <p:cNvPicPr>
            <a:picLocks noGrp="1" noChangeAspect="1"/>
          </p:cNvPicPr>
          <p:nvPr>
            <p:ph type="pic" sz="half" idx="21"/>
          </p:nvPr>
        </p:nvPicPr>
        <p:blipFill>
          <a:blip r:embed="rId2">
            <a:extLst>
              <a:ext uri="{28A0092B-C50C-407E-A947-70E740481C1C}">
                <a14:useLocalDpi xmlns:a14="http://schemas.microsoft.com/office/drawing/2010/main" val="0"/>
              </a:ext>
            </a:extLst>
          </a:blip>
          <a:srcRect l="398" r="398"/>
          <a:stretch>
            <a:fillRect/>
          </a:stretch>
        </p:blipFill>
        <p:spPr/>
      </p:pic>
      <p:sp>
        <p:nvSpPr>
          <p:cNvPr id="3" name="Заголовок 2">
            <a:extLst>
              <a:ext uri="{FF2B5EF4-FFF2-40B4-BE49-F238E27FC236}">
                <a16:creationId xmlns:a16="http://schemas.microsoft.com/office/drawing/2014/main" id="{67948D5F-6616-87DA-8574-9EA32EAF0A28}"/>
              </a:ext>
            </a:extLst>
          </p:cNvPr>
          <p:cNvSpPr>
            <a:spLocks noGrp="1"/>
          </p:cNvSpPr>
          <p:nvPr>
            <p:ph type="title"/>
          </p:nvPr>
        </p:nvSpPr>
        <p:spPr/>
        <p:txBody>
          <a:bodyPr>
            <a:normAutofit fontScale="90000"/>
          </a:bodyPr>
          <a:lstStyle/>
          <a:p>
            <a:r>
              <a:rPr lang="en-US" dirty="0"/>
              <a:t>Feedback</a:t>
            </a:r>
            <a:br>
              <a:rPr lang="uk-UA" dirty="0"/>
            </a:br>
            <a:r>
              <a:rPr lang="en-US" sz="8800" dirty="0"/>
              <a:t>We need new order but with our own paths… </a:t>
            </a:r>
            <a:br>
              <a:rPr lang="uk-UA" sz="8800" dirty="0"/>
            </a:br>
            <a:endParaRPr lang="ru-UA" dirty="0"/>
          </a:p>
        </p:txBody>
      </p:sp>
      <p:sp>
        <p:nvSpPr>
          <p:cNvPr id="4" name="Текст 3">
            <a:extLst>
              <a:ext uri="{FF2B5EF4-FFF2-40B4-BE49-F238E27FC236}">
                <a16:creationId xmlns:a16="http://schemas.microsoft.com/office/drawing/2014/main" id="{C65AFB7C-349D-6DEA-8FC2-1D520C0138DF}"/>
              </a:ext>
            </a:extLst>
          </p:cNvPr>
          <p:cNvSpPr>
            <a:spLocks noGrp="1"/>
          </p:cNvSpPr>
          <p:nvPr>
            <p:ph type="body" sz="half" idx="1"/>
          </p:nvPr>
        </p:nvSpPr>
        <p:spPr/>
        <p:txBody>
          <a:bodyPr>
            <a:noAutofit/>
          </a:bodyPr>
          <a:lstStyle/>
          <a:p>
            <a:r>
              <a:rPr lang="ru-UA" sz="4000" dirty="0">
                <a:solidFill>
                  <a:srgbClr val="000000"/>
                </a:solidFill>
                <a:effectLst/>
                <a:latin typeface="-webkit-standard"/>
                <a:ea typeface="Calibri" panose="020F0502020204030204" pitchFamily="34" charset="0"/>
                <a:cs typeface="Times New Roman" panose="02020603050405020304" pitchFamily="18" charset="0"/>
              </a:rPr>
              <a:t>I would criminalise to smoke in children</a:t>
            </a:r>
            <a:r>
              <a:rPr lang="ru-UA" sz="4000" dirty="0">
                <a:effectLst/>
              </a:rPr>
              <a:t> </a:t>
            </a:r>
          </a:p>
          <a:p>
            <a:r>
              <a:rPr lang="ru-UA" sz="4000" dirty="0">
                <a:solidFill>
                  <a:srgbClr val="000000"/>
                </a:solidFill>
                <a:effectLst/>
                <a:latin typeface="Calibri" panose="020F0502020204030204" pitchFamily="34" charset="0"/>
                <a:ea typeface="Calibri" panose="020F0502020204030204" pitchFamily="34" charset="0"/>
              </a:rPr>
              <a:t>criminalise, specifically the squatters' law that defends the occupant against the owner of the occupied property</a:t>
            </a:r>
          </a:p>
          <a:p>
            <a:r>
              <a:rPr lang="ru-UA" sz="4000" dirty="0">
                <a:solidFill>
                  <a:srgbClr val="000000"/>
                </a:solidFill>
                <a:effectLst/>
                <a:latin typeface="-webkit-standard"/>
                <a:ea typeface="Calibri" panose="020F0502020204030204" pitchFamily="34" charset="0"/>
                <a:cs typeface="Times New Roman" panose="02020603050405020304" pitchFamily="18" charset="0"/>
              </a:rPr>
              <a:t>animal abuse</a:t>
            </a:r>
            <a:endParaRPr lang="ru-UA" sz="4000" dirty="0">
              <a:effectLst/>
            </a:endParaRPr>
          </a:p>
          <a:p>
            <a:r>
              <a:rPr lang="es-ES" sz="4000" dirty="0">
                <a:effectLst/>
                <a:latin typeface="Calibri" panose="020F0502020204030204" pitchFamily="34" charset="0"/>
                <a:ea typeface="Times New Roman" panose="02020603050405020304" pitchFamily="18" charset="0"/>
                <a:cs typeface="Calibri" panose="020F0502020204030204" pitchFamily="34" charset="0"/>
              </a:rPr>
              <a:t>criminal </a:t>
            </a:r>
            <a:r>
              <a:rPr lang="es-ES" sz="4000" dirty="0" err="1">
                <a:effectLst/>
                <a:latin typeface="Calibri" panose="020F0502020204030204" pitchFamily="34" charset="0"/>
                <a:ea typeface="Times New Roman" panose="02020603050405020304" pitchFamily="18" charset="0"/>
                <a:cs typeface="Calibri" panose="020F0502020204030204" pitchFamily="34" charset="0"/>
              </a:rPr>
              <a:t>policies</a:t>
            </a:r>
            <a:r>
              <a:rPr lang="es-ES" sz="4000" dirty="0">
                <a:effectLst/>
                <a:latin typeface="Calibri" panose="020F0502020204030204" pitchFamily="34" charset="0"/>
                <a:ea typeface="Times New Roman" panose="02020603050405020304" pitchFamily="18" charset="0"/>
                <a:cs typeface="Calibri" panose="020F0502020204030204" pitchFamily="34" charset="0"/>
              </a:rPr>
              <a:t> </a:t>
            </a:r>
            <a:r>
              <a:rPr lang="es-ES" sz="4000" dirty="0" err="1">
                <a:effectLst/>
                <a:latin typeface="Calibri" panose="020F0502020204030204" pitchFamily="34" charset="0"/>
                <a:ea typeface="Times New Roman" panose="02020603050405020304" pitchFamily="18" charset="0"/>
                <a:cs typeface="Calibri" panose="020F0502020204030204" pitchFamily="34" charset="0"/>
              </a:rPr>
              <a:t>of</a:t>
            </a:r>
            <a:r>
              <a:rPr lang="es-ES" sz="4000" dirty="0">
                <a:effectLst/>
                <a:latin typeface="Calibri" panose="020F0502020204030204" pitchFamily="34" charset="0"/>
                <a:ea typeface="Times New Roman" panose="02020603050405020304" pitchFamily="18" charset="0"/>
                <a:cs typeface="Calibri" panose="020F0502020204030204" pitchFamily="34" charset="0"/>
              </a:rPr>
              <a:t> </a:t>
            </a:r>
            <a:r>
              <a:rPr lang="es-ES" sz="4000" dirty="0" err="1">
                <a:effectLst/>
                <a:latin typeface="Calibri" panose="020F0502020204030204" pitchFamily="34" charset="0"/>
                <a:ea typeface="Times New Roman" panose="02020603050405020304" pitchFamily="18" charset="0"/>
                <a:cs typeface="Calibri" panose="020F0502020204030204" pitchFamily="34" charset="0"/>
              </a:rPr>
              <a:t>immigrants</a:t>
            </a:r>
            <a:r>
              <a:rPr lang="es-ES" sz="4000" dirty="0">
                <a:effectLst/>
                <a:latin typeface="Calibri" panose="020F0502020204030204" pitchFamily="34" charset="0"/>
                <a:ea typeface="Times New Roman" panose="02020603050405020304" pitchFamily="18" charset="0"/>
                <a:cs typeface="Calibri" panose="020F0502020204030204" pitchFamily="34" charset="0"/>
              </a:rPr>
              <a:t>.</a:t>
            </a:r>
            <a:r>
              <a:rPr lang="ru-UA" sz="4000" dirty="0">
                <a:effectLst/>
                <a:latin typeface="Calibri" panose="020F0502020204030204" pitchFamily="34" charset="0"/>
                <a:ea typeface="Times New Roman" panose="02020603050405020304" pitchFamily="18" charset="0"/>
                <a:cs typeface="Calibri" panose="020F0502020204030204" pitchFamily="34" charset="0"/>
              </a:rPr>
              <a:t> </a:t>
            </a:r>
            <a:endParaRPr lang="ru-UA" sz="4000" dirty="0">
              <a:effectLst/>
              <a:latin typeface="Calibri" panose="020F0502020204030204" pitchFamily="34" charset="0"/>
              <a:ea typeface="Calibri" panose="020F0502020204030204" pitchFamily="34" charset="0"/>
              <a:cs typeface="Times New Roman" panose="02020603050405020304" pitchFamily="18" charset="0"/>
            </a:endParaRPr>
          </a:p>
          <a:p>
            <a:r>
              <a:rPr lang="ru-UA" sz="4000" dirty="0">
                <a:solidFill>
                  <a:srgbClr val="000000"/>
                </a:solidFill>
                <a:effectLst/>
                <a:latin typeface="-webkit-standard"/>
                <a:ea typeface="Calibri" panose="020F0502020204030204" pitchFamily="34" charset="0"/>
                <a:cs typeface="Times New Roman" panose="02020603050405020304" pitchFamily="18" charset="0"/>
              </a:rPr>
              <a:t>gender violence</a:t>
            </a:r>
          </a:p>
          <a:p>
            <a:r>
              <a:rPr lang="en-US" sz="4000" dirty="0">
                <a:solidFill>
                  <a:srgbClr val="000000"/>
                </a:solidFill>
                <a:latin typeface="-webkit-standard"/>
                <a:cs typeface="Times New Roman" panose="02020603050405020304" pitchFamily="18" charset="0"/>
              </a:rPr>
              <a:t>Harsh penalties</a:t>
            </a:r>
          </a:p>
          <a:p>
            <a:r>
              <a:rPr lang="en-US" sz="4000" dirty="0">
                <a:solidFill>
                  <a:srgbClr val="000000"/>
                </a:solidFill>
                <a:latin typeface="-webkit-standard"/>
                <a:cs typeface="Times New Roman" panose="02020603050405020304" pitchFamily="18" charset="0"/>
              </a:rPr>
              <a:t>Avoiding liberalism</a:t>
            </a:r>
            <a:endParaRPr lang="ru-UA" sz="4000" dirty="0"/>
          </a:p>
        </p:txBody>
      </p:sp>
    </p:spTree>
    <p:extLst>
      <p:ext uri="{BB962C8B-B14F-4D97-AF65-F5344CB8AC3E}">
        <p14:creationId xmlns:p14="http://schemas.microsoft.com/office/powerpoint/2010/main" val="2947809483"/>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D1D34770-47A8-402C-AF23-2B653F2D88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24377904" cy="13716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Текст 3">
            <a:extLst>
              <a:ext uri="{FF2B5EF4-FFF2-40B4-BE49-F238E27FC236}">
                <a16:creationId xmlns:a16="http://schemas.microsoft.com/office/drawing/2014/main" id="{AE40275B-B493-5782-27FF-719593E92507}"/>
              </a:ext>
            </a:extLst>
          </p:cNvPr>
          <p:cNvSpPr>
            <a:spLocks noGrp="1"/>
          </p:cNvSpPr>
          <p:nvPr>
            <p:ph type="body" sz="half" idx="4294967295"/>
          </p:nvPr>
        </p:nvSpPr>
        <p:spPr>
          <a:xfrm>
            <a:off x="1673360" y="1908313"/>
            <a:ext cx="12004220" cy="10359889"/>
          </a:xfrm>
        </p:spPr>
        <p:txBody>
          <a:bodyPr vert="horz" lIns="91440" tIns="45720" rIns="91440" bIns="45720" rtlCol="0">
            <a:normAutofit/>
          </a:bodyPr>
          <a:lstStyle/>
          <a:p>
            <a:pPr indent="-228600" defTabSz="914400"/>
            <a:r>
              <a:rPr lang="en-US" sz="3700" dirty="0">
                <a:effectLst/>
              </a:rPr>
              <a:t>Criminal law is therefore still considered to belong to political liberalism, and consequently we can find among one of its main tasks that of defending the citizen, criminal or not, from the possible abuses and arbitrariness of the punitive state. From this we can extract the protection of the delinquent, or of the potential or presumed delinquent citizen, on the same level as the protection of those essential presuppositions for coexistence just mentioned.</a:t>
            </a:r>
          </a:p>
          <a:p>
            <a:pPr indent="-228600" defTabSz="914400"/>
            <a:r>
              <a:rPr lang="en-US" sz="3700" dirty="0">
                <a:effectLst/>
              </a:rPr>
              <a:t>Finally, we will clearly support policies based on education, economic welfare, equality and all those social policies that improve society. We will not forget criminal law, but we will try to make it the exception and not the practice in criminal policy. </a:t>
            </a:r>
          </a:p>
          <a:p>
            <a:pPr indent="-228600" defTabSz="914400"/>
            <a:endParaRPr lang="en-US" sz="3700" dirty="0"/>
          </a:p>
        </p:txBody>
      </p:sp>
      <p:pic>
        <p:nvPicPr>
          <p:cNvPr id="6" name="Picture 5" descr="Front steps and columns of a majestic city building">
            <a:extLst>
              <a:ext uri="{FF2B5EF4-FFF2-40B4-BE49-F238E27FC236}">
                <a16:creationId xmlns:a16="http://schemas.microsoft.com/office/drawing/2014/main" id="{48AEBF29-932A-1850-607D-0E77ADAC9643}"/>
              </a:ext>
            </a:extLst>
          </p:cNvPr>
          <p:cNvPicPr>
            <a:picLocks noChangeAspect="1"/>
          </p:cNvPicPr>
          <p:nvPr/>
        </p:nvPicPr>
        <p:blipFill rotWithShape="1">
          <a:blip r:embed="rId2"/>
          <a:srcRect l="24528" r="26879"/>
          <a:stretch/>
        </p:blipFill>
        <p:spPr>
          <a:xfrm>
            <a:off x="14398880" y="10"/>
            <a:ext cx="9985120" cy="13715990"/>
          </a:xfrm>
          <a:prstGeom prst="rect">
            <a:avLst/>
          </a:prstGeom>
          <a:effectLst/>
        </p:spPr>
      </p:pic>
    </p:spTree>
    <p:extLst>
      <p:ext uri="{BB962C8B-B14F-4D97-AF65-F5344CB8AC3E}">
        <p14:creationId xmlns:p14="http://schemas.microsoft.com/office/powerpoint/2010/main" val="6427861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75" name="Rectangle 7174">
            <a:extLst>
              <a:ext uri="{FF2B5EF4-FFF2-40B4-BE49-F238E27FC236}">
                <a16:creationId xmlns:a16="http://schemas.microsoft.com/office/drawing/2014/main" id="{687AFE0E-B37D-4531-AFE8-231C8348EA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4377904" cy="13716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Заголовок 6">
            <a:extLst>
              <a:ext uri="{FF2B5EF4-FFF2-40B4-BE49-F238E27FC236}">
                <a16:creationId xmlns:a16="http://schemas.microsoft.com/office/drawing/2014/main" id="{784E5591-302D-6D9E-40F2-CEAB76ABAF81}"/>
              </a:ext>
            </a:extLst>
          </p:cNvPr>
          <p:cNvSpPr>
            <a:spLocks noGrp="1"/>
          </p:cNvSpPr>
          <p:nvPr>
            <p:ph type="title"/>
          </p:nvPr>
        </p:nvSpPr>
        <p:spPr>
          <a:xfrm>
            <a:off x="1676400" y="730250"/>
            <a:ext cx="21031200" cy="2651126"/>
          </a:xfrm>
        </p:spPr>
        <p:txBody>
          <a:bodyPr vert="horz" lIns="91440" tIns="45720" rIns="91440" bIns="45720" rtlCol="0" anchor="ctr">
            <a:noAutofit/>
          </a:bodyPr>
          <a:lstStyle/>
          <a:p>
            <a:pPr algn="ctr" defTabSz="914400"/>
            <a:r>
              <a:rPr lang="en-US" sz="4400" b="1" dirty="0"/>
              <a:t>Recommendation CM/Rec(2023)2 </a:t>
            </a:r>
            <a:br>
              <a:rPr lang="en-US" sz="4400" b="1" dirty="0"/>
            </a:br>
            <a:r>
              <a:rPr lang="en-US" sz="4400" b="1" dirty="0"/>
              <a:t>of the Committee of Ministers to member States </a:t>
            </a:r>
            <a:br>
              <a:rPr lang="en-US" sz="4400" b="1" dirty="0"/>
            </a:br>
            <a:r>
              <a:rPr lang="en-US" sz="4400" b="1" dirty="0"/>
              <a:t>on rights, services and support for victims of crime</a:t>
            </a:r>
            <a:br>
              <a:rPr lang="en-US" sz="4400" b="1" dirty="0"/>
            </a:br>
            <a:r>
              <a:rPr lang="en-US" sz="4400" b="1" dirty="0"/>
              <a:t>(Adopted by the Committee of Ministers on 15 March 2023</a:t>
            </a:r>
            <a:br>
              <a:rPr lang="en-US" sz="4400" b="1" dirty="0"/>
            </a:br>
            <a:r>
              <a:rPr lang="en-US" sz="4400" b="1" dirty="0"/>
              <a:t>at the 1460th meeting of the Ministers' Deputies)</a:t>
            </a:r>
            <a:br>
              <a:rPr lang="en-US" sz="4400" b="1" dirty="0"/>
            </a:br>
            <a:endParaRPr lang="en-US" sz="4400" b="1" dirty="0"/>
          </a:p>
        </p:txBody>
      </p:sp>
      <p:sp>
        <p:nvSpPr>
          <p:cNvPr id="8" name="Объект 7">
            <a:extLst>
              <a:ext uri="{FF2B5EF4-FFF2-40B4-BE49-F238E27FC236}">
                <a16:creationId xmlns:a16="http://schemas.microsoft.com/office/drawing/2014/main" id="{4271E103-F15B-0D1A-9070-FA2570469F45}"/>
              </a:ext>
            </a:extLst>
          </p:cNvPr>
          <p:cNvSpPr>
            <a:spLocks noGrp="1"/>
          </p:cNvSpPr>
          <p:nvPr>
            <p:ph sz="half" idx="1"/>
          </p:nvPr>
        </p:nvSpPr>
        <p:spPr>
          <a:xfrm>
            <a:off x="1676402" y="4027250"/>
            <a:ext cx="9229518" cy="8326674"/>
          </a:xfrm>
        </p:spPr>
        <p:txBody>
          <a:bodyPr vert="horz" lIns="91440" tIns="45720" rIns="91440" bIns="45720" rtlCol="0">
            <a:normAutofit/>
          </a:bodyPr>
          <a:lstStyle/>
          <a:p>
            <a:pPr marR="39370" indent="-228600" defTabSz="914400"/>
            <a:r>
              <a:rPr lang="en-US" sz="3700" b="1"/>
              <a:t> Crime is a wrong against society and a violation of the individual rights of victims. Member States should, therefore, ensure the effective recognition of, and respect for, the rights of victims with regard to their human rights; they should, in particular, respect the liberty, security, property, dignity, private and family life of victims and recognise the negative effects of crime on victims.</a:t>
            </a:r>
          </a:p>
          <a:p>
            <a:pPr marR="39370" indent="-228600" defTabSz="914400"/>
            <a:r>
              <a:rPr lang="en-US" sz="3700" b="1"/>
              <a:t>Righ</a:t>
            </a:r>
            <a:r>
              <a:rPr lang="en-US" sz="3700" b="1" i="0" u="none" strike="noStrike">
                <a:effectLst/>
              </a:rPr>
              <a:t>t to understand and be understood</a:t>
            </a:r>
          </a:p>
          <a:p>
            <a:pPr marR="39370" indent="-228600" defTabSz="914400"/>
            <a:r>
              <a:rPr lang="en-US" sz="3700" b="0" i="0" u="none" strike="noStrike">
                <a:effectLst/>
              </a:rPr>
              <a:t> </a:t>
            </a:r>
            <a:r>
              <a:rPr lang="en-US" sz="3700" b="1" i="0" u="none" strike="noStrike">
                <a:effectLst/>
              </a:rPr>
              <a:t>Right to reimbursement of expenses and return of property</a:t>
            </a:r>
          </a:p>
          <a:p>
            <a:pPr marR="39370" indent="-228600" defTabSz="914400"/>
            <a:r>
              <a:rPr lang="en-US" sz="3700" b="1" i="0" u="none" strike="noStrike">
                <a:effectLst/>
              </a:rPr>
              <a:t>Right to protection</a:t>
            </a:r>
            <a:endParaRPr lang="en-US" sz="3700"/>
          </a:p>
        </p:txBody>
      </p:sp>
      <p:pic>
        <p:nvPicPr>
          <p:cNvPr id="7170" name="Picture 2" descr="Crime victims: the lonely struggle | Euronews">
            <a:extLst>
              <a:ext uri="{FF2B5EF4-FFF2-40B4-BE49-F238E27FC236}">
                <a16:creationId xmlns:a16="http://schemas.microsoft.com/office/drawing/2014/main" id="{870E6062-C125-791D-1477-D1312967D881}"/>
              </a:ext>
            </a:extLst>
          </p:cNvPr>
          <p:cNvPicPr>
            <a:picLocks noGrp="1" noChangeAspect="1" noChangeArrowheads="1"/>
          </p:cNvPicPr>
          <p:nvPr>
            <p:ph sz="half" idx="2"/>
          </p:nvPr>
        </p:nvPicPr>
        <p:blipFill rotWithShape="1">
          <a:blip r:embed="rId2">
            <a:extLst>
              <a:ext uri="{28A0092B-C50C-407E-A947-70E740481C1C}">
                <a14:useLocalDpi xmlns:a14="http://schemas.microsoft.com/office/drawing/2010/main" val="0"/>
              </a:ext>
            </a:extLst>
          </a:blip>
          <a:srcRect l="17816" r="11907" b="-1"/>
          <a:stretch/>
        </p:blipFill>
        <p:spPr bwMode="auto">
          <a:xfrm>
            <a:off x="12202676" y="4030336"/>
            <a:ext cx="10567732" cy="8420884"/>
          </a:xfrm>
          <a:custGeom>
            <a:avLst/>
            <a:gdLst/>
            <a:ahLst/>
            <a:cxnLst/>
            <a:rect l="l" t="t" r="r" b="b"/>
            <a:pathLst>
              <a:path w="5283866" h="4210442">
                <a:moveTo>
                  <a:pt x="839883" y="18"/>
                </a:moveTo>
                <a:cubicBezTo>
                  <a:pt x="851945" y="328"/>
                  <a:pt x="864423" y="4671"/>
                  <a:pt x="875727" y="6050"/>
                </a:cubicBezTo>
                <a:cubicBezTo>
                  <a:pt x="1125267" y="36932"/>
                  <a:pt x="1374804" y="70296"/>
                  <a:pt x="1624617" y="99799"/>
                </a:cubicBezTo>
                <a:cubicBezTo>
                  <a:pt x="1858164" y="127373"/>
                  <a:pt x="2093363" y="133714"/>
                  <a:pt x="2328012" y="148051"/>
                </a:cubicBezTo>
                <a:cubicBezTo>
                  <a:pt x="2612016" y="165424"/>
                  <a:pt x="2895470" y="189965"/>
                  <a:pt x="3177820" y="228566"/>
                </a:cubicBezTo>
                <a:cubicBezTo>
                  <a:pt x="3373866" y="255590"/>
                  <a:pt x="3571843" y="274338"/>
                  <a:pt x="3770646" y="252831"/>
                </a:cubicBezTo>
                <a:cubicBezTo>
                  <a:pt x="3780572" y="251727"/>
                  <a:pt x="3791878" y="248144"/>
                  <a:pt x="3800149" y="251727"/>
                </a:cubicBezTo>
                <a:cubicBezTo>
                  <a:pt x="3896658" y="291986"/>
                  <a:pt x="4001986" y="263033"/>
                  <a:pt x="4102076" y="288400"/>
                </a:cubicBezTo>
                <a:cubicBezTo>
                  <a:pt x="4076434" y="386286"/>
                  <a:pt x="3966416" y="378289"/>
                  <a:pt x="3904377" y="446120"/>
                </a:cubicBezTo>
                <a:cubicBezTo>
                  <a:pt x="4005570" y="473141"/>
                  <a:pt x="4096562" y="500439"/>
                  <a:pt x="4188933" y="520843"/>
                </a:cubicBezTo>
                <a:cubicBezTo>
                  <a:pt x="4286818" y="542350"/>
                  <a:pt x="4369813" y="600531"/>
                  <a:pt x="4465492" y="626449"/>
                </a:cubicBezTo>
                <a:cubicBezTo>
                  <a:pt x="4485897" y="631964"/>
                  <a:pt x="4510437" y="651264"/>
                  <a:pt x="4517606" y="670015"/>
                </a:cubicBezTo>
                <a:cubicBezTo>
                  <a:pt x="4540768" y="730677"/>
                  <a:pt x="5003171" y="900804"/>
                  <a:pt x="4948576" y="954847"/>
                </a:cubicBezTo>
                <a:cubicBezTo>
                  <a:pt x="4925966" y="977182"/>
                  <a:pt x="4896738" y="993174"/>
                  <a:pt x="4866132" y="1015233"/>
                </a:cubicBezTo>
                <a:cubicBezTo>
                  <a:pt x="4912180" y="1056869"/>
                  <a:pt x="4964017" y="1075067"/>
                  <a:pt x="5019164" y="1087474"/>
                </a:cubicBezTo>
                <a:cubicBezTo>
                  <a:pt x="5035708" y="1091335"/>
                  <a:pt x="5051977" y="1099055"/>
                  <a:pt x="5053630" y="1117806"/>
                </a:cubicBezTo>
                <a:cubicBezTo>
                  <a:pt x="5055284" y="1137382"/>
                  <a:pt x="5038464" y="1145101"/>
                  <a:pt x="5024404" y="1154202"/>
                </a:cubicBezTo>
                <a:cubicBezTo>
                  <a:pt x="5004826" y="1166885"/>
                  <a:pt x="4985800" y="1177916"/>
                  <a:pt x="4960984" y="1179569"/>
                </a:cubicBezTo>
                <a:cubicBezTo>
                  <a:pt x="4920176" y="1182051"/>
                  <a:pt x="4900600" y="1217344"/>
                  <a:pt x="4876887" y="1243814"/>
                </a:cubicBezTo>
                <a:cubicBezTo>
                  <a:pt x="4863652" y="1258705"/>
                  <a:pt x="4857034" y="1288759"/>
                  <a:pt x="4880195" y="1293998"/>
                </a:cubicBezTo>
                <a:cubicBezTo>
                  <a:pt x="4935892" y="1306682"/>
                  <a:pt x="4931480" y="1343355"/>
                  <a:pt x="4930104" y="1384991"/>
                </a:cubicBezTo>
                <a:cubicBezTo>
                  <a:pt x="4928173" y="1436553"/>
                  <a:pt x="4895360" y="1460265"/>
                  <a:pt x="4855103" y="1480119"/>
                </a:cubicBezTo>
                <a:cubicBezTo>
                  <a:pt x="4841316" y="1487011"/>
                  <a:pt x="4821740" y="1486735"/>
                  <a:pt x="4816500" y="1508242"/>
                </a:cubicBezTo>
                <a:cubicBezTo>
                  <a:pt x="4839110" y="1528648"/>
                  <a:pt x="4866684" y="1512103"/>
                  <a:pt x="4890949" y="1517893"/>
                </a:cubicBezTo>
                <a:cubicBezTo>
                  <a:pt x="4911077" y="1522581"/>
                  <a:pt x="4944441" y="1520100"/>
                  <a:pt x="4916868" y="1557599"/>
                </a:cubicBezTo>
                <a:cubicBezTo>
                  <a:pt x="4908870" y="1568352"/>
                  <a:pt x="4918245" y="1576625"/>
                  <a:pt x="4928448" y="1577453"/>
                </a:cubicBezTo>
                <a:cubicBezTo>
                  <a:pt x="5010066" y="1586000"/>
                  <a:pt x="4972566" y="1661827"/>
                  <a:pt x="4998760" y="1701809"/>
                </a:cubicBezTo>
                <a:cubicBezTo>
                  <a:pt x="5005928" y="1712836"/>
                  <a:pt x="4998208" y="1731862"/>
                  <a:pt x="4986903" y="1736550"/>
                </a:cubicBezTo>
                <a:cubicBezTo>
                  <a:pt x="4914660" y="1767432"/>
                  <a:pt x="4904735" y="1841053"/>
                  <a:pt x="4869716" y="1904472"/>
                </a:cubicBezTo>
                <a:cubicBezTo>
                  <a:pt x="4907768" y="1929562"/>
                  <a:pt x="4953264" y="1935077"/>
                  <a:pt x="4994348" y="1951346"/>
                </a:cubicBezTo>
                <a:cubicBezTo>
                  <a:pt x="5037087" y="1968441"/>
                  <a:pt x="5037087" y="1981125"/>
                  <a:pt x="5001792" y="2030756"/>
                </a:cubicBezTo>
                <a:cubicBezTo>
                  <a:pt x="5093611" y="2041511"/>
                  <a:pt x="5093611" y="2041511"/>
                  <a:pt x="5065212" y="2119543"/>
                </a:cubicBezTo>
                <a:cubicBezTo>
                  <a:pt x="5142142" y="2126712"/>
                  <a:pt x="5192876" y="2163660"/>
                  <a:pt x="5204732" y="2244450"/>
                </a:cubicBezTo>
                <a:cubicBezTo>
                  <a:pt x="5210523" y="2283604"/>
                  <a:pt x="5245265" y="2302077"/>
                  <a:pt x="5283866" y="2328272"/>
                </a:cubicBezTo>
                <a:cubicBezTo>
                  <a:pt x="5235890" y="2353641"/>
                  <a:pt x="5203354" y="2406580"/>
                  <a:pt x="5147380" y="2350606"/>
                </a:cubicBezTo>
                <a:cubicBezTo>
                  <a:pt x="5126976" y="2330203"/>
                  <a:pt x="5128904" y="2356121"/>
                  <a:pt x="5126148" y="2363566"/>
                </a:cubicBezTo>
                <a:cubicBezTo>
                  <a:pt x="5119532" y="2381764"/>
                  <a:pt x="5133316" y="2393897"/>
                  <a:pt x="5142417" y="2407682"/>
                </a:cubicBezTo>
                <a:cubicBezTo>
                  <a:pt x="5151240" y="2421470"/>
                  <a:pt x="5161718" y="2436083"/>
                  <a:pt x="5164200" y="2451526"/>
                </a:cubicBezTo>
                <a:cubicBezTo>
                  <a:pt x="5165852" y="2462279"/>
                  <a:pt x="5157858" y="2477994"/>
                  <a:pt x="5149034" y="2485992"/>
                </a:cubicBezTo>
                <a:cubicBezTo>
                  <a:pt x="5102710" y="2528178"/>
                  <a:pt x="5130284" y="2623031"/>
                  <a:pt x="5042601" y="2635164"/>
                </a:cubicBezTo>
                <a:cubicBezTo>
                  <a:pt x="5003171" y="2640677"/>
                  <a:pt x="4984146" y="2675420"/>
                  <a:pt x="4955194" y="2694445"/>
                </a:cubicBezTo>
                <a:cubicBezTo>
                  <a:pt x="4854552" y="2760897"/>
                  <a:pt x="4787272" y="2846375"/>
                  <a:pt x="4756116" y="2963836"/>
                </a:cubicBezTo>
                <a:cubicBezTo>
                  <a:pt x="4747568" y="2996372"/>
                  <a:pt x="4714754" y="3022569"/>
                  <a:pt x="4693523" y="3051244"/>
                </a:cubicBezTo>
                <a:cubicBezTo>
                  <a:pt x="4703726" y="3072199"/>
                  <a:pt x="4759424" y="3026979"/>
                  <a:pt x="4739848" y="3082125"/>
                </a:cubicBezTo>
                <a:cubicBezTo>
                  <a:pt x="4724958" y="3123486"/>
                  <a:pt x="4686906" y="3149129"/>
                  <a:pt x="4651060" y="3173670"/>
                </a:cubicBezTo>
                <a:cubicBezTo>
                  <a:pt x="4610252" y="3201518"/>
                  <a:pt x="4565032" y="3223852"/>
                  <a:pt x="4546556" y="3275413"/>
                </a:cubicBezTo>
                <a:cubicBezTo>
                  <a:pt x="4542697" y="3286444"/>
                  <a:pt x="4530288" y="3298024"/>
                  <a:pt x="4519261" y="3302437"/>
                </a:cubicBezTo>
                <a:cubicBezTo>
                  <a:pt x="3944081" y="4209875"/>
                  <a:pt x="2528194" y="4215939"/>
                  <a:pt x="2364961" y="4209597"/>
                </a:cubicBezTo>
                <a:cubicBezTo>
                  <a:pt x="2167260" y="4201602"/>
                  <a:pt x="1980313" y="4145627"/>
                  <a:pt x="1796951" y="4075867"/>
                </a:cubicBezTo>
                <a:cubicBezTo>
                  <a:pt x="1719469" y="4046365"/>
                  <a:pt x="1647505" y="4004453"/>
                  <a:pt x="1572227" y="3971917"/>
                </a:cubicBezTo>
                <a:cubicBezTo>
                  <a:pt x="1468277" y="3926971"/>
                  <a:pt x="1388040" y="3841219"/>
                  <a:pt x="1284364" y="3805097"/>
                </a:cubicBezTo>
                <a:cubicBezTo>
                  <a:pt x="1177655" y="3767873"/>
                  <a:pt x="1086388" y="3699767"/>
                  <a:pt x="976645" y="3670815"/>
                </a:cubicBezTo>
                <a:cubicBezTo>
                  <a:pt x="918742" y="3655375"/>
                  <a:pt x="862768" y="3627527"/>
                  <a:pt x="871866" y="3547839"/>
                </a:cubicBezTo>
                <a:cubicBezTo>
                  <a:pt x="874349" y="3525228"/>
                  <a:pt x="859184" y="3506755"/>
                  <a:pt x="835195" y="3513373"/>
                </a:cubicBezTo>
                <a:cubicBezTo>
                  <a:pt x="789424" y="3525780"/>
                  <a:pt x="768744" y="3492967"/>
                  <a:pt x="743375" y="3468427"/>
                </a:cubicBezTo>
                <a:cubicBezTo>
                  <a:pt x="698156" y="3424863"/>
                  <a:pt x="655142" y="3378540"/>
                  <a:pt x="583175" y="3371370"/>
                </a:cubicBezTo>
                <a:cubicBezTo>
                  <a:pt x="596961" y="3337178"/>
                  <a:pt x="620399" y="3342142"/>
                  <a:pt x="641906" y="3349311"/>
                </a:cubicBezTo>
                <a:cubicBezTo>
                  <a:pt x="698432" y="3368062"/>
                  <a:pt x="754405" y="3389293"/>
                  <a:pt x="810930" y="3408042"/>
                </a:cubicBezTo>
                <a:cubicBezTo>
                  <a:pt x="847878" y="3420175"/>
                  <a:pt x="884551" y="3437271"/>
                  <a:pt x="933908" y="3423758"/>
                </a:cubicBezTo>
                <a:cubicBezTo>
                  <a:pt x="891445" y="3354826"/>
                  <a:pt x="819202" y="3342418"/>
                  <a:pt x="760747" y="3321187"/>
                </a:cubicBezTo>
                <a:cubicBezTo>
                  <a:pt x="687678" y="3294441"/>
                  <a:pt x="644664" y="3243980"/>
                  <a:pt x="593101" y="3187731"/>
                </a:cubicBezTo>
                <a:cubicBezTo>
                  <a:pt x="646869" y="3174220"/>
                  <a:pt x="680233" y="3215581"/>
                  <a:pt x="722419" y="3213374"/>
                </a:cubicBezTo>
                <a:cubicBezTo>
                  <a:pt x="724627" y="3206207"/>
                  <a:pt x="728486" y="3195729"/>
                  <a:pt x="727934" y="3195451"/>
                </a:cubicBezTo>
                <a:cubicBezTo>
                  <a:pt x="659002" y="3164570"/>
                  <a:pt x="626741" y="3106666"/>
                  <a:pt x="615987" y="3036630"/>
                </a:cubicBezTo>
                <a:cubicBezTo>
                  <a:pt x="610473" y="3000510"/>
                  <a:pt x="585381" y="2989205"/>
                  <a:pt x="560564" y="2972660"/>
                </a:cubicBezTo>
                <a:cubicBezTo>
                  <a:pt x="473984" y="2913930"/>
                  <a:pt x="382441" y="2860713"/>
                  <a:pt x="311302" y="2779924"/>
                </a:cubicBezTo>
                <a:cubicBezTo>
                  <a:pt x="393471" y="2790677"/>
                  <a:pt x="459371" y="2843341"/>
                  <a:pt x="547882" y="2865952"/>
                </a:cubicBezTo>
                <a:cubicBezTo>
                  <a:pt x="477570" y="2777166"/>
                  <a:pt x="386577" y="2732222"/>
                  <a:pt x="303582" y="2678453"/>
                </a:cubicBezTo>
                <a:cubicBezTo>
                  <a:pt x="265806" y="2653913"/>
                  <a:pt x="230790" y="2622479"/>
                  <a:pt x="185016" y="2609244"/>
                </a:cubicBezTo>
                <a:cubicBezTo>
                  <a:pt x="168748" y="2604556"/>
                  <a:pt x="142002" y="2594630"/>
                  <a:pt x="154963" y="2568435"/>
                </a:cubicBezTo>
                <a:cubicBezTo>
                  <a:pt x="165990" y="2546654"/>
                  <a:pt x="187773" y="2553269"/>
                  <a:pt x="207627" y="2559612"/>
                </a:cubicBezTo>
                <a:cubicBezTo>
                  <a:pt x="255328" y="2575330"/>
                  <a:pt x="304685" y="2575604"/>
                  <a:pt x="369207" y="2575330"/>
                </a:cubicBezTo>
                <a:cubicBezTo>
                  <a:pt x="315163" y="2503363"/>
                  <a:pt x="216174" y="2524871"/>
                  <a:pt x="169852" y="2449319"/>
                </a:cubicBezTo>
                <a:cubicBezTo>
                  <a:pt x="227755" y="2436083"/>
                  <a:pt x="272424" y="2463381"/>
                  <a:pt x="319299" y="2468619"/>
                </a:cubicBezTo>
                <a:cubicBezTo>
                  <a:pt x="361761" y="2473307"/>
                  <a:pt x="372239" y="2460624"/>
                  <a:pt x="362313" y="2418988"/>
                </a:cubicBezTo>
                <a:cubicBezTo>
                  <a:pt x="346873" y="2354190"/>
                  <a:pt x="370034" y="2321102"/>
                  <a:pt x="431798" y="2338750"/>
                </a:cubicBezTo>
                <a:cubicBezTo>
                  <a:pt x="489149" y="2355293"/>
                  <a:pt x="495215" y="2331030"/>
                  <a:pt x="479775" y="2294082"/>
                </a:cubicBezTo>
                <a:cubicBezTo>
                  <a:pt x="457716" y="2240315"/>
                  <a:pt x="482807" y="2198678"/>
                  <a:pt x="499903" y="2153458"/>
                </a:cubicBezTo>
                <a:cubicBezTo>
                  <a:pt x="526099" y="2084525"/>
                  <a:pt x="515069" y="2050885"/>
                  <a:pt x="458544" y="1999599"/>
                </a:cubicBezTo>
                <a:cubicBezTo>
                  <a:pt x="426835" y="1970921"/>
                  <a:pt x="392645" y="1946658"/>
                  <a:pt x="346596" y="1921843"/>
                </a:cubicBezTo>
                <a:cubicBezTo>
                  <a:pt x="452753" y="1908331"/>
                  <a:pt x="341358" y="1862836"/>
                  <a:pt x="378857" y="1834435"/>
                </a:cubicBezTo>
                <a:cubicBezTo>
                  <a:pt x="453856" y="1822854"/>
                  <a:pt x="515069" y="1913294"/>
                  <a:pt x="617091" y="1887376"/>
                </a:cubicBezTo>
                <a:cubicBezTo>
                  <a:pt x="491080" y="1809066"/>
                  <a:pt x="351835" y="1783423"/>
                  <a:pt x="260568" y="1679198"/>
                </a:cubicBezTo>
                <a:cubicBezTo>
                  <a:pt x="281523" y="1655484"/>
                  <a:pt x="302479" y="1677543"/>
                  <a:pt x="320402" y="1668720"/>
                </a:cubicBezTo>
                <a:cubicBezTo>
                  <a:pt x="319850" y="1663205"/>
                  <a:pt x="321230" y="1654932"/>
                  <a:pt x="317920" y="1652452"/>
                </a:cubicBezTo>
                <a:cubicBezTo>
                  <a:pt x="249815" y="1595650"/>
                  <a:pt x="248711" y="1594273"/>
                  <a:pt x="321779" y="1552359"/>
                </a:cubicBezTo>
                <a:cubicBezTo>
                  <a:pt x="347424" y="1537746"/>
                  <a:pt x="345218" y="1524786"/>
                  <a:pt x="331707" y="1506313"/>
                </a:cubicBezTo>
                <a:cubicBezTo>
                  <a:pt x="322055" y="1493353"/>
                  <a:pt x="310475" y="1481772"/>
                  <a:pt x="315990" y="1453371"/>
                </a:cubicBezTo>
                <a:cubicBezTo>
                  <a:pt x="355971" y="1489769"/>
                  <a:pt x="549259" y="1477912"/>
                  <a:pt x="583450" y="1474052"/>
                </a:cubicBezTo>
                <a:cubicBezTo>
                  <a:pt x="621777" y="1469917"/>
                  <a:pt x="659553" y="1452269"/>
                  <a:pt x="699809" y="1461919"/>
                </a:cubicBezTo>
                <a:cubicBezTo>
                  <a:pt x="732070" y="1469641"/>
                  <a:pt x="881516" y="1544364"/>
                  <a:pt x="902750" y="1458612"/>
                </a:cubicBezTo>
                <a:cubicBezTo>
                  <a:pt x="903853" y="1454475"/>
                  <a:pt x="964237" y="1464127"/>
                  <a:pt x="996774" y="1468814"/>
                </a:cubicBezTo>
                <a:cubicBezTo>
                  <a:pt x="1025451" y="1472674"/>
                  <a:pt x="1057712" y="1489769"/>
                  <a:pt x="1077012" y="1455578"/>
                </a:cubicBezTo>
                <a:cubicBezTo>
                  <a:pt x="1088317" y="1435450"/>
                  <a:pt x="1041719" y="1396571"/>
                  <a:pt x="1000083" y="1393262"/>
                </a:cubicBezTo>
                <a:cubicBezTo>
                  <a:pt x="963961" y="1390229"/>
                  <a:pt x="926186" y="1385817"/>
                  <a:pt x="891720" y="1394089"/>
                </a:cubicBezTo>
                <a:cubicBezTo>
                  <a:pt x="849258" y="1404017"/>
                  <a:pt x="826372" y="1388024"/>
                  <a:pt x="814515" y="1353557"/>
                </a:cubicBezTo>
                <a:cubicBezTo>
                  <a:pt x="801280" y="1315506"/>
                  <a:pt x="775911" y="1297858"/>
                  <a:pt x="740895" y="1280211"/>
                </a:cubicBezTo>
                <a:cubicBezTo>
                  <a:pt x="655967" y="1237474"/>
                  <a:pt x="574352" y="1188118"/>
                  <a:pt x="481154" y="1163301"/>
                </a:cubicBezTo>
                <a:cubicBezTo>
                  <a:pt x="462679" y="1158337"/>
                  <a:pt x="442276" y="1151719"/>
                  <a:pt x="433728" y="1118909"/>
                </a:cubicBezTo>
                <a:cubicBezTo>
                  <a:pt x="686023" y="1167987"/>
                  <a:pt x="915984" y="1295929"/>
                  <a:pt x="1176276" y="1288484"/>
                </a:cubicBezTo>
                <a:cubicBezTo>
                  <a:pt x="1105137" y="1247950"/>
                  <a:pt x="1022694" y="1245745"/>
                  <a:pt x="946867" y="1217344"/>
                </a:cubicBezTo>
                <a:cubicBezTo>
                  <a:pt x="1000635" y="1196113"/>
                  <a:pt x="1051094" y="1218172"/>
                  <a:pt x="1102104" y="1230304"/>
                </a:cubicBezTo>
                <a:cubicBezTo>
                  <a:pt x="1144843" y="1240230"/>
                  <a:pt x="1183446" y="1241885"/>
                  <a:pt x="1188133" y="1182603"/>
                </a:cubicBezTo>
                <a:cubicBezTo>
                  <a:pt x="1186478" y="1178742"/>
                  <a:pt x="1186754" y="1173780"/>
                  <a:pt x="1187030" y="1169092"/>
                </a:cubicBezTo>
                <a:cubicBezTo>
                  <a:pt x="1172690" y="1144552"/>
                  <a:pt x="1150358" y="1131868"/>
                  <a:pt x="1123887" y="1124698"/>
                </a:cubicBezTo>
                <a:cubicBezTo>
                  <a:pt x="1107894" y="1120286"/>
                  <a:pt x="1086663" y="1113668"/>
                  <a:pt x="1086938" y="1096023"/>
                </a:cubicBezTo>
                <a:cubicBezTo>
                  <a:pt x="1087765" y="1030674"/>
                  <a:pt x="1036756" y="1011647"/>
                  <a:pt x="985744" y="992622"/>
                </a:cubicBezTo>
                <a:cubicBezTo>
                  <a:pt x="1014145" y="960086"/>
                  <a:pt x="1036479" y="984074"/>
                  <a:pt x="1057987" y="981594"/>
                </a:cubicBezTo>
                <a:cubicBezTo>
                  <a:pt x="1072049" y="979939"/>
                  <a:pt x="1084733" y="976906"/>
                  <a:pt x="1084733" y="960086"/>
                </a:cubicBezTo>
                <a:cubicBezTo>
                  <a:pt x="1085008" y="946023"/>
                  <a:pt x="1078390" y="930030"/>
                  <a:pt x="1064605" y="929756"/>
                </a:cubicBezTo>
                <a:cubicBezTo>
                  <a:pt x="978300" y="927273"/>
                  <a:pt x="930599" y="836833"/>
                  <a:pt x="840985" y="836558"/>
                </a:cubicBezTo>
                <a:cubicBezTo>
                  <a:pt x="787493" y="836558"/>
                  <a:pt x="868834" y="785547"/>
                  <a:pt x="823615" y="764315"/>
                </a:cubicBezTo>
                <a:cubicBezTo>
                  <a:pt x="813687" y="759628"/>
                  <a:pt x="849533" y="752460"/>
                  <a:pt x="865526" y="753562"/>
                </a:cubicBezTo>
                <a:cubicBezTo>
                  <a:pt x="881242" y="754665"/>
                  <a:pt x="895304" y="768175"/>
                  <a:pt x="914331" y="758525"/>
                </a:cubicBezTo>
                <a:cubicBezTo>
                  <a:pt x="924808" y="724059"/>
                  <a:pt x="897787" y="711375"/>
                  <a:pt x="875452" y="701724"/>
                </a:cubicBezTo>
                <a:cubicBezTo>
                  <a:pt x="823889" y="679390"/>
                  <a:pt x="773706" y="652369"/>
                  <a:pt x="717181" y="644371"/>
                </a:cubicBezTo>
                <a:cubicBezTo>
                  <a:pt x="697053" y="641614"/>
                  <a:pt x="746133" y="604666"/>
                  <a:pt x="755783" y="591707"/>
                </a:cubicBezTo>
                <a:cubicBezTo>
                  <a:pt x="528304" y="455496"/>
                  <a:pt x="254778" y="462388"/>
                  <a:pt x="0" y="352370"/>
                </a:cubicBezTo>
                <a:cubicBezTo>
                  <a:pt x="56250" y="330864"/>
                  <a:pt x="97610" y="346580"/>
                  <a:pt x="135937" y="349889"/>
                </a:cubicBezTo>
                <a:cubicBezTo>
                  <a:pt x="231615" y="358160"/>
                  <a:pt x="326193" y="375256"/>
                  <a:pt x="421595" y="385458"/>
                </a:cubicBezTo>
                <a:cubicBezTo>
                  <a:pt x="468469" y="390421"/>
                  <a:pt x="512035" y="409172"/>
                  <a:pt x="564424" y="379393"/>
                </a:cubicBezTo>
                <a:cubicBezTo>
                  <a:pt x="599443" y="359540"/>
                  <a:pt x="655418" y="381046"/>
                  <a:pt x="698432" y="398694"/>
                </a:cubicBezTo>
                <a:cubicBezTo>
                  <a:pt x="734000" y="413307"/>
                  <a:pt x="767916" y="417167"/>
                  <a:pt x="815067" y="398694"/>
                </a:cubicBezTo>
                <a:cubicBezTo>
                  <a:pt x="772328" y="387389"/>
                  <a:pt x="739515" y="377463"/>
                  <a:pt x="705876" y="370568"/>
                </a:cubicBezTo>
                <a:cubicBezTo>
                  <a:pt x="679130" y="365055"/>
                  <a:pt x="742825" y="342719"/>
                  <a:pt x="775360" y="345477"/>
                </a:cubicBezTo>
                <a:cubicBezTo>
                  <a:pt x="820857" y="349337"/>
                  <a:pt x="795214" y="335000"/>
                  <a:pt x="787493" y="315146"/>
                </a:cubicBezTo>
                <a:cubicBezTo>
                  <a:pt x="779221" y="293915"/>
                  <a:pt x="803761" y="287298"/>
                  <a:pt x="819202" y="291709"/>
                </a:cubicBezTo>
                <a:cubicBezTo>
                  <a:pt x="878484" y="309081"/>
                  <a:pt x="937491" y="278474"/>
                  <a:pt x="998705" y="303291"/>
                </a:cubicBezTo>
                <a:cubicBezTo>
                  <a:pt x="983263" y="242077"/>
                  <a:pt x="949899" y="215331"/>
                  <a:pt x="880139" y="206783"/>
                </a:cubicBezTo>
                <a:cubicBezTo>
                  <a:pt x="853944" y="203475"/>
                  <a:pt x="826647" y="208438"/>
                  <a:pt x="804037" y="190790"/>
                </a:cubicBezTo>
                <a:cubicBezTo>
                  <a:pt x="791076" y="180590"/>
                  <a:pt x="776463" y="168457"/>
                  <a:pt x="786666" y="149707"/>
                </a:cubicBezTo>
                <a:cubicBezTo>
                  <a:pt x="793834" y="136471"/>
                  <a:pt x="809276" y="136471"/>
                  <a:pt x="821960" y="140884"/>
                </a:cubicBezTo>
                <a:cubicBezTo>
                  <a:pt x="878761" y="160461"/>
                  <a:pt x="938043" y="167630"/>
                  <a:pt x="997325" y="174800"/>
                </a:cubicBezTo>
                <a:cubicBezTo>
                  <a:pt x="1006426" y="175902"/>
                  <a:pt x="1016626" y="179487"/>
                  <a:pt x="1026829" y="161287"/>
                </a:cubicBezTo>
                <a:cubicBezTo>
                  <a:pt x="915984" y="131783"/>
                  <a:pt x="810655" y="89872"/>
                  <a:pt x="696777" y="73604"/>
                </a:cubicBezTo>
                <a:cubicBezTo>
                  <a:pt x="698432" y="65884"/>
                  <a:pt x="700086" y="58164"/>
                  <a:pt x="701741" y="50444"/>
                </a:cubicBezTo>
                <a:cubicBezTo>
                  <a:pt x="790801" y="61471"/>
                  <a:pt x="879864" y="72501"/>
                  <a:pt x="992362" y="86289"/>
                </a:cubicBezTo>
                <a:cubicBezTo>
                  <a:pt x="923153" y="42446"/>
                  <a:pt x="857805" y="57060"/>
                  <a:pt x="806519" y="18183"/>
                </a:cubicBezTo>
                <a:cubicBezTo>
                  <a:pt x="816170" y="3431"/>
                  <a:pt x="827820" y="-292"/>
                  <a:pt x="839883" y="18"/>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6599970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B77A3B1-F0B4-4498-8A97-9E15CB73E27D}"/>
              </a:ext>
            </a:extLst>
          </p:cNvPr>
          <p:cNvSpPr>
            <a:spLocks noGrp="1"/>
          </p:cNvSpPr>
          <p:nvPr>
            <p:ph type="title"/>
          </p:nvPr>
        </p:nvSpPr>
        <p:spPr>
          <a:xfrm>
            <a:off x="1676400" y="6752976"/>
            <a:ext cx="10219900" cy="1913348"/>
          </a:xfrm>
        </p:spPr>
        <p:txBody>
          <a:bodyPr vert="horz" lIns="91440" tIns="45720" rIns="91440" bIns="45720" rtlCol="0" anchor="ctr">
            <a:normAutofit/>
          </a:bodyPr>
          <a:lstStyle/>
          <a:p>
            <a:pPr defTabSz="914400"/>
            <a:r>
              <a:rPr lang="en-US" sz="6100" kern="1200">
                <a:solidFill>
                  <a:schemeClr val="tx1"/>
                </a:solidFill>
                <a:latin typeface="+mj-lt"/>
                <a:ea typeface="+mj-ea"/>
                <a:cs typeface="+mj-cs"/>
              </a:rPr>
              <a:t>INNOVATION OR INTERPRETATION</a:t>
            </a:r>
          </a:p>
        </p:txBody>
      </p:sp>
      <p:pic>
        <p:nvPicPr>
          <p:cNvPr id="3" name="Picture 2" descr="Лошадью ходи, лошадью...&quot; | Одеський Кур'єр">
            <a:extLst>
              <a:ext uri="{FF2B5EF4-FFF2-40B4-BE49-F238E27FC236}">
                <a16:creationId xmlns:a16="http://schemas.microsoft.com/office/drawing/2014/main" id="{49C0D9D3-5CF7-4F34-B50E-01DBAEB7D719}"/>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953588" y="2128205"/>
            <a:ext cx="6209212" cy="4079698"/>
          </a:xfrm>
          <a:prstGeom prst="rect">
            <a:avLst/>
          </a:prstGeom>
          <a:noFill/>
          <a:extLst>
            <a:ext uri="{909E8E84-426E-40DD-AFC4-6F175D3DCCD1}">
              <a14:hiddenFill xmlns:a14="http://schemas.microsoft.com/office/drawing/2010/main">
                <a:solidFill>
                  <a:srgbClr val="FFFFFF"/>
                </a:solidFill>
              </a14:hiddenFill>
            </a:ext>
          </a:extLst>
        </p:spPr>
      </p:pic>
      <p:sp>
        <p:nvSpPr>
          <p:cNvPr id="9225" name="Freeform: Shape 9224">
            <a:extLst>
              <a:ext uri="{FF2B5EF4-FFF2-40B4-BE49-F238E27FC236}">
                <a16:creationId xmlns:a16="http://schemas.microsoft.com/office/drawing/2014/main" id="{7BC0F8B1-F985-469B-8332-13DBC76655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V="1">
            <a:off x="3583926" y="902088"/>
            <a:ext cx="4617166" cy="5482392"/>
          </a:xfrm>
          <a:custGeom>
            <a:avLst/>
            <a:gdLst>
              <a:gd name="connsiteX0" fmla="*/ 2308583 w 2308583"/>
              <a:gd name="connsiteY0" fmla="*/ 2741196 h 2741196"/>
              <a:gd name="connsiteX1" fmla="*/ 462 w 2308583"/>
              <a:gd name="connsiteY1" fmla="*/ 2741196 h 2741196"/>
              <a:gd name="connsiteX2" fmla="*/ 0 w 2308583"/>
              <a:gd name="connsiteY2" fmla="*/ 2469337 h 2741196"/>
              <a:gd name="connsiteX3" fmla="*/ 2022607 w 2308583"/>
              <a:gd name="connsiteY3" fmla="*/ 2470269 h 2741196"/>
              <a:gd name="connsiteX4" fmla="*/ 2022607 w 2308583"/>
              <a:gd name="connsiteY4" fmla="*/ 0 h 2741196"/>
              <a:gd name="connsiteX5" fmla="*/ 2308583 w 2308583"/>
              <a:gd name="connsiteY5" fmla="*/ 0 h 2741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08583" h="2741196">
                <a:moveTo>
                  <a:pt x="2308583" y="2741196"/>
                </a:moveTo>
                <a:lnTo>
                  <a:pt x="462" y="2741196"/>
                </a:lnTo>
                <a:cubicBezTo>
                  <a:pt x="-462" y="2647366"/>
                  <a:pt x="923" y="2563167"/>
                  <a:pt x="0" y="2469337"/>
                </a:cubicBezTo>
                <a:lnTo>
                  <a:pt x="2022607" y="2470269"/>
                </a:lnTo>
                <a:lnTo>
                  <a:pt x="2022607" y="0"/>
                </a:lnTo>
                <a:lnTo>
                  <a:pt x="2308583" y="0"/>
                </a:lnTo>
                <a:close/>
              </a:path>
            </a:pathLst>
          </a:custGeom>
          <a:solidFill>
            <a:schemeClr val="tx1">
              <a:lumMod val="95000"/>
              <a:lumOff val="5000"/>
              <a:alpha val="75000"/>
            </a:schemeClr>
          </a:solidFill>
          <a:ln w="0">
            <a:noFill/>
            <a:prstDash val="solid"/>
            <a:round/>
            <a:headEnd/>
            <a:tailEnd/>
          </a:ln>
        </p:spPr>
      </p:sp>
      <p:pic>
        <p:nvPicPr>
          <p:cNvPr id="9218" name="Picture 2" descr="Киевские всадники, не слезающие с коней - Цікавий Київ">
            <a:extLst>
              <a:ext uri="{FF2B5EF4-FFF2-40B4-BE49-F238E27FC236}">
                <a16:creationId xmlns:a16="http://schemas.microsoft.com/office/drawing/2014/main" id="{0B8EC30E-9F9D-897E-5287-360DD506BC49}"/>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8748214" y="1141388"/>
            <a:ext cx="7558586" cy="5003783"/>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В Запорожском селе из Ленина сделали Шевченко | zabor.zp.ua">
            <a:extLst>
              <a:ext uri="{FF2B5EF4-FFF2-40B4-BE49-F238E27FC236}">
                <a16:creationId xmlns:a16="http://schemas.microsoft.com/office/drawing/2014/main" id="{1B56B3DF-6CD1-45DB-8247-A74E07A154C7}"/>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16959944" y="2328060"/>
            <a:ext cx="5486400" cy="2811780"/>
          </a:xfrm>
          <a:prstGeom prst="rect">
            <a:avLst/>
          </a:prstGeom>
          <a:noFill/>
          <a:extLst>
            <a:ext uri="{909E8E84-426E-40DD-AFC4-6F175D3DCCD1}">
              <a14:hiddenFill xmlns:a14="http://schemas.microsoft.com/office/drawing/2010/main">
                <a:solidFill>
                  <a:srgbClr val="FFFFFF"/>
                </a:solidFill>
              </a14:hiddenFill>
            </a:ext>
          </a:extLst>
        </p:spPr>
      </p:pic>
      <p:sp>
        <p:nvSpPr>
          <p:cNvPr id="9227" name="Freeform: Shape 9226">
            <a:extLst>
              <a:ext uri="{FF2B5EF4-FFF2-40B4-BE49-F238E27FC236}">
                <a16:creationId xmlns:a16="http://schemas.microsoft.com/office/drawing/2014/main" id="{89D15953-1642-4DD6-AD9E-01AA19247FF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V="1">
            <a:off x="18933954" y="868000"/>
            <a:ext cx="4617166" cy="2228808"/>
          </a:xfrm>
          <a:custGeom>
            <a:avLst/>
            <a:gdLst>
              <a:gd name="connsiteX0" fmla="*/ 462 w 2308583"/>
              <a:gd name="connsiteY0" fmla="*/ 1114404 h 1114404"/>
              <a:gd name="connsiteX1" fmla="*/ 2308583 w 2308583"/>
              <a:gd name="connsiteY1" fmla="*/ 1114404 h 1114404"/>
              <a:gd name="connsiteX2" fmla="*/ 2308583 w 2308583"/>
              <a:gd name="connsiteY2" fmla="*/ 0 h 1114404"/>
              <a:gd name="connsiteX3" fmla="*/ 2022607 w 2308583"/>
              <a:gd name="connsiteY3" fmla="*/ 0 h 1114404"/>
              <a:gd name="connsiteX4" fmla="*/ 2022607 w 2308583"/>
              <a:gd name="connsiteY4" fmla="*/ 843477 h 1114404"/>
              <a:gd name="connsiteX5" fmla="*/ 0 w 2308583"/>
              <a:gd name="connsiteY5" fmla="*/ 842545 h 1114404"/>
              <a:gd name="connsiteX6" fmla="*/ 462 w 2308583"/>
              <a:gd name="connsiteY6" fmla="*/ 1114404 h 1114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08583" h="1114404">
                <a:moveTo>
                  <a:pt x="462" y="1114404"/>
                </a:moveTo>
                <a:lnTo>
                  <a:pt x="2308583" y="1114404"/>
                </a:lnTo>
                <a:lnTo>
                  <a:pt x="2308583" y="0"/>
                </a:lnTo>
                <a:lnTo>
                  <a:pt x="2022607" y="0"/>
                </a:lnTo>
                <a:lnTo>
                  <a:pt x="2022607" y="843477"/>
                </a:lnTo>
                <a:lnTo>
                  <a:pt x="0" y="842545"/>
                </a:lnTo>
                <a:cubicBezTo>
                  <a:pt x="923" y="936375"/>
                  <a:pt x="-462" y="1020574"/>
                  <a:pt x="462" y="1114404"/>
                </a:cubicBezTo>
                <a:close/>
              </a:path>
            </a:pathLst>
          </a:custGeom>
          <a:solidFill>
            <a:schemeClr val="tx1">
              <a:lumMod val="95000"/>
              <a:lumOff val="5000"/>
              <a:alpha val="75000"/>
            </a:schemeClr>
          </a:solidFill>
          <a:ln w="0">
            <a:noFill/>
            <a:prstDash val="solid"/>
            <a:round/>
            <a:headEnd/>
            <a:tailEnd/>
          </a:ln>
        </p:spPr>
      </p:sp>
      <p:sp>
        <p:nvSpPr>
          <p:cNvPr id="9222" name="Content Placeholder 9221">
            <a:extLst>
              <a:ext uri="{FF2B5EF4-FFF2-40B4-BE49-F238E27FC236}">
                <a16:creationId xmlns:a16="http://schemas.microsoft.com/office/drawing/2014/main" id="{62258972-5CC0-37A3-8155-E6FDC059CD2A}"/>
              </a:ext>
            </a:extLst>
          </p:cNvPr>
          <p:cNvSpPr>
            <a:spLocks noGrp="1"/>
          </p:cNvSpPr>
          <p:nvPr>
            <p:ph sz="half" idx="1"/>
          </p:nvPr>
        </p:nvSpPr>
        <p:spPr>
          <a:xfrm>
            <a:off x="1676400" y="8775510"/>
            <a:ext cx="10219900" cy="3578414"/>
          </a:xfrm>
        </p:spPr>
        <p:txBody>
          <a:bodyPr vert="horz" lIns="91440" tIns="45720" rIns="91440" bIns="45720" rtlCol="0">
            <a:normAutofit/>
          </a:bodyPr>
          <a:lstStyle/>
          <a:p>
            <a:pPr marL="228600" indent="0" defTabSz="914400">
              <a:buNone/>
            </a:pPr>
            <a:r>
              <a:rPr lang="en-US" sz="4000" dirty="0"/>
              <a:t>"A wise legislator does not begin by making laws, but by examining their suitability to a </a:t>
            </a:r>
            <a:r>
              <a:rPr lang="en-US" sz="4000"/>
              <a:t>given society».</a:t>
            </a:r>
          </a:p>
          <a:p>
            <a:pPr marL="228600" indent="0" defTabSz="914400">
              <a:buNone/>
            </a:pPr>
            <a:r>
              <a:rPr lang="uk-UA" sz="4000"/>
              <a:t> </a:t>
            </a:r>
            <a:r>
              <a:rPr lang="en-US" sz="4000" dirty="0"/>
              <a:t>J-J Rousseau</a:t>
            </a:r>
          </a:p>
        </p:txBody>
      </p:sp>
      <p:pic>
        <p:nvPicPr>
          <p:cNvPr id="3074" name="Picture 2" descr="Изображение выглядит как дерево, на открытом воздухе, бетон, камень&#10;&#10;Автоматически созданное описание">
            <a:extLst>
              <a:ext uri="{FF2B5EF4-FFF2-40B4-BE49-F238E27FC236}">
                <a16:creationId xmlns:a16="http://schemas.microsoft.com/office/drawing/2014/main" id="{83E8DB1C-9D3D-4A33-9105-14EE9C50333C}"/>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tretch>
            <a:fillRect/>
          </a:stretch>
        </p:blipFill>
        <p:spPr bwMode="auto">
          <a:xfrm>
            <a:off x="12487702" y="7927766"/>
            <a:ext cx="3819098" cy="2864324"/>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Скучали по мне?&amp;quot; Нашёл в лесу памятник Сталину с Лениным. Рассказываю, как  он туда попал | Другие места | Яндекс Дзен">
            <a:extLst>
              <a:ext uri="{FF2B5EF4-FFF2-40B4-BE49-F238E27FC236}">
                <a16:creationId xmlns:a16="http://schemas.microsoft.com/office/drawing/2014/main" id="{889C603E-A3B2-419D-8B9D-98F32E78FD78}"/>
              </a:ext>
            </a:extLst>
          </p:cNvPr>
          <p:cNvPicPr>
            <a:picLocks noGrp="1" noChangeAspect="1" noChangeArrowheads="1"/>
          </p:cNvPicPr>
          <p:nvPr>
            <p:ph sz="half" idx="2"/>
          </p:nvPr>
        </p:nvPicPr>
        <p:blipFill>
          <a:blip r:embed="rId6">
            <a:extLst>
              <a:ext uri="{28A0092B-C50C-407E-A947-70E740481C1C}">
                <a14:useLocalDpi xmlns:a14="http://schemas.microsoft.com/office/drawing/2010/main" val="0"/>
              </a:ext>
            </a:extLst>
          </a:blip>
          <a:stretch>
            <a:fillRect/>
          </a:stretch>
        </p:blipFill>
        <p:spPr bwMode="auto">
          <a:xfrm>
            <a:off x="18064720" y="6730719"/>
            <a:ext cx="5486400" cy="3881628"/>
          </a:xfrm>
          <a:prstGeom prst="rect">
            <a:avLst/>
          </a:prstGeom>
          <a:noFill/>
          <a:extLst>
            <a:ext uri="{909E8E84-426E-40DD-AFC4-6F175D3DCCD1}">
              <a14:hiddenFill xmlns:a14="http://schemas.microsoft.com/office/drawing/2010/main">
                <a:solidFill>
                  <a:srgbClr val="FFFFFF"/>
                </a:solidFill>
              </a14:hiddenFill>
            </a:ext>
          </a:extLst>
        </p:spPr>
      </p:pic>
      <p:sp>
        <p:nvSpPr>
          <p:cNvPr id="9229" name="Freeform 6">
            <a:extLst>
              <a:ext uri="{FF2B5EF4-FFF2-40B4-BE49-F238E27FC236}">
                <a16:creationId xmlns:a16="http://schemas.microsoft.com/office/drawing/2014/main" id="{FBF3780C-749F-4B50-9E1D-F2B1F6DBB7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a:off x="16953666" y="5838004"/>
            <a:ext cx="5050144" cy="67979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1">
              <a:lumMod val="95000"/>
              <a:lumOff val="5000"/>
              <a:alpha val="75000"/>
            </a:schemeClr>
          </a:solidFill>
          <a:ln w="0">
            <a:noFill/>
            <a:prstDash val="solid"/>
            <a:round/>
            <a:headEnd/>
            <a:tailEnd/>
          </a:ln>
        </p:spPr>
      </p:sp>
    </p:spTree>
    <p:extLst>
      <p:ext uri="{BB962C8B-B14F-4D97-AF65-F5344CB8AC3E}">
        <p14:creationId xmlns:p14="http://schemas.microsoft.com/office/powerpoint/2010/main" val="3467427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Заголовок 21">
            <a:extLst>
              <a:ext uri="{FF2B5EF4-FFF2-40B4-BE49-F238E27FC236}">
                <a16:creationId xmlns:a16="http://schemas.microsoft.com/office/drawing/2014/main" id="{F8FAEED9-1ECD-45F9-87A0-9394BAEABB79}"/>
              </a:ext>
            </a:extLst>
          </p:cNvPr>
          <p:cNvSpPr>
            <a:spLocks noGrp="1"/>
          </p:cNvSpPr>
          <p:nvPr>
            <p:ph type="ctrTitle"/>
          </p:nvPr>
        </p:nvSpPr>
        <p:spPr>
          <a:xfrm>
            <a:off x="8256736" y="9044312"/>
            <a:ext cx="9875874" cy="2726430"/>
          </a:xfrm>
        </p:spPr>
        <p:txBody>
          <a:bodyPr vert="horz" lIns="91440" tIns="45720" rIns="91440" bIns="45720" rtlCol="0" anchor="t">
            <a:normAutofit/>
          </a:bodyPr>
          <a:lstStyle/>
          <a:p>
            <a:pPr defTabSz="914400"/>
            <a:r>
              <a:rPr lang="en-US" kern="1200">
                <a:solidFill>
                  <a:schemeClr val="tx1"/>
                </a:solidFill>
                <a:latin typeface="+mj-lt"/>
                <a:ea typeface="+mj-ea"/>
                <a:cs typeface="+mj-cs"/>
              </a:rPr>
              <a:t>THANK YOU</a:t>
            </a:r>
          </a:p>
        </p:txBody>
      </p:sp>
      <p:sp>
        <p:nvSpPr>
          <p:cNvPr id="23" name="Подзаголовок 22">
            <a:extLst>
              <a:ext uri="{FF2B5EF4-FFF2-40B4-BE49-F238E27FC236}">
                <a16:creationId xmlns:a16="http://schemas.microsoft.com/office/drawing/2014/main" id="{8E5E4638-9BCB-4C2E-914F-CC868E2020D5}"/>
              </a:ext>
            </a:extLst>
          </p:cNvPr>
          <p:cNvSpPr>
            <a:spLocks noGrp="1"/>
          </p:cNvSpPr>
          <p:nvPr>
            <p:ph type="subTitle" idx="1"/>
          </p:nvPr>
        </p:nvSpPr>
        <p:spPr>
          <a:xfrm>
            <a:off x="8256738" y="7814836"/>
            <a:ext cx="9875872" cy="1153476"/>
          </a:xfrm>
        </p:spPr>
        <p:txBody>
          <a:bodyPr vert="horz" lIns="91440" tIns="45720" rIns="91440" bIns="45720" rtlCol="0" anchor="b">
            <a:normAutofit fontScale="70000" lnSpcReduction="20000"/>
          </a:bodyPr>
          <a:lstStyle/>
          <a:p>
            <a:pPr marL="0" indent="0" defTabSz="914400">
              <a:spcBef>
                <a:spcPts val="1000"/>
              </a:spcBef>
            </a:pPr>
            <a:r>
              <a:rPr lang="en-US" sz="3400" kern="1200" dirty="0">
                <a:solidFill>
                  <a:schemeClr val="tx1"/>
                </a:solidFill>
                <a:latin typeface="+mn-lt"/>
                <a:ea typeface="+mn-ea"/>
                <a:cs typeface="+mn-cs"/>
              </a:rPr>
              <a:t>Viacheslav Tuliakov</a:t>
            </a:r>
          </a:p>
          <a:p>
            <a:pPr marL="0" indent="0" defTabSz="914400">
              <a:spcBef>
                <a:spcPts val="1000"/>
              </a:spcBef>
            </a:pPr>
            <a:endParaRPr lang="en-US" sz="3400" kern="1200" dirty="0">
              <a:solidFill>
                <a:schemeClr val="tx1"/>
              </a:solidFill>
              <a:latin typeface="+mn-lt"/>
              <a:ea typeface="+mn-ea"/>
              <a:cs typeface="+mn-cs"/>
            </a:endParaRPr>
          </a:p>
          <a:p>
            <a:pPr marL="0" indent="0" defTabSz="914400">
              <a:spcBef>
                <a:spcPts val="1000"/>
              </a:spcBef>
            </a:pPr>
            <a:r>
              <a:rPr lang="en-US" sz="3400" kern="1200" dirty="0">
                <a:solidFill>
                  <a:schemeClr val="tx1"/>
                </a:solidFill>
                <a:latin typeface="+mn-lt"/>
                <a:ea typeface="+mn-ea"/>
                <a:cs typeface="+mn-cs"/>
              </a:rPr>
              <a:t>( C )2023</a:t>
            </a:r>
          </a:p>
        </p:txBody>
      </p:sp>
      <p:pic>
        <p:nvPicPr>
          <p:cNvPr id="8" name="Рисунок 7" descr="Изображение выглядит как текст, табло, торговый автомат&#10;&#10;Автоматически созданное описание">
            <a:extLst>
              <a:ext uri="{FF2B5EF4-FFF2-40B4-BE49-F238E27FC236}">
                <a16:creationId xmlns:a16="http://schemas.microsoft.com/office/drawing/2014/main" id="{7D73134F-D09B-7AF1-C592-B4488104414F}"/>
              </a:ext>
            </a:extLst>
          </p:cNvPr>
          <p:cNvPicPr>
            <a:picLocks noChangeAspect="1"/>
          </p:cNvPicPr>
          <p:nvPr/>
        </p:nvPicPr>
        <p:blipFill rotWithShape="1">
          <a:blip r:embed="rId2"/>
          <a:srcRect t="15868" b="17169"/>
          <a:stretch/>
        </p:blipFill>
        <p:spPr>
          <a:xfrm>
            <a:off x="2493146" y="10"/>
            <a:ext cx="7827264" cy="4570458"/>
          </a:xfrm>
          <a:custGeom>
            <a:avLst/>
            <a:gdLst/>
            <a:ahLst/>
            <a:cxnLst/>
            <a:rect l="l" t="t" r="r" b="b"/>
            <a:pathLst>
              <a:path w="3913632" h="2285234">
                <a:moveTo>
                  <a:pt x="29691" y="0"/>
                </a:moveTo>
                <a:lnTo>
                  <a:pt x="3883942" y="0"/>
                </a:lnTo>
                <a:lnTo>
                  <a:pt x="3903529" y="128345"/>
                </a:lnTo>
                <a:cubicBezTo>
                  <a:pt x="3910210" y="194127"/>
                  <a:pt x="3913632" y="260873"/>
                  <a:pt x="3913632" y="328418"/>
                </a:cubicBezTo>
                <a:cubicBezTo>
                  <a:pt x="3913632" y="1409138"/>
                  <a:pt x="3037536" y="2285234"/>
                  <a:pt x="1956816" y="2285234"/>
                </a:cubicBezTo>
                <a:cubicBezTo>
                  <a:pt x="876096" y="2285234"/>
                  <a:pt x="0" y="1409138"/>
                  <a:pt x="0" y="328418"/>
                </a:cubicBezTo>
                <a:cubicBezTo>
                  <a:pt x="0" y="260873"/>
                  <a:pt x="3422" y="194127"/>
                  <a:pt x="10103" y="128345"/>
                </a:cubicBezTo>
                <a:close/>
              </a:path>
            </a:pathLst>
          </a:custGeom>
        </p:spPr>
      </p:pic>
      <p:pic>
        <p:nvPicPr>
          <p:cNvPr id="10242" name="Picture 2" descr="Understanding Criminal Law | Éducaloi">
            <a:extLst>
              <a:ext uri="{FF2B5EF4-FFF2-40B4-BE49-F238E27FC236}">
                <a16:creationId xmlns:a16="http://schemas.microsoft.com/office/drawing/2014/main" id="{6A736A18-F57F-F011-65DA-D90C7C72EE15}"/>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4139" r="39197" b="-1"/>
          <a:stretch/>
        </p:blipFill>
        <p:spPr bwMode="auto">
          <a:xfrm>
            <a:off x="20" y="4576662"/>
            <a:ext cx="7129256" cy="9139336"/>
          </a:xfrm>
          <a:custGeom>
            <a:avLst/>
            <a:gdLst/>
            <a:ahLst/>
            <a:cxnLst/>
            <a:rect l="l" t="t" r="r" b="b"/>
            <a:pathLst>
              <a:path w="3564638" h="4569668">
                <a:moveTo>
                  <a:pt x="640080" y="0"/>
                </a:moveTo>
                <a:cubicBezTo>
                  <a:pt x="2255269" y="0"/>
                  <a:pt x="3564638" y="1309369"/>
                  <a:pt x="3564638" y="2924558"/>
                </a:cubicBezTo>
                <a:cubicBezTo>
                  <a:pt x="3564638" y="3530254"/>
                  <a:pt x="3380508" y="4092944"/>
                  <a:pt x="3065170" y="4559707"/>
                </a:cubicBezTo>
                <a:lnTo>
                  <a:pt x="3057720" y="4569668"/>
                </a:lnTo>
                <a:lnTo>
                  <a:pt x="0" y="4569668"/>
                </a:lnTo>
                <a:lnTo>
                  <a:pt x="0" y="72448"/>
                </a:lnTo>
                <a:lnTo>
                  <a:pt x="50679" y="59417"/>
                </a:lnTo>
                <a:cubicBezTo>
                  <a:pt x="241061" y="20459"/>
                  <a:pt x="438181" y="0"/>
                  <a:pt x="640080" y="0"/>
                </a:cubicBezTo>
                <a:close/>
              </a:path>
            </a:pathLst>
          </a:custGeom>
          <a:noFill/>
          <a:extLst>
            <a:ext uri="{909E8E84-426E-40DD-AFC4-6F175D3DCCD1}">
              <a14:hiddenFill xmlns:a14="http://schemas.microsoft.com/office/drawing/2010/main">
                <a:solidFill>
                  <a:srgbClr val="FFFFFF"/>
                </a:solidFill>
              </a14:hiddenFill>
            </a:ext>
          </a:extLst>
        </p:spPr>
      </p:pic>
      <p:pic>
        <p:nvPicPr>
          <p:cNvPr id="20" name="Рисунок 19" descr="Изображение выглядит как текст&#10;&#10;Автоматически созданное описание">
            <a:extLst>
              <a:ext uri="{FF2B5EF4-FFF2-40B4-BE49-F238E27FC236}">
                <a16:creationId xmlns:a16="http://schemas.microsoft.com/office/drawing/2014/main" id="{F87834A4-16F4-2789-12E5-E6BB0696C791}"/>
              </a:ext>
            </a:extLst>
          </p:cNvPr>
          <p:cNvPicPr>
            <a:picLocks noGrp="1" noChangeAspect="1"/>
          </p:cNvPicPr>
          <p:nvPr>
            <p:ph type="pic" sz="quarter" idx="16"/>
          </p:nvPr>
        </p:nvPicPr>
        <p:blipFill rotWithShape="1">
          <a:blip r:embed="rId4"/>
          <a:srcRect l="18432" r="15145"/>
          <a:stretch/>
        </p:blipFill>
        <p:spPr>
          <a:xfrm>
            <a:off x="11051118" y="1451816"/>
            <a:ext cx="5705856" cy="5705856"/>
          </a:xfrm>
          <a:custGeom>
            <a:avLst/>
            <a:gdLst/>
            <a:ahLst/>
            <a:cxnLst/>
            <a:rect l="l" t="t" r="r" b="b"/>
            <a:pathLst>
              <a:path w="2852928" h="2852928">
                <a:moveTo>
                  <a:pt x="1426464" y="0"/>
                </a:moveTo>
                <a:cubicBezTo>
                  <a:pt x="2214278" y="0"/>
                  <a:pt x="2852928" y="638650"/>
                  <a:pt x="2852928" y="1426464"/>
                </a:cubicBezTo>
                <a:cubicBezTo>
                  <a:pt x="2852928" y="2214278"/>
                  <a:pt x="2214278" y="2852928"/>
                  <a:pt x="1426464" y="2852928"/>
                </a:cubicBezTo>
                <a:cubicBezTo>
                  <a:pt x="638650" y="2852928"/>
                  <a:pt x="0" y="2214278"/>
                  <a:pt x="0" y="1426464"/>
                </a:cubicBezTo>
                <a:cubicBezTo>
                  <a:pt x="0" y="638650"/>
                  <a:pt x="638650" y="0"/>
                  <a:pt x="1426464" y="0"/>
                </a:cubicBezTo>
                <a:close/>
              </a:path>
            </a:pathLst>
          </a:custGeom>
        </p:spPr>
      </p:pic>
      <p:pic>
        <p:nvPicPr>
          <p:cNvPr id="3" name="Рисунок 2" descr="Изображение выглядит как текст&#10;&#10;Автоматически созданное описание">
            <a:extLst>
              <a:ext uri="{FF2B5EF4-FFF2-40B4-BE49-F238E27FC236}">
                <a16:creationId xmlns:a16="http://schemas.microsoft.com/office/drawing/2014/main" id="{8F4E8D92-1F73-0EAE-7877-EC69162E0B6F}"/>
              </a:ext>
            </a:extLst>
          </p:cNvPr>
          <p:cNvPicPr>
            <a:picLocks noChangeAspect="1"/>
          </p:cNvPicPr>
          <p:nvPr/>
        </p:nvPicPr>
        <p:blipFill rotWithShape="1">
          <a:blip r:embed="rId5"/>
          <a:srcRect l="16040" r="19590" b="-1"/>
          <a:stretch/>
        </p:blipFill>
        <p:spPr>
          <a:xfrm>
            <a:off x="17837522" y="-8662"/>
            <a:ext cx="6546476" cy="6767782"/>
          </a:xfrm>
          <a:custGeom>
            <a:avLst/>
            <a:gdLst/>
            <a:ahLst/>
            <a:cxnLst/>
            <a:rect l="l" t="t" r="r" b="b"/>
            <a:pathLst>
              <a:path w="3273238" h="3383891">
                <a:moveTo>
                  <a:pt x="122841" y="0"/>
                </a:moveTo>
                <a:lnTo>
                  <a:pt x="3273238" y="0"/>
                </a:lnTo>
                <a:lnTo>
                  <a:pt x="3273238" y="3291335"/>
                </a:lnTo>
                <a:lnTo>
                  <a:pt x="3118338" y="3331164"/>
                </a:lnTo>
                <a:cubicBezTo>
                  <a:pt x="2949390" y="3365736"/>
                  <a:pt x="2774463" y="3383891"/>
                  <a:pt x="2595295" y="3383891"/>
                </a:cubicBezTo>
                <a:cubicBezTo>
                  <a:pt x="1161953" y="3383891"/>
                  <a:pt x="0" y="2221938"/>
                  <a:pt x="0" y="788596"/>
                </a:cubicBezTo>
                <a:cubicBezTo>
                  <a:pt x="0" y="519845"/>
                  <a:pt x="40850" y="260634"/>
                  <a:pt x="116679" y="16835"/>
                </a:cubicBezTo>
                <a:close/>
              </a:path>
            </a:pathLst>
          </a:custGeom>
        </p:spPr>
      </p:pic>
      <p:pic>
        <p:nvPicPr>
          <p:cNvPr id="12" name="Рисунок 11" descr="Изображение выглядит как текст, табло, торговый автомат&#10;&#10;Автоматически созданное описание">
            <a:extLst>
              <a:ext uri="{FF2B5EF4-FFF2-40B4-BE49-F238E27FC236}">
                <a16:creationId xmlns:a16="http://schemas.microsoft.com/office/drawing/2014/main" id="{87A6A851-7AC7-0840-A858-2F20AC16B16E}"/>
              </a:ext>
            </a:extLst>
          </p:cNvPr>
          <p:cNvPicPr>
            <a:picLocks noGrp="1" noChangeAspect="1"/>
          </p:cNvPicPr>
          <p:nvPr>
            <p:ph type="pic" sz="quarter" idx="15"/>
          </p:nvPr>
        </p:nvPicPr>
        <p:blipFill rotWithShape="1">
          <a:blip r:embed="rId6"/>
          <a:srcRect r="11484" b="1"/>
          <a:stretch/>
        </p:blipFill>
        <p:spPr>
          <a:xfrm>
            <a:off x="18726472" y="8142644"/>
            <a:ext cx="5657530" cy="5573356"/>
          </a:xfrm>
          <a:custGeom>
            <a:avLst/>
            <a:gdLst/>
            <a:ahLst/>
            <a:cxnLst/>
            <a:rect l="l" t="t" r="r" b="b"/>
            <a:pathLst>
              <a:path w="2828765" h="2786678">
                <a:moveTo>
                  <a:pt x="1888236" y="0"/>
                </a:moveTo>
                <a:cubicBezTo>
                  <a:pt x="2214125" y="0"/>
                  <a:pt x="2520731" y="82558"/>
                  <a:pt x="2788281" y="227900"/>
                </a:cubicBezTo>
                <a:lnTo>
                  <a:pt x="2828765" y="252495"/>
                </a:lnTo>
                <a:lnTo>
                  <a:pt x="2828765" y="2786678"/>
                </a:lnTo>
                <a:lnTo>
                  <a:pt x="227128" y="2786678"/>
                </a:lnTo>
                <a:lnTo>
                  <a:pt x="148387" y="2623223"/>
                </a:lnTo>
                <a:cubicBezTo>
                  <a:pt x="52837" y="2397318"/>
                  <a:pt x="0" y="2148947"/>
                  <a:pt x="0" y="1888236"/>
                </a:cubicBezTo>
                <a:cubicBezTo>
                  <a:pt x="0" y="845392"/>
                  <a:pt x="845392" y="0"/>
                  <a:pt x="1888236" y="0"/>
                </a:cubicBezTo>
                <a:close/>
              </a:path>
            </a:pathLst>
          </a:custGeom>
        </p:spPr>
      </p:pic>
      <p:sp>
        <p:nvSpPr>
          <p:cNvPr id="6" name="Номер слайда 5">
            <a:extLst>
              <a:ext uri="{FF2B5EF4-FFF2-40B4-BE49-F238E27FC236}">
                <a16:creationId xmlns:a16="http://schemas.microsoft.com/office/drawing/2014/main" id="{36E60F23-FB58-4EF8-82FD-E86CED25FDD4}"/>
              </a:ext>
            </a:extLst>
          </p:cNvPr>
          <p:cNvSpPr>
            <a:spLocks noGrp="1"/>
          </p:cNvSpPr>
          <p:nvPr>
            <p:ph type="sldNum" sz="quarter" idx="12"/>
          </p:nvPr>
        </p:nvSpPr>
        <p:spPr>
          <a:xfrm>
            <a:off x="22813436" y="12216384"/>
            <a:ext cx="1097280" cy="1097280"/>
          </a:xfrm>
          <a:prstGeom prst="ellipse">
            <a:avLst/>
          </a:prstGeom>
          <a:solidFill>
            <a:srgbClr val="7F7F7F"/>
          </a:solidFill>
        </p:spPr>
        <p:txBody>
          <a:bodyPr vert="horz" lIns="91440" tIns="45720" rIns="91440" bIns="45720" rtlCol="0" anchor="ctr">
            <a:normAutofit/>
          </a:bodyPr>
          <a:lstStyle/>
          <a:p>
            <a:pPr algn="ctr">
              <a:spcAft>
                <a:spcPts val="600"/>
              </a:spcAft>
            </a:pPr>
            <a:fld id="{DBA1B0FB-D917-4C8C-928F-313BD683BF39}" type="slidenum">
              <a:rPr lang="en-US" sz="3000">
                <a:solidFill>
                  <a:srgbClr val="FFFFFF"/>
                </a:solidFill>
              </a:rPr>
              <a:pPr algn="ctr">
                <a:spcAft>
                  <a:spcPts val="600"/>
                </a:spcAft>
              </a:pPr>
              <a:t>17</a:t>
            </a:fld>
            <a:endParaRPr lang="en-US" sz="3000">
              <a:solidFill>
                <a:srgbClr val="FFFFFF"/>
              </a:solidFill>
            </a:endParaRPr>
          </a:p>
        </p:txBody>
      </p:sp>
    </p:spTree>
    <p:extLst>
      <p:ext uri="{BB962C8B-B14F-4D97-AF65-F5344CB8AC3E}">
        <p14:creationId xmlns:p14="http://schemas.microsoft.com/office/powerpoint/2010/main" val="32087183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62400" y="549276"/>
            <a:ext cx="16459200" cy="2286000"/>
          </a:xfrm>
        </p:spPr>
        <p:txBody>
          <a:bodyPr anchor="ctr">
            <a:normAutofit/>
          </a:bodyPr>
          <a:lstStyle/>
          <a:p>
            <a:pPr>
              <a:lnSpc>
                <a:spcPct val="90000"/>
              </a:lnSpc>
            </a:pPr>
            <a:r>
              <a:rPr lang="en-US" sz="6400" i="1" dirty="0"/>
              <a:t>"</a:t>
            </a:r>
            <a:r>
              <a:rPr lang="en-US" sz="6400" i="1" dirty="0">
                <a:solidFill>
                  <a:srgbClr val="C00000"/>
                </a:solidFill>
              </a:rPr>
              <a:t>A Better Path Forward for Criminal Justice</a:t>
            </a:r>
            <a:r>
              <a:rPr lang="uk-UA" sz="6400" i="1" dirty="0">
                <a:solidFill>
                  <a:srgbClr val="C00000"/>
                </a:solidFill>
              </a:rPr>
              <a:t>»</a:t>
            </a:r>
            <a:br>
              <a:rPr lang="uk-UA" sz="6400" i="1" dirty="0">
                <a:solidFill>
                  <a:srgbClr val="C00000"/>
                </a:solidFill>
              </a:rPr>
            </a:br>
            <a:endParaRPr lang="uk-UA" sz="6400" dirty="0">
              <a:solidFill>
                <a:srgbClr val="C00000"/>
              </a:solidFill>
            </a:endParaRPr>
          </a:p>
        </p:txBody>
      </p:sp>
      <p:graphicFrame>
        <p:nvGraphicFramePr>
          <p:cNvPr id="10" name="Текст 3">
            <a:extLst>
              <a:ext uri="{FF2B5EF4-FFF2-40B4-BE49-F238E27FC236}">
                <a16:creationId xmlns:a16="http://schemas.microsoft.com/office/drawing/2014/main" id="{9827CD3E-701E-2C40-6C33-3DDD5AB17A1B}"/>
              </a:ext>
            </a:extLst>
          </p:cNvPr>
          <p:cNvGraphicFramePr>
            <a:graphicFrameLocks noGrp="1"/>
          </p:cNvGraphicFramePr>
          <p:nvPr>
            <p:ph sz="half" idx="1"/>
          </p:nvPr>
        </p:nvGraphicFramePr>
        <p:xfrm>
          <a:off x="477078" y="3200401"/>
          <a:ext cx="11562522" cy="90519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Объект 5">
            <a:extLst>
              <a:ext uri="{FF2B5EF4-FFF2-40B4-BE49-F238E27FC236}">
                <a16:creationId xmlns:a16="http://schemas.microsoft.com/office/drawing/2014/main" id="{9E5E715F-D9F2-4C77-BFB5-881DB1DCD595}"/>
              </a:ext>
            </a:extLst>
          </p:cNvPr>
          <p:cNvPicPr>
            <a:picLocks noGrp="1" noChangeAspect="1"/>
          </p:cNvPicPr>
          <p:nvPr>
            <p:ph sz="half" idx="2"/>
          </p:nvPr>
        </p:nvPicPr>
        <p:blipFill>
          <a:blip r:embed="rId7">
            <a:extLst>
              <a:ext uri="{28A0092B-C50C-407E-A947-70E740481C1C}">
                <a14:useLocalDpi xmlns:a14="http://schemas.microsoft.com/office/drawing/2010/main" val="0"/>
              </a:ext>
            </a:extLst>
          </a:blip>
          <a:stretch>
            <a:fillRect/>
          </a:stretch>
        </p:blipFill>
        <p:spPr>
          <a:xfrm>
            <a:off x="12039600" y="4589603"/>
            <a:ext cx="11867322" cy="7377110"/>
          </a:xfrm>
          <a:noFill/>
        </p:spPr>
      </p:pic>
      <p:sp>
        <p:nvSpPr>
          <p:cNvPr id="8" name="TextBox 7">
            <a:extLst>
              <a:ext uri="{FF2B5EF4-FFF2-40B4-BE49-F238E27FC236}">
                <a16:creationId xmlns:a16="http://schemas.microsoft.com/office/drawing/2014/main" id="{C1ED3167-F880-48F1-9C44-3519A44E112A}"/>
              </a:ext>
            </a:extLst>
          </p:cNvPr>
          <p:cNvSpPr txBox="1"/>
          <p:nvPr/>
        </p:nvSpPr>
        <p:spPr>
          <a:xfrm>
            <a:off x="12258979" y="2835277"/>
            <a:ext cx="11562518" cy="1754326"/>
          </a:xfrm>
          <a:prstGeom prst="rect">
            <a:avLst/>
          </a:prstGeom>
          <a:noFill/>
        </p:spPr>
        <p:txBody>
          <a:bodyPr wrap="square">
            <a:spAutoFit/>
          </a:bodyPr>
          <a:lstStyle/>
          <a:p>
            <a:r>
              <a:rPr lang="en-US" sz="3600" dirty="0">
                <a:solidFill>
                  <a:srgbClr val="54595D"/>
                </a:solidFill>
                <a:latin typeface="Arial" panose="020B0604020202020204" pitchFamily="34" charset="0"/>
              </a:rPr>
              <a:t>United Nations Office on Drugs and Crime (UNODC) - </a:t>
            </a:r>
            <a:r>
              <a:rPr lang="en-US" sz="3600" dirty="0">
                <a:solidFill>
                  <a:srgbClr val="0645AD"/>
                </a:solidFill>
                <a:latin typeface="Arial" panose="020B0604020202020204" pitchFamily="34" charset="0"/>
                <a:hlinkClick r:id="rId8"/>
              </a:rPr>
              <a:t>https://dataunodc.un.org/GSH_app</a:t>
            </a:r>
            <a:r>
              <a:rPr lang="en-US" sz="3600" dirty="0">
                <a:solidFill>
                  <a:srgbClr val="54595D"/>
                </a:solidFill>
                <a:latin typeface="Arial" panose="020B0604020202020204" pitchFamily="34" charset="0"/>
              </a:rPr>
              <a:t> UNODC, Global Study on Homicide 2019</a:t>
            </a:r>
            <a:endParaRPr lang="ru-RU" sz="3600" dirty="0"/>
          </a:p>
        </p:txBody>
      </p:sp>
    </p:spTree>
    <p:extLst>
      <p:ext uri="{BB962C8B-B14F-4D97-AF65-F5344CB8AC3E}">
        <p14:creationId xmlns:p14="http://schemas.microsoft.com/office/powerpoint/2010/main" val="11242346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55" name="Rectangle 2054">
            <a:extLst>
              <a:ext uri="{FF2B5EF4-FFF2-40B4-BE49-F238E27FC236}">
                <a16:creationId xmlns:a16="http://schemas.microsoft.com/office/drawing/2014/main" id="{D009D6D5-DAC2-4A8B-A17A-E206B9012D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4377904" cy="13716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Заголовок 2">
            <a:extLst>
              <a:ext uri="{FF2B5EF4-FFF2-40B4-BE49-F238E27FC236}">
                <a16:creationId xmlns:a16="http://schemas.microsoft.com/office/drawing/2014/main" id="{BDD30307-FDD0-FE88-CEE7-A87A92F99AB9}"/>
              </a:ext>
            </a:extLst>
          </p:cNvPr>
          <p:cNvSpPr>
            <a:spLocks noGrp="1"/>
          </p:cNvSpPr>
          <p:nvPr>
            <p:ph type="title"/>
          </p:nvPr>
        </p:nvSpPr>
        <p:spPr>
          <a:xfrm>
            <a:off x="1676402" y="730250"/>
            <a:ext cx="10502632" cy="3614610"/>
          </a:xfrm>
        </p:spPr>
        <p:txBody>
          <a:bodyPr vert="horz" lIns="91440" tIns="45720" rIns="91440" bIns="45720" rtlCol="0" anchor="ctr">
            <a:normAutofit/>
          </a:bodyPr>
          <a:lstStyle/>
          <a:p>
            <a:pPr algn="l" defTabSz="914400"/>
            <a:r>
              <a:rPr lang="en-US" sz="4400"/>
              <a:t>CRIME VS STATE, STATE VS CRIME</a:t>
            </a:r>
            <a:br>
              <a:rPr lang="en-US" sz="4400"/>
            </a:br>
            <a:endParaRPr lang="en-US" sz="4400"/>
          </a:p>
        </p:txBody>
      </p:sp>
      <p:sp>
        <p:nvSpPr>
          <p:cNvPr id="4" name="Текст 3">
            <a:extLst>
              <a:ext uri="{FF2B5EF4-FFF2-40B4-BE49-F238E27FC236}">
                <a16:creationId xmlns:a16="http://schemas.microsoft.com/office/drawing/2014/main" id="{D7534AFC-7AC5-FE4C-EB3F-6B25A81B38AB}"/>
              </a:ext>
            </a:extLst>
          </p:cNvPr>
          <p:cNvSpPr>
            <a:spLocks noGrp="1"/>
          </p:cNvSpPr>
          <p:nvPr>
            <p:ph type="body" sz="half" idx="1"/>
          </p:nvPr>
        </p:nvSpPr>
        <p:spPr>
          <a:xfrm>
            <a:off x="1676400" y="4666594"/>
            <a:ext cx="9239242" cy="7687332"/>
          </a:xfrm>
        </p:spPr>
        <p:txBody>
          <a:bodyPr vert="horz" lIns="91440" tIns="45720" rIns="91440" bIns="45720" rtlCol="0">
            <a:normAutofit/>
          </a:bodyPr>
          <a:lstStyle/>
          <a:p>
            <a:pPr marL="342900" lvl="0" indent="-228600" defTabSz="914400">
              <a:buFont typeface="Arial" panose="020B0604020202020204" pitchFamily="34" charset="0"/>
              <a:buChar char="•"/>
              <a:tabLst>
                <a:tab pos="18415" algn="l"/>
              </a:tabLst>
            </a:pPr>
            <a:r>
              <a:rPr lang="en-US" sz="4000" cap="none" spc="0" dirty="0">
                <a:effectLst/>
              </a:rPr>
              <a:t>International approach (East or West)</a:t>
            </a:r>
          </a:p>
          <a:p>
            <a:pPr marL="342900" lvl="0" indent="-228600" defTabSz="914400">
              <a:buFont typeface="Arial" panose="020B0604020202020204" pitchFamily="34" charset="0"/>
              <a:buChar char="•"/>
              <a:tabLst>
                <a:tab pos="18415" algn="l"/>
              </a:tabLst>
            </a:pPr>
            <a:r>
              <a:rPr lang="en-US" sz="4000" cap="none" spc="0" dirty="0">
                <a:effectLst/>
              </a:rPr>
              <a:t>European approach</a:t>
            </a:r>
          </a:p>
          <a:p>
            <a:pPr marL="342900" lvl="0" indent="-228600" defTabSz="914400">
              <a:buFont typeface="Arial" panose="020B0604020202020204" pitchFamily="34" charset="0"/>
              <a:buChar char="•"/>
              <a:tabLst>
                <a:tab pos="18415" algn="l"/>
              </a:tabLst>
            </a:pPr>
            <a:r>
              <a:rPr lang="en-US" sz="4000" cap="none" spc="0" dirty="0">
                <a:effectLst/>
              </a:rPr>
              <a:t>Local developments</a:t>
            </a:r>
          </a:p>
          <a:p>
            <a:pPr marL="342900" lvl="0" indent="-342900" algn="just">
              <a:lnSpc>
                <a:spcPct val="115000"/>
              </a:lnSpc>
              <a:buFont typeface="Symbol" pitchFamily="2" charset="2"/>
              <a:buChar char=""/>
              <a:tabLst>
                <a:tab pos="18415" algn="l"/>
              </a:tabLst>
            </a:pPr>
            <a:r>
              <a:rPr lang="en-US" sz="4000" dirty="0"/>
              <a:t>Concept of Public law code</a:t>
            </a:r>
            <a:endParaRPr lang="ru-UA" sz="4000" dirty="0"/>
          </a:p>
          <a:p>
            <a:pPr marL="342900" lvl="0" indent="-342900" algn="just">
              <a:lnSpc>
                <a:spcPct val="115000"/>
              </a:lnSpc>
              <a:spcAft>
                <a:spcPts val="1000"/>
              </a:spcAft>
              <a:buFont typeface="Symbol" pitchFamily="2" charset="2"/>
              <a:buChar char=""/>
              <a:tabLst>
                <a:tab pos="18415" algn="l"/>
              </a:tabLst>
            </a:pPr>
            <a:r>
              <a:rPr lang="en-US" sz="4000" dirty="0"/>
              <a:t>Victim-oriented CC???</a:t>
            </a:r>
            <a:endParaRPr lang="ru-UA" sz="4000" dirty="0"/>
          </a:p>
        </p:txBody>
      </p:sp>
      <p:pic>
        <p:nvPicPr>
          <p:cNvPr id="2050" name="Picture 2" descr="State Crime on the Margins of Empire by Kristian Lasslett - Ebook | Scribd">
            <a:extLst>
              <a:ext uri="{FF2B5EF4-FFF2-40B4-BE49-F238E27FC236}">
                <a16:creationId xmlns:a16="http://schemas.microsoft.com/office/drawing/2014/main" id="{01D0003B-CCB5-5BE1-BB83-813138BABA14}"/>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13407"/>
          <a:stretch/>
        </p:blipFill>
        <p:spPr bwMode="auto">
          <a:xfrm>
            <a:off x="12458430" y="10"/>
            <a:ext cx="11925570" cy="13715990"/>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99422609"/>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79" name="Rectangle 3078">
            <a:extLst>
              <a:ext uri="{FF2B5EF4-FFF2-40B4-BE49-F238E27FC236}">
                <a16:creationId xmlns:a16="http://schemas.microsoft.com/office/drawing/2014/main" id="{2C61293E-6EBE-43EF-A52C-9BEBFD7679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4377904" cy="13716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Заголовок 2">
            <a:extLst>
              <a:ext uri="{FF2B5EF4-FFF2-40B4-BE49-F238E27FC236}">
                <a16:creationId xmlns:a16="http://schemas.microsoft.com/office/drawing/2014/main" id="{5D21369B-4AEF-85B4-4601-189AD4164539}"/>
              </a:ext>
            </a:extLst>
          </p:cNvPr>
          <p:cNvSpPr>
            <a:spLocks noGrp="1"/>
          </p:cNvSpPr>
          <p:nvPr>
            <p:ph type="title"/>
          </p:nvPr>
        </p:nvSpPr>
        <p:spPr>
          <a:xfrm>
            <a:off x="10595524" y="658368"/>
            <a:ext cx="12502220" cy="3566160"/>
          </a:xfrm>
        </p:spPr>
        <p:txBody>
          <a:bodyPr vert="horz" lIns="91440" tIns="45720" rIns="91440" bIns="45720" rtlCol="0" anchor="b">
            <a:normAutofit fontScale="90000"/>
          </a:bodyPr>
          <a:lstStyle/>
          <a:p>
            <a:pPr algn="l" defTabSz="914400"/>
            <a:r>
              <a:rPr lang="en-US" sz="9600" i="1" dirty="0"/>
              <a:t>United against… Towards new system of security</a:t>
            </a:r>
            <a:br>
              <a:rPr lang="en-US" sz="9600" dirty="0"/>
            </a:br>
            <a:endParaRPr lang="en-US" sz="10800" dirty="0"/>
          </a:p>
        </p:txBody>
      </p:sp>
      <p:pic>
        <p:nvPicPr>
          <p:cNvPr id="3074" name="Picture 2" descr="State Crime | Rutgers University Press">
            <a:extLst>
              <a:ext uri="{FF2B5EF4-FFF2-40B4-BE49-F238E27FC236}">
                <a16:creationId xmlns:a16="http://schemas.microsoft.com/office/drawing/2014/main" id="{C7841AEB-7669-7C30-F965-A04E967696D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2011"/>
          <a:stretch/>
        </p:blipFill>
        <p:spPr bwMode="auto">
          <a:xfrm>
            <a:off x="2" y="10"/>
            <a:ext cx="9314688" cy="13715990"/>
          </a:xfrm>
          <a:custGeom>
            <a:avLst/>
            <a:gdLst/>
            <a:ahLst/>
            <a:cxnLst/>
            <a:rect l="l" t="t" r="r" b="b"/>
            <a:pathLst>
              <a:path w="4657344" h="6858000">
                <a:moveTo>
                  <a:pt x="0" y="0"/>
                </a:moveTo>
                <a:lnTo>
                  <a:pt x="3429755" y="0"/>
                </a:lnTo>
                <a:lnTo>
                  <a:pt x="3526016" y="148742"/>
                </a:lnTo>
                <a:cubicBezTo>
                  <a:pt x="3657740" y="365513"/>
                  <a:pt x="3777402" y="589569"/>
                  <a:pt x="3886489" y="819975"/>
                </a:cubicBezTo>
                <a:cubicBezTo>
                  <a:pt x="3891856" y="833492"/>
                  <a:pt x="3900663" y="845393"/>
                  <a:pt x="3912049" y="854514"/>
                </a:cubicBezTo>
                <a:cubicBezTo>
                  <a:pt x="3897352" y="819849"/>
                  <a:pt x="3883037" y="784928"/>
                  <a:pt x="3868083" y="750263"/>
                </a:cubicBezTo>
                <a:cubicBezTo>
                  <a:pt x="3806989" y="608712"/>
                  <a:pt x="3742478" y="469145"/>
                  <a:pt x="3674155" y="331786"/>
                </a:cubicBezTo>
                <a:lnTo>
                  <a:pt x="3496656" y="0"/>
                </a:lnTo>
                <a:lnTo>
                  <a:pt x="3554371" y="0"/>
                </a:lnTo>
                <a:lnTo>
                  <a:pt x="3661621" y="196614"/>
                </a:lnTo>
                <a:cubicBezTo>
                  <a:pt x="3856899" y="573253"/>
                  <a:pt x="4021071" y="966066"/>
                  <a:pt x="4161279" y="1371196"/>
                </a:cubicBezTo>
                <a:cubicBezTo>
                  <a:pt x="4379525" y="2007265"/>
                  <a:pt x="4530141" y="2664286"/>
                  <a:pt x="4610660" y="3331516"/>
                </a:cubicBezTo>
                <a:cubicBezTo>
                  <a:pt x="4652837" y="3672965"/>
                  <a:pt x="4671625" y="4013908"/>
                  <a:pt x="4645040" y="4357388"/>
                </a:cubicBezTo>
                <a:cubicBezTo>
                  <a:pt x="4613599" y="4758899"/>
                  <a:pt x="4566181" y="5157998"/>
                  <a:pt x="4485789" y="5552906"/>
                </a:cubicBezTo>
                <a:cubicBezTo>
                  <a:pt x="4397121" y="5988893"/>
                  <a:pt x="4276748" y="6414594"/>
                  <a:pt x="4117769" y="6828295"/>
                </a:cubicBezTo>
                <a:lnTo>
                  <a:pt x="4105288" y="6858000"/>
                </a:lnTo>
                <a:lnTo>
                  <a:pt x="4052520" y="6858000"/>
                </a:lnTo>
                <a:lnTo>
                  <a:pt x="4059369" y="6841549"/>
                </a:lnTo>
                <a:cubicBezTo>
                  <a:pt x="4147276" y="6614016"/>
                  <a:pt x="4224193" y="6380817"/>
                  <a:pt x="4291518" y="6142729"/>
                </a:cubicBezTo>
                <a:cubicBezTo>
                  <a:pt x="4350055" y="5935370"/>
                  <a:pt x="4393256" y="5723695"/>
                  <a:pt x="4443357" y="5513923"/>
                </a:cubicBezTo>
                <a:cubicBezTo>
                  <a:pt x="4444541" y="5502788"/>
                  <a:pt x="4445137" y="5491601"/>
                  <a:pt x="4445146" y="5480401"/>
                </a:cubicBezTo>
                <a:cubicBezTo>
                  <a:pt x="4408465" y="5607635"/>
                  <a:pt x="4379196" y="5719759"/>
                  <a:pt x="4344559" y="5830359"/>
                </a:cubicBezTo>
                <a:cubicBezTo>
                  <a:pt x="4254261" y="6118381"/>
                  <a:pt x="4150112" y="6398531"/>
                  <a:pt x="4031702" y="6670527"/>
                </a:cubicBezTo>
                <a:lnTo>
                  <a:pt x="3943824" y="6858000"/>
                </a:lnTo>
                <a:lnTo>
                  <a:pt x="0" y="6858000"/>
                </a:lnTo>
                <a:close/>
              </a:path>
            </a:pathLst>
          </a:custGeom>
          <a:noFill/>
          <a:extLst>
            <a:ext uri="{909E8E84-426E-40DD-AFC4-6F175D3DCCD1}">
              <a14:hiddenFill xmlns:a14="http://schemas.microsoft.com/office/drawing/2010/main">
                <a:solidFill>
                  <a:srgbClr val="FFFFFF"/>
                </a:solidFill>
              </a14:hiddenFill>
            </a:ext>
          </a:extLst>
        </p:spPr>
      </p:pic>
      <p:sp>
        <p:nvSpPr>
          <p:cNvPr id="3081" name="sketchy line">
            <a:extLst>
              <a:ext uri="{FF2B5EF4-FFF2-40B4-BE49-F238E27FC236}">
                <a16:creationId xmlns:a16="http://schemas.microsoft.com/office/drawing/2014/main" id="{21540236-BFD5-4A9D-8840-4703E7F768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595524" y="4749894"/>
            <a:ext cx="8487178" cy="36576"/>
          </a:xfrm>
          <a:custGeom>
            <a:avLst/>
            <a:gdLst>
              <a:gd name="connsiteX0" fmla="*/ 0 w 8487178"/>
              <a:gd name="connsiteY0" fmla="*/ 0 h 36576"/>
              <a:gd name="connsiteX1" fmla="*/ 737732 w 8487178"/>
              <a:gd name="connsiteY1" fmla="*/ 0 h 36576"/>
              <a:gd name="connsiteX2" fmla="*/ 1560335 w 8487178"/>
              <a:gd name="connsiteY2" fmla="*/ 0 h 36576"/>
              <a:gd name="connsiteX3" fmla="*/ 1958580 w 8487178"/>
              <a:gd name="connsiteY3" fmla="*/ 0 h 36576"/>
              <a:gd name="connsiteX4" fmla="*/ 2526568 w 8487178"/>
              <a:gd name="connsiteY4" fmla="*/ 0 h 36576"/>
              <a:gd name="connsiteX5" fmla="*/ 2924812 w 8487178"/>
              <a:gd name="connsiteY5" fmla="*/ 0 h 36576"/>
              <a:gd name="connsiteX6" fmla="*/ 3577672 w 8487178"/>
              <a:gd name="connsiteY6" fmla="*/ 0 h 36576"/>
              <a:gd name="connsiteX7" fmla="*/ 4145660 w 8487178"/>
              <a:gd name="connsiteY7" fmla="*/ 0 h 36576"/>
              <a:gd name="connsiteX8" fmla="*/ 4883392 w 8487178"/>
              <a:gd name="connsiteY8" fmla="*/ 0 h 36576"/>
              <a:gd name="connsiteX9" fmla="*/ 5705995 w 8487178"/>
              <a:gd name="connsiteY9" fmla="*/ 0 h 36576"/>
              <a:gd name="connsiteX10" fmla="*/ 6358855 w 8487178"/>
              <a:gd name="connsiteY10" fmla="*/ 0 h 36576"/>
              <a:gd name="connsiteX11" fmla="*/ 7181458 w 8487178"/>
              <a:gd name="connsiteY11" fmla="*/ 0 h 36576"/>
              <a:gd name="connsiteX12" fmla="*/ 7834318 w 8487178"/>
              <a:gd name="connsiteY12" fmla="*/ 0 h 36576"/>
              <a:gd name="connsiteX13" fmla="*/ 8487178 w 8487178"/>
              <a:gd name="connsiteY13" fmla="*/ 0 h 36576"/>
              <a:gd name="connsiteX14" fmla="*/ 8487178 w 8487178"/>
              <a:gd name="connsiteY14" fmla="*/ 36576 h 36576"/>
              <a:gd name="connsiteX15" fmla="*/ 7834318 w 8487178"/>
              <a:gd name="connsiteY15" fmla="*/ 36576 h 36576"/>
              <a:gd name="connsiteX16" fmla="*/ 7351202 w 8487178"/>
              <a:gd name="connsiteY16" fmla="*/ 36576 h 36576"/>
              <a:gd name="connsiteX17" fmla="*/ 6952957 w 8487178"/>
              <a:gd name="connsiteY17" fmla="*/ 36576 h 36576"/>
              <a:gd name="connsiteX18" fmla="*/ 6384969 w 8487178"/>
              <a:gd name="connsiteY18" fmla="*/ 36576 h 36576"/>
              <a:gd name="connsiteX19" fmla="*/ 5732109 w 8487178"/>
              <a:gd name="connsiteY19" fmla="*/ 36576 h 36576"/>
              <a:gd name="connsiteX20" fmla="*/ 5164121 w 8487178"/>
              <a:gd name="connsiteY20" fmla="*/ 36576 h 36576"/>
              <a:gd name="connsiteX21" fmla="*/ 4681005 w 8487178"/>
              <a:gd name="connsiteY21" fmla="*/ 36576 h 36576"/>
              <a:gd name="connsiteX22" fmla="*/ 3858402 w 8487178"/>
              <a:gd name="connsiteY22" fmla="*/ 36576 h 36576"/>
              <a:gd name="connsiteX23" fmla="*/ 3205542 w 8487178"/>
              <a:gd name="connsiteY23" fmla="*/ 36576 h 36576"/>
              <a:gd name="connsiteX24" fmla="*/ 2467810 w 8487178"/>
              <a:gd name="connsiteY24" fmla="*/ 36576 h 36576"/>
              <a:gd name="connsiteX25" fmla="*/ 2069566 w 8487178"/>
              <a:gd name="connsiteY25" fmla="*/ 36576 h 36576"/>
              <a:gd name="connsiteX26" fmla="*/ 1586449 w 8487178"/>
              <a:gd name="connsiteY26" fmla="*/ 36576 h 36576"/>
              <a:gd name="connsiteX27" fmla="*/ 933590 w 8487178"/>
              <a:gd name="connsiteY27" fmla="*/ 36576 h 36576"/>
              <a:gd name="connsiteX28" fmla="*/ 0 w 8487178"/>
              <a:gd name="connsiteY28" fmla="*/ 36576 h 36576"/>
              <a:gd name="connsiteX29" fmla="*/ 0 w 8487178"/>
              <a:gd name="connsiteY29" fmla="*/ 0 h 36576"/>
              <a:gd name="connsiteX0" fmla="*/ 0 w 8487178"/>
              <a:gd name="connsiteY0" fmla="*/ 0 h 36576"/>
              <a:gd name="connsiteX1" fmla="*/ 483116 w 8487178"/>
              <a:gd name="connsiteY1" fmla="*/ 0 h 36576"/>
              <a:gd name="connsiteX2" fmla="*/ 881361 w 8487178"/>
              <a:gd name="connsiteY2" fmla="*/ 0 h 36576"/>
              <a:gd name="connsiteX3" fmla="*/ 1364477 w 8487178"/>
              <a:gd name="connsiteY3" fmla="*/ 0 h 36576"/>
              <a:gd name="connsiteX4" fmla="*/ 2017337 w 8487178"/>
              <a:gd name="connsiteY4" fmla="*/ 0 h 36576"/>
              <a:gd name="connsiteX5" fmla="*/ 2755069 w 8487178"/>
              <a:gd name="connsiteY5" fmla="*/ 0 h 36576"/>
              <a:gd name="connsiteX6" fmla="*/ 3577672 w 8487178"/>
              <a:gd name="connsiteY6" fmla="*/ 0 h 36576"/>
              <a:gd name="connsiteX7" fmla="*/ 4400275 w 8487178"/>
              <a:gd name="connsiteY7" fmla="*/ 0 h 36576"/>
              <a:gd name="connsiteX8" fmla="*/ 4968263 w 8487178"/>
              <a:gd name="connsiteY8" fmla="*/ 0 h 36576"/>
              <a:gd name="connsiteX9" fmla="*/ 5705995 w 8487178"/>
              <a:gd name="connsiteY9" fmla="*/ 0 h 36576"/>
              <a:gd name="connsiteX10" fmla="*/ 6358855 w 8487178"/>
              <a:gd name="connsiteY10" fmla="*/ 0 h 36576"/>
              <a:gd name="connsiteX11" fmla="*/ 6926843 w 8487178"/>
              <a:gd name="connsiteY11" fmla="*/ 0 h 36576"/>
              <a:gd name="connsiteX12" fmla="*/ 7664575 w 8487178"/>
              <a:gd name="connsiteY12" fmla="*/ 0 h 36576"/>
              <a:gd name="connsiteX13" fmla="*/ 8487178 w 8487178"/>
              <a:gd name="connsiteY13" fmla="*/ 0 h 36576"/>
              <a:gd name="connsiteX14" fmla="*/ 8487178 w 8487178"/>
              <a:gd name="connsiteY14" fmla="*/ 36576 h 36576"/>
              <a:gd name="connsiteX15" fmla="*/ 8004062 w 8487178"/>
              <a:gd name="connsiteY15" fmla="*/ 36576 h 36576"/>
              <a:gd name="connsiteX16" fmla="*/ 7181458 w 8487178"/>
              <a:gd name="connsiteY16" fmla="*/ 36576 h 36576"/>
              <a:gd name="connsiteX17" fmla="*/ 6698342 w 8487178"/>
              <a:gd name="connsiteY17" fmla="*/ 36576 h 36576"/>
              <a:gd name="connsiteX18" fmla="*/ 5960610 w 8487178"/>
              <a:gd name="connsiteY18" fmla="*/ 36576 h 36576"/>
              <a:gd name="connsiteX19" fmla="*/ 5562366 w 8487178"/>
              <a:gd name="connsiteY19" fmla="*/ 36576 h 36576"/>
              <a:gd name="connsiteX20" fmla="*/ 4909506 w 8487178"/>
              <a:gd name="connsiteY20" fmla="*/ 36576 h 36576"/>
              <a:gd name="connsiteX21" fmla="*/ 4426390 w 8487178"/>
              <a:gd name="connsiteY21" fmla="*/ 36576 h 36576"/>
              <a:gd name="connsiteX22" fmla="*/ 3603786 w 8487178"/>
              <a:gd name="connsiteY22" fmla="*/ 36576 h 36576"/>
              <a:gd name="connsiteX23" fmla="*/ 3205542 w 8487178"/>
              <a:gd name="connsiteY23" fmla="*/ 36576 h 36576"/>
              <a:gd name="connsiteX24" fmla="*/ 2552682 w 8487178"/>
              <a:gd name="connsiteY24" fmla="*/ 36576 h 36576"/>
              <a:gd name="connsiteX25" fmla="*/ 2154437 w 8487178"/>
              <a:gd name="connsiteY25" fmla="*/ 36576 h 36576"/>
              <a:gd name="connsiteX26" fmla="*/ 1671321 w 8487178"/>
              <a:gd name="connsiteY26" fmla="*/ 36576 h 36576"/>
              <a:gd name="connsiteX27" fmla="*/ 933590 w 8487178"/>
              <a:gd name="connsiteY27" fmla="*/ 36576 h 36576"/>
              <a:gd name="connsiteX28" fmla="*/ 0 w 8487178"/>
              <a:gd name="connsiteY28" fmla="*/ 36576 h 36576"/>
              <a:gd name="connsiteX29" fmla="*/ 0 w 8487178"/>
              <a:gd name="connsiteY29" fmla="*/ 0 h 36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8487178" h="36576" fill="none" extrusionOk="0">
                <a:moveTo>
                  <a:pt x="0" y="0"/>
                </a:moveTo>
                <a:cubicBezTo>
                  <a:pt x="116221" y="-6704"/>
                  <a:pt x="408364" y="41393"/>
                  <a:pt x="737732" y="0"/>
                </a:cubicBezTo>
                <a:cubicBezTo>
                  <a:pt x="1057616" y="-41348"/>
                  <a:pt x="1326248" y="22548"/>
                  <a:pt x="1560335" y="0"/>
                </a:cubicBezTo>
                <a:cubicBezTo>
                  <a:pt x="1779624" y="7118"/>
                  <a:pt x="1863120" y="21518"/>
                  <a:pt x="1958580" y="0"/>
                </a:cubicBezTo>
                <a:cubicBezTo>
                  <a:pt x="2051499" y="-19177"/>
                  <a:pt x="2426765" y="-7685"/>
                  <a:pt x="2526568" y="0"/>
                </a:cubicBezTo>
                <a:cubicBezTo>
                  <a:pt x="2644796" y="-5923"/>
                  <a:pt x="2756267" y="38819"/>
                  <a:pt x="2924812" y="0"/>
                </a:cubicBezTo>
                <a:cubicBezTo>
                  <a:pt x="3109745" y="-28396"/>
                  <a:pt x="3375207" y="-12883"/>
                  <a:pt x="3577672" y="0"/>
                </a:cubicBezTo>
                <a:cubicBezTo>
                  <a:pt x="3769338" y="-23237"/>
                  <a:pt x="4026056" y="-13968"/>
                  <a:pt x="4145660" y="0"/>
                </a:cubicBezTo>
                <a:cubicBezTo>
                  <a:pt x="4304176" y="63727"/>
                  <a:pt x="4465181" y="29531"/>
                  <a:pt x="4883392" y="0"/>
                </a:cubicBezTo>
                <a:cubicBezTo>
                  <a:pt x="5243088" y="-3144"/>
                  <a:pt x="5373480" y="-37490"/>
                  <a:pt x="5705995" y="0"/>
                </a:cubicBezTo>
                <a:cubicBezTo>
                  <a:pt x="6056677" y="36747"/>
                  <a:pt x="6159859" y="52147"/>
                  <a:pt x="6358855" y="0"/>
                </a:cubicBezTo>
                <a:cubicBezTo>
                  <a:pt x="6520888" y="-18899"/>
                  <a:pt x="6826761" y="-8113"/>
                  <a:pt x="7181458" y="0"/>
                </a:cubicBezTo>
                <a:cubicBezTo>
                  <a:pt x="7572354" y="8444"/>
                  <a:pt x="7595615" y="-25568"/>
                  <a:pt x="7834318" y="0"/>
                </a:cubicBezTo>
                <a:cubicBezTo>
                  <a:pt x="8052955" y="43179"/>
                  <a:pt x="8263326" y="-33173"/>
                  <a:pt x="8487178" y="0"/>
                </a:cubicBezTo>
                <a:cubicBezTo>
                  <a:pt x="8488672" y="7904"/>
                  <a:pt x="8488545" y="26577"/>
                  <a:pt x="8487178" y="36576"/>
                </a:cubicBezTo>
                <a:cubicBezTo>
                  <a:pt x="8184913" y="74160"/>
                  <a:pt x="8121822" y="65556"/>
                  <a:pt x="7834318" y="36576"/>
                </a:cubicBezTo>
                <a:cubicBezTo>
                  <a:pt x="7549692" y="5620"/>
                  <a:pt x="7517564" y="28106"/>
                  <a:pt x="7351202" y="36576"/>
                </a:cubicBezTo>
                <a:cubicBezTo>
                  <a:pt x="7203037" y="55778"/>
                  <a:pt x="7094786" y="36687"/>
                  <a:pt x="6952957" y="36576"/>
                </a:cubicBezTo>
                <a:cubicBezTo>
                  <a:pt x="6803900" y="43366"/>
                  <a:pt x="6516283" y="65361"/>
                  <a:pt x="6384969" y="36576"/>
                </a:cubicBezTo>
                <a:cubicBezTo>
                  <a:pt x="6242013" y="3977"/>
                  <a:pt x="5995582" y="94557"/>
                  <a:pt x="5732109" y="36576"/>
                </a:cubicBezTo>
                <a:cubicBezTo>
                  <a:pt x="5501736" y="5154"/>
                  <a:pt x="5423809" y="31077"/>
                  <a:pt x="5164121" y="36576"/>
                </a:cubicBezTo>
                <a:cubicBezTo>
                  <a:pt x="4889320" y="57000"/>
                  <a:pt x="4813495" y="41808"/>
                  <a:pt x="4681005" y="36576"/>
                </a:cubicBezTo>
                <a:cubicBezTo>
                  <a:pt x="4543463" y="22389"/>
                  <a:pt x="4061691" y="27272"/>
                  <a:pt x="3858402" y="36576"/>
                </a:cubicBezTo>
                <a:cubicBezTo>
                  <a:pt x="3594637" y="59963"/>
                  <a:pt x="3353691" y="38263"/>
                  <a:pt x="3205542" y="36576"/>
                </a:cubicBezTo>
                <a:cubicBezTo>
                  <a:pt x="3081859" y="64008"/>
                  <a:pt x="2704836" y="78189"/>
                  <a:pt x="2467810" y="36576"/>
                </a:cubicBezTo>
                <a:cubicBezTo>
                  <a:pt x="2230187" y="15876"/>
                  <a:pt x="2152012" y="25459"/>
                  <a:pt x="2069566" y="36576"/>
                </a:cubicBezTo>
                <a:cubicBezTo>
                  <a:pt x="2002085" y="22660"/>
                  <a:pt x="1696099" y="61108"/>
                  <a:pt x="1586449" y="36576"/>
                </a:cubicBezTo>
                <a:cubicBezTo>
                  <a:pt x="1407494" y="15523"/>
                  <a:pt x="1214192" y="54927"/>
                  <a:pt x="933590" y="36576"/>
                </a:cubicBezTo>
                <a:cubicBezTo>
                  <a:pt x="639816" y="73246"/>
                  <a:pt x="251114" y="78238"/>
                  <a:pt x="0" y="36576"/>
                </a:cubicBezTo>
                <a:cubicBezTo>
                  <a:pt x="-451" y="20298"/>
                  <a:pt x="1478" y="18086"/>
                  <a:pt x="0" y="0"/>
                </a:cubicBezTo>
                <a:close/>
              </a:path>
              <a:path w="8487178" h="36576" stroke="0" extrusionOk="0">
                <a:moveTo>
                  <a:pt x="0" y="0"/>
                </a:moveTo>
                <a:cubicBezTo>
                  <a:pt x="160534" y="49407"/>
                  <a:pt x="316743" y="-20370"/>
                  <a:pt x="483116" y="0"/>
                </a:cubicBezTo>
                <a:cubicBezTo>
                  <a:pt x="649474" y="20471"/>
                  <a:pt x="704397" y="7040"/>
                  <a:pt x="881361" y="0"/>
                </a:cubicBezTo>
                <a:cubicBezTo>
                  <a:pt x="1062081" y="-2373"/>
                  <a:pt x="1226057" y="7744"/>
                  <a:pt x="1364477" y="0"/>
                </a:cubicBezTo>
                <a:cubicBezTo>
                  <a:pt x="1494883" y="38289"/>
                  <a:pt x="1721946" y="-52301"/>
                  <a:pt x="2017337" y="0"/>
                </a:cubicBezTo>
                <a:cubicBezTo>
                  <a:pt x="2292545" y="37189"/>
                  <a:pt x="2530156" y="-21280"/>
                  <a:pt x="2755069" y="0"/>
                </a:cubicBezTo>
                <a:cubicBezTo>
                  <a:pt x="3019205" y="-77"/>
                  <a:pt x="3295306" y="-18783"/>
                  <a:pt x="3577672" y="0"/>
                </a:cubicBezTo>
                <a:cubicBezTo>
                  <a:pt x="3856063" y="-13583"/>
                  <a:pt x="4078846" y="27771"/>
                  <a:pt x="4400275" y="0"/>
                </a:cubicBezTo>
                <a:cubicBezTo>
                  <a:pt x="4702989" y="12424"/>
                  <a:pt x="4862543" y="-7477"/>
                  <a:pt x="4968263" y="0"/>
                </a:cubicBezTo>
                <a:cubicBezTo>
                  <a:pt x="5084586" y="30590"/>
                  <a:pt x="5464215" y="41779"/>
                  <a:pt x="5705995" y="0"/>
                </a:cubicBezTo>
                <a:cubicBezTo>
                  <a:pt x="5975075" y="-40078"/>
                  <a:pt x="6238142" y="-3232"/>
                  <a:pt x="6358855" y="0"/>
                </a:cubicBezTo>
                <a:cubicBezTo>
                  <a:pt x="6532376" y="-4958"/>
                  <a:pt x="6642284" y="5597"/>
                  <a:pt x="6926843" y="0"/>
                </a:cubicBezTo>
                <a:cubicBezTo>
                  <a:pt x="7164346" y="19633"/>
                  <a:pt x="7444770" y="19318"/>
                  <a:pt x="7664575" y="0"/>
                </a:cubicBezTo>
                <a:cubicBezTo>
                  <a:pt x="7940297" y="6962"/>
                  <a:pt x="8237594" y="-12258"/>
                  <a:pt x="8487178" y="0"/>
                </a:cubicBezTo>
                <a:cubicBezTo>
                  <a:pt x="8485372" y="11475"/>
                  <a:pt x="8485086" y="22933"/>
                  <a:pt x="8487178" y="36576"/>
                </a:cubicBezTo>
                <a:cubicBezTo>
                  <a:pt x="8394677" y="10350"/>
                  <a:pt x="8221026" y="54368"/>
                  <a:pt x="8004062" y="36576"/>
                </a:cubicBezTo>
                <a:cubicBezTo>
                  <a:pt x="7759555" y="25399"/>
                  <a:pt x="7422963" y="40745"/>
                  <a:pt x="7181458" y="36576"/>
                </a:cubicBezTo>
                <a:cubicBezTo>
                  <a:pt x="6914423" y="3294"/>
                  <a:pt x="6792795" y="23080"/>
                  <a:pt x="6698342" y="36576"/>
                </a:cubicBezTo>
                <a:cubicBezTo>
                  <a:pt x="6584090" y="49180"/>
                  <a:pt x="6264253" y="-4827"/>
                  <a:pt x="5960610" y="36576"/>
                </a:cubicBezTo>
                <a:cubicBezTo>
                  <a:pt x="5659702" y="61689"/>
                  <a:pt x="5662120" y="34932"/>
                  <a:pt x="5562366" y="36576"/>
                </a:cubicBezTo>
                <a:cubicBezTo>
                  <a:pt x="5474598" y="14475"/>
                  <a:pt x="5065231" y="57859"/>
                  <a:pt x="4909506" y="36576"/>
                </a:cubicBezTo>
                <a:cubicBezTo>
                  <a:pt x="4750628" y="46377"/>
                  <a:pt x="4555322" y="50036"/>
                  <a:pt x="4426390" y="36576"/>
                </a:cubicBezTo>
                <a:cubicBezTo>
                  <a:pt x="4364162" y="15524"/>
                  <a:pt x="3957329" y="107564"/>
                  <a:pt x="3603786" y="36576"/>
                </a:cubicBezTo>
                <a:cubicBezTo>
                  <a:pt x="3295611" y="7910"/>
                  <a:pt x="3379662" y="51592"/>
                  <a:pt x="3205542" y="36576"/>
                </a:cubicBezTo>
                <a:cubicBezTo>
                  <a:pt x="3039771" y="54895"/>
                  <a:pt x="2689950" y="-7861"/>
                  <a:pt x="2552682" y="36576"/>
                </a:cubicBezTo>
                <a:cubicBezTo>
                  <a:pt x="2402836" y="65831"/>
                  <a:pt x="2304392" y="6854"/>
                  <a:pt x="2154437" y="36576"/>
                </a:cubicBezTo>
                <a:cubicBezTo>
                  <a:pt x="1981627" y="32651"/>
                  <a:pt x="1889188" y="59657"/>
                  <a:pt x="1671321" y="36576"/>
                </a:cubicBezTo>
                <a:cubicBezTo>
                  <a:pt x="1433153" y="8129"/>
                  <a:pt x="1131145" y="45933"/>
                  <a:pt x="933590" y="36576"/>
                </a:cubicBezTo>
                <a:cubicBezTo>
                  <a:pt x="793541" y="17826"/>
                  <a:pt x="240123" y="-32107"/>
                  <a:pt x="0" y="36576"/>
                </a:cubicBezTo>
                <a:cubicBezTo>
                  <a:pt x="1615" y="20953"/>
                  <a:pt x="-1950" y="10637"/>
                  <a:pt x="0" y="0"/>
                </a:cubicBezTo>
                <a:close/>
              </a:path>
              <a:path w="8487178" h="36576" fill="none" stroke="0" extrusionOk="0">
                <a:moveTo>
                  <a:pt x="0" y="0"/>
                </a:moveTo>
                <a:cubicBezTo>
                  <a:pt x="129661" y="-9749"/>
                  <a:pt x="400470" y="18047"/>
                  <a:pt x="737732" y="0"/>
                </a:cubicBezTo>
                <a:cubicBezTo>
                  <a:pt x="1023464" y="-36808"/>
                  <a:pt x="1310128" y="14461"/>
                  <a:pt x="1560335" y="0"/>
                </a:cubicBezTo>
                <a:cubicBezTo>
                  <a:pt x="1776439" y="4551"/>
                  <a:pt x="1865206" y="10945"/>
                  <a:pt x="1958580" y="0"/>
                </a:cubicBezTo>
                <a:cubicBezTo>
                  <a:pt x="2050148" y="-5"/>
                  <a:pt x="2429910" y="14952"/>
                  <a:pt x="2526568" y="0"/>
                </a:cubicBezTo>
                <a:cubicBezTo>
                  <a:pt x="2661586" y="4540"/>
                  <a:pt x="2769327" y="4294"/>
                  <a:pt x="2924812" y="0"/>
                </a:cubicBezTo>
                <a:cubicBezTo>
                  <a:pt x="3067088" y="-49737"/>
                  <a:pt x="3378839" y="35475"/>
                  <a:pt x="3577672" y="0"/>
                </a:cubicBezTo>
                <a:cubicBezTo>
                  <a:pt x="3771483" y="4067"/>
                  <a:pt x="3997288" y="-23450"/>
                  <a:pt x="4145660" y="0"/>
                </a:cubicBezTo>
                <a:cubicBezTo>
                  <a:pt x="4277293" y="13446"/>
                  <a:pt x="4522522" y="9267"/>
                  <a:pt x="4883392" y="0"/>
                </a:cubicBezTo>
                <a:cubicBezTo>
                  <a:pt x="5249973" y="-22680"/>
                  <a:pt x="5342870" y="-29824"/>
                  <a:pt x="5705995" y="0"/>
                </a:cubicBezTo>
                <a:cubicBezTo>
                  <a:pt x="6056474" y="16164"/>
                  <a:pt x="6176764" y="28295"/>
                  <a:pt x="6358855" y="0"/>
                </a:cubicBezTo>
                <a:cubicBezTo>
                  <a:pt x="6600599" y="-1943"/>
                  <a:pt x="6746514" y="-12920"/>
                  <a:pt x="7181458" y="0"/>
                </a:cubicBezTo>
                <a:cubicBezTo>
                  <a:pt x="7577193" y="326"/>
                  <a:pt x="7586900" y="-24008"/>
                  <a:pt x="7834318" y="0"/>
                </a:cubicBezTo>
                <a:cubicBezTo>
                  <a:pt x="8073189" y="29599"/>
                  <a:pt x="8254406" y="-2763"/>
                  <a:pt x="8487178" y="0"/>
                </a:cubicBezTo>
                <a:cubicBezTo>
                  <a:pt x="8488109" y="7284"/>
                  <a:pt x="8487817" y="26540"/>
                  <a:pt x="8487178" y="36576"/>
                </a:cubicBezTo>
                <a:cubicBezTo>
                  <a:pt x="8188549" y="57034"/>
                  <a:pt x="8124825" y="47721"/>
                  <a:pt x="7834318" y="36576"/>
                </a:cubicBezTo>
                <a:cubicBezTo>
                  <a:pt x="7546195" y="7091"/>
                  <a:pt x="7503324" y="30719"/>
                  <a:pt x="7351202" y="36576"/>
                </a:cubicBezTo>
                <a:cubicBezTo>
                  <a:pt x="7188387" y="56239"/>
                  <a:pt x="7091108" y="13684"/>
                  <a:pt x="6952957" y="36576"/>
                </a:cubicBezTo>
                <a:cubicBezTo>
                  <a:pt x="6791950" y="53539"/>
                  <a:pt x="6518480" y="30796"/>
                  <a:pt x="6384969" y="36576"/>
                </a:cubicBezTo>
                <a:cubicBezTo>
                  <a:pt x="6247331" y="-8883"/>
                  <a:pt x="5949845" y="51231"/>
                  <a:pt x="5732109" y="36576"/>
                </a:cubicBezTo>
                <a:cubicBezTo>
                  <a:pt x="5499017" y="-6714"/>
                  <a:pt x="5419186" y="25152"/>
                  <a:pt x="5164121" y="36576"/>
                </a:cubicBezTo>
                <a:cubicBezTo>
                  <a:pt x="4905783" y="39387"/>
                  <a:pt x="4817361" y="30692"/>
                  <a:pt x="4681005" y="36576"/>
                </a:cubicBezTo>
                <a:cubicBezTo>
                  <a:pt x="4577000" y="-8293"/>
                  <a:pt x="4120884" y="45663"/>
                  <a:pt x="3858402" y="36576"/>
                </a:cubicBezTo>
                <a:cubicBezTo>
                  <a:pt x="3613266" y="17047"/>
                  <a:pt x="3341297" y="48286"/>
                  <a:pt x="3205542" y="36576"/>
                </a:cubicBezTo>
                <a:cubicBezTo>
                  <a:pt x="3020832" y="49890"/>
                  <a:pt x="2720661" y="89200"/>
                  <a:pt x="2467810" y="36576"/>
                </a:cubicBezTo>
                <a:cubicBezTo>
                  <a:pt x="2213698" y="3365"/>
                  <a:pt x="2156253" y="28424"/>
                  <a:pt x="2069566" y="36576"/>
                </a:cubicBezTo>
                <a:cubicBezTo>
                  <a:pt x="1979173" y="64711"/>
                  <a:pt x="1712734" y="47821"/>
                  <a:pt x="1586449" y="36576"/>
                </a:cubicBezTo>
                <a:cubicBezTo>
                  <a:pt x="1482339" y="33792"/>
                  <a:pt x="1241086" y="58390"/>
                  <a:pt x="933590" y="36576"/>
                </a:cubicBezTo>
                <a:cubicBezTo>
                  <a:pt x="622779" y="67857"/>
                  <a:pt x="220358" y="78237"/>
                  <a:pt x="0" y="36576"/>
                </a:cubicBezTo>
                <a:cubicBezTo>
                  <a:pt x="-251" y="20887"/>
                  <a:pt x="1716" y="1690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727557108">
                  <a:custGeom>
                    <a:avLst/>
                    <a:gdLst>
                      <a:gd name="connsiteX0" fmla="*/ 0 w 8487178"/>
                      <a:gd name="connsiteY0" fmla="*/ 0 h 36576"/>
                      <a:gd name="connsiteX1" fmla="*/ 737732 w 8487178"/>
                      <a:gd name="connsiteY1" fmla="*/ 0 h 36576"/>
                      <a:gd name="connsiteX2" fmla="*/ 1560335 w 8487178"/>
                      <a:gd name="connsiteY2" fmla="*/ 0 h 36576"/>
                      <a:gd name="connsiteX3" fmla="*/ 1958580 w 8487178"/>
                      <a:gd name="connsiteY3" fmla="*/ 0 h 36576"/>
                      <a:gd name="connsiteX4" fmla="*/ 2526568 w 8487178"/>
                      <a:gd name="connsiteY4" fmla="*/ 0 h 36576"/>
                      <a:gd name="connsiteX5" fmla="*/ 2924812 w 8487178"/>
                      <a:gd name="connsiteY5" fmla="*/ 0 h 36576"/>
                      <a:gd name="connsiteX6" fmla="*/ 3577672 w 8487178"/>
                      <a:gd name="connsiteY6" fmla="*/ 0 h 36576"/>
                      <a:gd name="connsiteX7" fmla="*/ 4145660 w 8487178"/>
                      <a:gd name="connsiteY7" fmla="*/ 0 h 36576"/>
                      <a:gd name="connsiteX8" fmla="*/ 4883392 w 8487178"/>
                      <a:gd name="connsiteY8" fmla="*/ 0 h 36576"/>
                      <a:gd name="connsiteX9" fmla="*/ 5705995 w 8487178"/>
                      <a:gd name="connsiteY9" fmla="*/ 0 h 36576"/>
                      <a:gd name="connsiteX10" fmla="*/ 6358855 w 8487178"/>
                      <a:gd name="connsiteY10" fmla="*/ 0 h 36576"/>
                      <a:gd name="connsiteX11" fmla="*/ 7181458 w 8487178"/>
                      <a:gd name="connsiteY11" fmla="*/ 0 h 36576"/>
                      <a:gd name="connsiteX12" fmla="*/ 7834318 w 8487178"/>
                      <a:gd name="connsiteY12" fmla="*/ 0 h 36576"/>
                      <a:gd name="connsiteX13" fmla="*/ 8487178 w 8487178"/>
                      <a:gd name="connsiteY13" fmla="*/ 0 h 36576"/>
                      <a:gd name="connsiteX14" fmla="*/ 8487178 w 8487178"/>
                      <a:gd name="connsiteY14" fmla="*/ 36576 h 36576"/>
                      <a:gd name="connsiteX15" fmla="*/ 7834318 w 8487178"/>
                      <a:gd name="connsiteY15" fmla="*/ 36576 h 36576"/>
                      <a:gd name="connsiteX16" fmla="*/ 7351202 w 8487178"/>
                      <a:gd name="connsiteY16" fmla="*/ 36576 h 36576"/>
                      <a:gd name="connsiteX17" fmla="*/ 6952957 w 8487178"/>
                      <a:gd name="connsiteY17" fmla="*/ 36576 h 36576"/>
                      <a:gd name="connsiteX18" fmla="*/ 6384969 w 8487178"/>
                      <a:gd name="connsiteY18" fmla="*/ 36576 h 36576"/>
                      <a:gd name="connsiteX19" fmla="*/ 5732109 w 8487178"/>
                      <a:gd name="connsiteY19" fmla="*/ 36576 h 36576"/>
                      <a:gd name="connsiteX20" fmla="*/ 5164121 w 8487178"/>
                      <a:gd name="connsiteY20" fmla="*/ 36576 h 36576"/>
                      <a:gd name="connsiteX21" fmla="*/ 4681005 w 8487178"/>
                      <a:gd name="connsiteY21" fmla="*/ 36576 h 36576"/>
                      <a:gd name="connsiteX22" fmla="*/ 3858402 w 8487178"/>
                      <a:gd name="connsiteY22" fmla="*/ 36576 h 36576"/>
                      <a:gd name="connsiteX23" fmla="*/ 3205542 w 8487178"/>
                      <a:gd name="connsiteY23" fmla="*/ 36576 h 36576"/>
                      <a:gd name="connsiteX24" fmla="*/ 2467810 w 8487178"/>
                      <a:gd name="connsiteY24" fmla="*/ 36576 h 36576"/>
                      <a:gd name="connsiteX25" fmla="*/ 2069566 w 8487178"/>
                      <a:gd name="connsiteY25" fmla="*/ 36576 h 36576"/>
                      <a:gd name="connsiteX26" fmla="*/ 1586449 w 8487178"/>
                      <a:gd name="connsiteY26" fmla="*/ 36576 h 36576"/>
                      <a:gd name="connsiteX27" fmla="*/ 933590 w 8487178"/>
                      <a:gd name="connsiteY27" fmla="*/ 36576 h 36576"/>
                      <a:gd name="connsiteX28" fmla="*/ 0 w 8487178"/>
                      <a:gd name="connsiteY28" fmla="*/ 36576 h 36576"/>
                      <a:gd name="connsiteX29" fmla="*/ 0 w 8487178"/>
                      <a:gd name="connsiteY29" fmla="*/ 0 h 36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8487178" h="36576" fill="none" extrusionOk="0">
                        <a:moveTo>
                          <a:pt x="0" y="0"/>
                        </a:moveTo>
                        <a:cubicBezTo>
                          <a:pt x="158648" y="-23080"/>
                          <a:pt x="414015" y="33691"/>
                          <a:pt x="737732" y="0"/>
                        </a:cubicBezTo>
                        <a:cubicBezTo>
                          <a:pt x="1061449" y="-33691"/>
                          <a:pt x="1348785" y="-6923"/>
                          <a:pt x="1560335" y="0"/>
                        </a:cubicBezTo>
                        <a:cubicBezTo>
                          <a:pt x="1771885" y="6923"/>
                          <a:pt x="1874673" y="6083"/>
                          <a:pt x="1958580" y="0"/>
                        </a:cubicBezTo>
                        <a:cubicBezTo>
                          <a:pt x="2042488" y="-6083"/>
                          <a:pt x="2411773" y="5497"/>
                          <a:pt x="2526568" y="0"/>
                        </a:cubicBezTo>
                        <a:cubicBezTo>
                          <a:pt x="2641363" y="-5497"/>
                          <a:pt x="2769955" y="14545"/>
                          <a:pt x="2924812" y="0"/>
                        </a:cubicBezTo>
                        <a:cubicBezTo>
                          <a:pt x="3079669" y="-14545"/>
                          <a:pt x="3398796" y="-305"/>
                          <a:pt x="3577672" y="0"/>
                        </a:cubicBezTo>
                        <a:cubicBezTo>
                          <a:pt x="3756548" y="305"/>
                          <a:pt x="4010524" y="-19439"/>
                          <a:pt x="4145660" y="0"/>
                        </a:cubicBezTo>
                        <a:cubicBezTo>
                          <a:pt x="4280796" y="19439"/>
                          <a:pt x="4519168" y="18856"/>
                          <a:pt x="4883392" y="0"/>
                        </a:cubicBezTo>
                        <a:cubicBezTo>
                          <a:pt x="5247616" y="-18856"/>
                          <a:pt x="5354959" y="-20344"/>
                          <a:pt x="5705995" y="0"/>
                        </a:cubicBezTo>
                        <a:cubicBezTo>
                          <a:pt x="6057031" y="20344"/>
                          <a:pt x="6165300" y="31467"/>
                          <a:pt x="6358855" y="0"/>
                        </a:cubicBezTo>
                        <a:cubicBezTo>
                          <a:pt x="6552410" y="-31467"/>
                          <a:pt x="6791945" y="-470"/>
                          <a:pt x="7181458" y="0"/>
                        </a:cubicBezTo>
                        <a:cubicBezTo>
                          <a:pt x="7570971" y="470"/>
                          <a:pt x="7589420" y="-27923"/>
                          <a:pt x="7834318" y="0"/>
                        </a:cubicBezTo>
                        <a:cubicBezTo>
                          <a:pt x="8079216" y="27923"/>
                          <a:pt x="8244660" y="-28188"/>
                          <a:pt x="8487178" y="0"/>
                        </a:cubicBezTo>
                        <a:cubicBezTo>
                          <a:pt x="8487756" y="9299"/>
                          <a:pt x="8487778" y="26774"/>
                          <a:pt x="8487178" y="36576"/>
                        </a:cubicBezTo>
                        <a:cubicBezTo>
                          <a:pt x="8193354" y="68129"/>
                          <a:pt x="8121938" y="60994"/>
                          <a:pt x="7834318" y="36576"/>
                        </a:cubicBezTo>
                        <a:cubicBezTo>
                          <a:pt x="7546698" y="12158"/>
                          <a:pt x="7507615" y="29628"/>
                          <a:pt x="7351202" y="36576"/>
                        </a:cubicBezTo>
                        <a:cubicBezTo>
                          <a:pt x="7194789" y="43524"/>
                          <a:pt x="7096566" y="31598"/>
                          <a:pt x="6952957" y="36576"/>
                        </a:cubicBezTo>
                        <a:cubicBezTo>
                          <a:pt x="6809349" y="41554"/>
                          <a:pt x="6510534" y="54733"/>
                          <a:pt x="6384969" y="36576"/>
                        </a:cubicBezTo>
                        <a:cubicBezTo>
                          <a:pt x="6259404" y="18419"/>
                          <a:pt x="5956387" y="64521"/>
                          <a:pt x="5732109" y="36576"/>
                        </a:cubicBezTo>
                        <a:cubicBezTo>
                          <a:pt x="5507831" y="8631"/>
                          <a:pt x="5425540" y="32239"/>
                          <a:pt x="5164121" y="36576"/>
                        </a:cubicBezTo>
                        <a:cubicBezTo>
                          <a:pt x="4902702" y="40913"/>
                          <a:pt x="4815733" y="45661"/>
                          <a:pt x="4681005" y="36576"/>
                        </a:cubicBezTo>
                        <a:cubicBezTo>
                          <a:pt x="4546277" y="27491"/>
                          <a:pt x="4111650" y="24454"/>
                          <a:pt x="3858402" y="36576"/>
                        </a:cubicBezTo>
                        <a:cubicBezTo>
                          <a:pt x="3605154" y="48698"/>
                          <a:pt x="3355682" y="45487"/>
                          <a:pt x="3205542" y="36576"/>
                        </a:cubicBezTo>
                        <a:cubicBezTo>
                          <a:pt x="3055402" y="27665"/>
                          <a:pt x="2716580" y="64954"/>
                          <a:pt x="2467810" y="36576"/>
                        </a:cubicBezTo>
                        <a:cubicBezTo>
                          <a:pt x="2219040" y="8198"/>
                          <a:pt x="2149690" y="30867"/>
                          <a:pt x="2069566" y="36576"/>
                        </a:cubicBezTo>
                        <a:cubicBezTo>
                          <a:pt x="1989442" y="42285"/>
                          <a:pt x="1703335" y="42806"/>
                          <a:pt x="1586449" y="36576"/>
                        </a:cubicBezTo>
                        <a:cubicBezTo>
                          <a:pt x="1469563" y="30346"/>
                          <a:pt x="1212036" y="34821"/>
                          <a:pt x="933590" y="36576"/>
                        </a:cubicBezTo>
                        <a:cubicBezTo>
                          <a:pt x="655144" y="38331"/>
                          <a:pt x="215255" y="74183"/>
                          <a:pt x="0" y="36576"/>
                        </a:cubicBezTo>
                        <a:cubicBezTo>
                          <a:pt x="-516" y="20544"/>
                          <a:pt x="1802" y="17140"/>
                          <a:pt x="0" y="0"/>
                        </a:cubicBezTo>
                        <a:close/>
                      </a:path>
                      <a:path w="8487178" h="36576" stroke="0" extrusionOk="0">
                        <a:moveTo>
                          <a:pt x="0" y="0"/>
                        </a:moveTo>
                        <a:cubicBezTo>
                          <a:pt x="141875" y="16416"/>
                          <a:pt x="317987" y="-14018"/>
                          <a:pt x="483116" y="0"/>
                        </a:cubicBezTo>
                        <a:cubicBezTo>
                          <a:pt x="648245" y="14018"/>
                          <a:pt x="704570" y="5647"/>
                          <a:pt x="881361" y="0"/>
                        </a:cubicBezTo>
                        <a:cubicBezTo>
                          <a:pt x="1058153" y="-5647"/>
                          <a:pt x="1211393" y="2543"/>
                          <a:pt x="1364477" y="0"/>
                        </a:cubicBezTo>
                        <a:cubicBezTo>
                          <a:pt x="1517561" y="-2543"/>
                          <a:pt x="1713772" y="-6752"/>
                          <a:pt x="2017337" y="0"/>
                        </a:cubicBezTo>
                        <a:cubicBezTo>
                          <a:pt x="2320902" y="6752"/>
                          <a:pt x="2535852" y="27273"/>
                          <a:pt x="2755069" y="0"/>
                        </a:cubicBezTo>
                        <a:cubicBezTo>
                          <a:pt x="2974286" y="-27273"/>
                          <a:pt x="3322220" y="-6972"/>
                          <a:pt x="3577672" y="0"/>
                        </a:cubicBezTo>
                        <a:cubicBezTo>
                          <a:pt x="3833124" y="6972"/>
                          <a:pt x="4082700" y="-30587"/>
                          <a:pt x="4400275" y="0"/>
                        </a:cubicBezTo>
                        <a:cubicBezTo>
                          <a:pt x="4717850" y="30587"/>
                          <a:pt x="4848568" y="-17249"/>
                          <a:pt x="4968263" y="0"/>
                        </a:cubicBezTo>
                        <a:cubicBezTo>
                          <a:pt x="5087958" y="17249"/>
                          <a:pt x="5447087" y="18553"/>
                          <a:pt x="5705995" y="0"/>
                        </a:cubicBezTo>
                        <a:cubicBezTo>
                          <a:pt x="5964903" y="-18553"/>
                          <a:pt x="6211105" y="-17498"/>
                          <a:pt x="6358855" y="0"/>
                        </a:cubicBezTo>
                        <a:cubicBezTo>
                          <a:pt x="6506605" y="17498"/>
                          <a:pt x="6655586" y="-15953"/>
                          <a:pt x="6926843" y="0"/>
                        </a:cubicBezTo>
                        <a:cubicBezTo>
                          <a:pt x="7198100" y="15953"/>
                          <a:pt x="7439942" y="-28058"/>
                          <a:pt x="7664575" y="0"/>
                        </a:cubicBezTo>
                        <a:cubicBezTo>
                          <a:pt x="7889208" y="28058"/>
                          <a:pt x="8244819" y="-11603"/>
                          <a:pt x="8487178" y="0"/>
                        </a:cubicBezTo>
                        <a:cubicBezTo>
                          <a:pt x="8486954" y="11559"/>
                          <a:pt x="8486570" y="21146"/>
                          <a:pt x="8487178" y="36576"/>
                        </a:cubicBezTo>
                        <a:cubicBezTo>
                          <a:pt x="8363638" y="18444"/>
                          <a:pt x="8225194" y="49967"/>
                          <a:pt x="8004062" y="36576"/>
                        </a:cubicBezTo>
                        <a:cubicBezTo>
                          <a:pt x="7782930" y="23185"/>
                          <a:pt x="7442338" y="64256"/>
                          <a:pt x="7181458" y="36576"/>
                        </a:cubicBezTo>
                        <a:cubicBezTo>
                          <a:pt x="6920578" y="8896"/>
                          <a:pt x="6812793" y="31551"/>
                          <a:pt x="6698342" y="36576"/>
                        </a:cubicBezTo>
                        <a:cubicBezTo>
                          <a:pt x="6583891" y="41601"/>
                          <a:pt x="6260356" y="9334"/>
                          <a:pt x="5960610" y="36576"/>
                        </a:cubicBezTo>
                        <a:cubicBezTo>
                          <a:pt x="5660864" y="63818"/>
                          <a:pt x="5663756" y="35872"/>
                          <a:pt x="5562366" y="36576"/>
                        </a:cubicBezTo>
                        <a:cubicBezTo>
                          <a:pt x="5460976" y="37280"/>
                          <a:pt x="5069820" y="22312"/>
                          <a:pt x="4909506" y="36576"/>
                        </a:cubicBezTo>
                        <a:cubicBezTo>
                          <a:pt x="4749192" y="50840"/>
                          <a:pt x="4551078" y="46187"/>
                          <a:pt x="4426390" y="36576"/>
                        </a:cubicBezTo>
                        <a:cubicBezTo>
                          <a:pt x="4301702" y="26965"/>
                          <a:pt x="3916782" y="59932"/>
                          <a:pt x="3603786" y="36576"/>
                        </a:cubicBezTo>
                        <a:cubicBezTo>
                          <a:pt x="3290790" y="13220"/>
                          <a:pt x="3382822" y="52886"/>
                          <a:pt x="3205542" y="36576"/>
                        </a:cubicBezTo>
                        <a:cubicBezTo>
                          <a:pt x="3028262" y="20266"/>
                          <a:pt x="2723637" y="9596"/>
                          <a:pt x="2552682" y="36576"/>
                        </a:cubicBezTo>
                        <a:cubicBezTo>
                          <a:pt x="2381727" y="63556"/>
                          <a:pt x="2306903" y="19145"/>
                          <a:pt x="2154437" y="36576"/>
                        </a:cubicBezTo>
                        <a:cubicBezTo>
                          <a:pt x="2001972" y="54007"/>
                          <a:pt x="1880716" y="55934"/>
                          <a:pt x="1671321" y="36576"/>
                        </a:cubicBezTo>
                        <a:cubicBezTo>
                          <a:pt x="1461926" y="17218"/>
                          <a:pt x="1116754" y="69031"/>
                          <a:pt x="933590" y="36576"/>
                        </a:cubicBezTo>
                        <a:cubicBezTo>
                          <a:pt x="750426" y="4121"/>
                          <a:pt x="234904" y="7568"/>
                          <a:pt x="0" y="36576"/>
                        </a:cubicBezTo>
                        <a:cubicBezTo>
                          <a:pt x="-299" y="20797"/>
                          <a:pt x="-1602" y="10039"/>
                          <a:pt x="0" y="0"/>
                        </a:cubicBezTo>
                        <a:close/>
                      </a:path>
                    </a:pathLst>
                  </a:cu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Текст 3">
            <a:extLst>
              <a:ext uri="{FF2B5EF4-FFF2-40B4-BE49-F238E27FC236}">
                <a16:creationId xmlns:a16="http://schemas.microsoft.com/office/drawing/2014/main" id="{2D20BE31-6324-4505-CC72-4E7A96072320}"/>
              </a:ext>
            </a:extLst>
          </p:cNvPr>
          <p:cNvSpPr>
            <a:spLocks noGrp="1"/>
          </p:cNvSpPr>
          <p:nvPr>
            <p:ph type="body" sz="half" idx="1"/>
          </p:nvPr>
        </p:nvSpPr>
        <p:spPr>
          <a:xfrm>
            <a:off x="10595524" y="5413248"/>
            <a:ext cx="12502220" cy="6967728"/>
          </a:xfrm>
        </p:spPr>
        <p:txBody>
          <a:bodyPr vert="horz" lIns="91440" tIns="45720" rIns="91440" bIns="45720" rtlCol="0">
            <a:normAutofit/>
          </a:bodyPr>
          <a:lstStyle/>
          <a:p>
            <a:pPr marL="342900" lvl="0" indent="-228600" defTabSz="914400">
              <a:buFont typeface="Arial" panose="020B0604020202020204" pitchFamily="34" charset="0"/>
              <a:buChar char="•"/>
              <a:tabLst>
                <a:tab pos="18415" algn="l"/>
              </a:tabLst>
            </a:pPr>
            <a:r>
              <a:rPr lang="en-US" sz="4400" i="1" dirty="0">
                <a:effectLst/>
              </a:rPr>
              <a:t>Sanctions vs cash flows</a:t>
            </a:r>
            <a:endParaRPr lang="en-US" sz="4400" dirty="0">
              <a:effectLst/>
            </a:endParaRPr>
          </a:p>
          <a:p>
            <a:pPr marL="342900" lvl="0" indent="-228600" defTabSz="914400">
              <a:buFont typeface="Arial" panose="020B0604020202020204" pitchFamily="34" charset="0"/>
              <a:buChar char="•"/>
              <a:tabLst>
                <a:tab pos="18415" algn="l"/>
              </a:tabLst>
            </a:pPr>
            <a:r>
              <a:rPr lang="en-US" sz="4400" i="1" dirty="0">
                <a:effectLst/>
              </a:rPr>
              <a:t>Compensate and restitute not prosecute</a:t>
            </a:r>
            <a:endParaRPr lang="en-US" sz="4400" dirty="0">
              <a:effectLst/>
            </a:endParaRPr>
          </a:p>
          <a:p>
            <a:pPr marL="342900" lvl="0" indent="-228600" defTabSz="914400">
              <a:spcAft>
                <a:spcPts val="1000"/>
              </a:spcAft>
              <a:buFont typeface="Arial" panose="020B0604020202020204" pitchFamily="34" charset="0"/>
              <a:buChar char="•"/>
              <a:tabLst>
                <a:tab pos="18415" algn="l"/>
              </a:tabLst>
            </a:pPr>
            <a:r>
              <a:rPr lang="en-US" sz="4400" i="1" dirty="0">
                <a:effectLst/>
              </a:rPr>
              <a:t>And sun always rises (how to prosecute  criminals </a:t>
            </a:r>
            <a:r>
              <a:rPr lang="en-US" sz="4400" i="1" dirty="0"/>
              <a:t>effectively)</a:t>
            </a:r>
          </a:p>
          <a:p>
            <a:pPr indent="-228600" defTabSz="914400">
              <a:buFont typeface="Arial" panose="020B0604020202020204" pitchFamily="34" charset="0"/>
              <a:buChar char="•"/>
            </a:pPr>
            <a:r>
              <a:rPr lang="en-US" sz="4400" i="1" dirty="0"/>
              <a:t>Diversification vs flexibility</a:t>
            </a:r>
            <a:endParaRPr lang="ru-UA" sz="4400" i="1" dirty="0"/>
          </a:p>
          <a:p>
            <a:pPr indent="-228600" defTabSz="914400">
              <a:buFont typeface="Arial" panose="020B0604020202020204" pitchFamily="34" charset="0"/>
              <a:buChar char="•"/>
            </a:pPr>
            <a:endParaRPr lang="en-US" sz="4400" dirty="0"/>
          </a:p>
        </p:txBody>
      </p:sp>
    </p:spTree>
    <p:extLst>
      <p:ext uri="{BB962C8B-B14F-4D97-AF65-F5344CB8AC3E}">
        <p14:creationId xmlns:p14="http://schemas.microsoft.com/office/powerpoint/2010/main" val="2195083539"/>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3AD5DB3-5086-95DB-DAD0-684A6E0F90BE}"/>
              </a:ext>
            </a:extLst>
          </p:cNvPr>
          <p:cNvSpPr>
            <a:spLocks noGrp="1"/>
          </p:cNvSpPr>
          <p:nvPr>
            <p:ph type="title"/>
          </p:nvPr>
        </p:nvSpPr>
        <p:spPr>
          <a:xfrm>
            <a:off x="1676400" y="1114376"/>
            <a:ext cx="21031200" cy="2266998"/>
          </a:xfrm>
        </p:spPr>
        <p:txBody>
          <a:bodyPr>
            <a:normAutofit/>
          </a:bodyPr>
          <a:lstStyle/>
          <a:p>
            <a:pPr algn="ctr"/>
            <a:r>
              <a:rPr lang="en-US" sz="10400" dirty="0"/>
              <a:t> 1990 – 2000 \\ 1+1 = </a:t>
            </a:r>
            <a:endParaRPr lang="ru-UA" sz="10400" dirty="0"/>
          </a:p>
        </p:txBody>
      </p:sp>
      <p:graphicFrame>
        <p:nvGraphicFramePr>
          <p:cNvPr id="6" name="Объект 2">
            <a:extLst>
              <a:ext uri="{FF2B5EF4-FFF2-40B4-BE49-F238E27FC236}">
                <a16:creationId xmlns:a16="http://schemas.microsoft.com/office/drawing/2014/main" id="{22DC652D-B0BA-6BEC-6A8B-0193518DA24C}"/>
              </a:ext>
            </a:extLst>
          </p:cNvPr>
          <p:cNvGraphicFramePr>
            <a:graphicFrameLocks noGrp="1"/>
          </p:cNvGraphicFramePr>
          <p:nvPr>
            <p:ph idx="1"/>
          </p:nvPr>
        </p:nvGraphicFramePr>
        <p:xfrm>
          <a:off x="1676400" y="3657600"/>
          <a:ext cx="21031200" cy="87050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608372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103" name="Rectangle 4102">
            <a:extLst>
              <a:ext uri="{FF2B5EF4-FFF2-40B4-BE49-F238E27FC236}">
                <a16:creationId xmlns:a16="http://schemas.microsoft.com/office/drawing/2014/main" id="{637B2035-1FCB-439A-B421-095E136C7E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4384000" cy="13716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05" name="Rectangle 4104">
            <a:extLst>
              <a:ext uri="{FF2B5EF4-FFF2-40B4-BE49-F238E27FC236}">
                <a16:creationId xmlns:a16="http://schemas.microsoft.com/office/drawing/2014/main" id="{676D6CDF-C512-4739-B158-55EE955EFA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006" y="-2"/>
            <a:ext cx="24384000" cy="13715998"/>
          </a:xfrm>
          <a:prstGeom prst="rect">
            <a:avLst/>
          </a:prstGeom>
          <a:solidFill>
            <a:srgbClr val="82766A">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1D35E703-316F-EA24-AB00-AAE90BD1F40F}"/>
              </a:ext>
            </a:extLst>
          </p:cNvPr>
          <p:cNvSpPr>
            <a:spLocks noGrp="1"/>
          </p:cNvSpPr>
          <p:nvPr>
            <p:ph type="title"/>
          </p:nvPr>
        </p:nvSpPr>
        <p:spPr>
          <a:xfrm>
            <a:off x="2274066" y="1341118"/>
            <a:ext cx="9366642" cy="4297682"/>
          </a:xfrm>
        </p:spPr>
        <p:txBody>
          <a:bodyPr anchor="t">
            <a:normAutofit/>
          </a:bodyPr>
          <a:lstStyle/>
          <a:p>
            <a:r>
              <a:rPr lang="en-US"/>
              <a:t>New Code – New Tendencies – New Policies</a:t>
            </a:r>
            <a:endParaRPr lang="ru-UA"/>
          </a:p>
        </p:txBody>
      </p:sp>
      <p:pic>
        <p:nvPicPr>
          <p:cNvPr id="4098" name="Picture 2" descr="The Trouble with Crime Statistics | The New Yorker">
            <a:extLst>
              <a:ext uri="{FF2B5EF4-FFF2-40B4-BE49-F238E27FC236}">
                <a16:creationId xmlns:a16="http://schemas.microsoft.com/office/drawing/2014/main" id="{F1565EF6-35B2-8DBC-8B11-F7607E84800D}"/>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3777" r="1" b="1"/>
          <a:stretch/>
        </p:blipFill>
        <p:spPr bwMode="auto">
          <a:xfrm>
            <a:off x="2" y="6210302"/>
            <a:ext cx="12896848" cy="7505698"/>
          </a:xfrm>
          <a:custGeom>
            <a:avLst/>
            <a:gdLst/>
            <a:ahLst/>
            <a:cxnLst/>
            <a:rect l="l" t="t" r="r" b="b"/>
            <a:pathLst>
              <a:path w="6448424" h="3752849">
                <a:moveTo>
                  <a:pt x="0" y="0"/>
                </a:moveTo>
                <a:lnTo>
                  <a:pt x="137978" y="22215"/>
                </a:lnTo>
                <a:cubicBezTo>
                  <a:pt x="196046" y="32277"/>
                  <a:pt x="252469" y="42437"/>
                  <a:pt x="295660" y="49771"/>
                </a:cubicBezTo>
                <a:cubicBezTo>
                  <a:pt x="364885" y="66610"/>
                  <a:pt x="403214" y="32071"/>
                  <a:pt x="456941" y="65635"/>
                </a:cubicBezTo>
                <a:cubicBezTo>
                  <a:pt x="529612" y="69090"/>
                  <a:pt x="662508" y="71245"/>
                  <a:pt x="731691" y="70501"/>
                </a:cubicBezTo>
                <a:cubicBezTo>
                  <a:pt x="768741" y="62400"/>
                  <a:pt x="808263" y="64633"/>
                  <a:pt x="841820" y="61171"/>
                </a:cubicBezTo>
                <a:cubicBezTo>
                  <a:pt x="958973" y="43639"/>
                  <a:pt x="1009730" y="45863"/>
                  <a:pt x="1068219" y="39136"/>
                </a:cubicBezTo>
                <a:cubicBezTo>
                  <a:pt x="1104329" y="33447"/>
                  <a:pt x="1156536" y="44203"/>
                  <a:pt x="1174190" y="38808"/>
                </a:cubicBezTo>
                <a:cubicBezTo>
                  <a:pt x="1188943" y="36385"/>
                  <a:pt x="1213832" y="14880"/>
                  <a:pt x="1225923" y="34507"/>
                </a:cubicBezTo>
                <a:cubicBezTo>
                  <a:pt x="1305283" y="8501"/>
                  <a:pt x="1319617" y="30839"/>
                  <a:pt x="1385617" y="18003"/>
                </a:cubicBezTo>
                <a:cubicBezTo>
                  <a:pt x="1461876" y="-26747"/>
                  <a:pt x="1519510" y="56342"/>
                  <a:pt x="1563967" y="4638"/>
                </a:cubicBezTo>
                <a:lnTo>
                  <a:pt x="1676634" y="10582"/>
                </a:lnTo>
                <a:lnTo>
                  <a:pt x="1769429" y="20265"/>
                </a:lnTo>
                <a:cubicBezTo>
                  <a:pt x="1790625" y="23534"/>
                  <a:pt x="1880369" y="18448"/>
                  <a:pt x="1900584" y="27732"/>
                </a:cubicBezTo>
                <a:cubicBezTo>
                  <a:pt x="2072430" y="22762"/>
                  <a:pt x="2014935" y="5831"/>
                  <a:pt x="2127041" y="22101"/>
                </a:cubicBezTo>
                <a:cubicBezTo>
                  <a:pt x="2168847" y="65820"/>
                  <a:pt x="2153052" y="28773"/>
                  <a:pt x="2211644" y="44507"/>
                </a:cubicBezTo>
                <a:cubicBezTo>
                  <a:pt x="2211201" y="9921"/>
                  <a:pt x="2277596" y="73686"/>
                  <a:pt x="2299605" y="38004"/>
                </a:cubicBezTo>
                <a:cubicBezTo>
                  <a:pt x="2309570" y="41997"/>
                  <a:pt x="2318531" y="46991"/>
                  <a:pt x="2327359" y="52270"/>
                </a:cubicBezTo>
                <a:lnTo>
                  <a:pt x="2331995" y="55017"/>
                </a:lnTo>
                <a:lnTo>
                  <a:pt x="2353777" y="59755"/>
                </a:lnTo>
                <a:lnTo>
                  <a:pt x="2355893" y="68914"/>
                </a:lnTo>
                <a:lnTo>
                  <a:pt x="2385794" y="81650"/>
                </a:lnTo>
                <a:cubicBezTo>
                  <a:pt x="2397613" y="85211"/>
                  <a:pt x="2411061" y="87627"/>
                  <a:pt x="2427010" y="88184"/>
                </a:cubicBezTo>
                <a:cubicBezTo>
                  <a:pt x="2486314" y="76422"/>
                  <a:pt x="2553170" y="126870"/>
                  <a:pt x="2627153" y="110451"/>
                </a:cubicBezTo>
                <a:cubicBezTo>
                  <a:pt x="2653722" y="107383"/>
                  <a:pt x="2732043" y="116068"/>
                  <a:pt x="2744462" y="128780"/>
                </a:cubicBezTo>
                <a:cubicBezTo>
                  <a:pt x="2760299" y="132873"/>
                  <a:pt x="2780248" y="130843"/>
                  <a:pt x="2785202" y="143610"/>
                </a:cubicBezTo>
                <a:cubicBezTo>
                  <a:pt x="2794558" y="159316"/>
                  <a:pt x="2856498" y="142821"/>
                  <a:pt x="2844667" y="159029"/>
                </a:cubicBezTo>
                <a:cubicBezTo>
                  <a:pt x="2888530" y="147871"/>
                  <a:pt x="2914187" y="181391"/>
                  <a:pt x="2946649" y="192330"/>
                </a:cubicBezTo>
                <a:cubicBezTo>
                  <a:pt x="2981872" y="180417"/>
                  <a:pt x="3015239" y="215115"/>
                  <a:pt x="3088812" y="226485"/>
                </a:cubicBezTo>
                <a:cubicBezTo>
                  <a:pt x="3127734" y="212524"/>
                  <a:pt x="3138301" y="234381"/>
                  <a:pt x="3208669" y="217774"/>
                </a:cubicBezTo>
                <a:cubicBezTo>
                  <a:pt x="3242208" y="219284"/>
                  <a:pt x="3229623" y="233297"/>
                  <a:pt x="3290045" y="235553"/>
                </a:cubicBezTo>
                <a:cubicBezTo>
                  <a:pt x="3399655" y="215239"/>
                  <a:pt x="3444518" y="245862"/>
                  <a:pt x="3529335" y="249571"/>
                </a:cubicBezTo>
                <a:cubicBezTo>
                  <a:pt x="3623697" y="257405"/>
                  <a:pt x="3587652" y="268832"/>
                  <a:pt x="3716766" y="252690"/>
                </a:cubicBezTo>
                <a:cubicBezTo>
                  <a:pt x="3723469" y="267318"/>
                  <a:pt x="3737863" y="269842"/>
                  <a:pt x="3765333" y="266823"/>
                </a:cubicBezTo>
                <a:cubicBezTo>
                  <a:pt x="3810754" y="271601"/>
                  <a:pt x="3792745" y="303866"/>
                  <a:pt x="3846897" y="290090"/>
                </a:cubicBezTo>
                <a:cubicBezTo>
                  <a:pt x="3830941" y="306608"/>
                  <a:pt x="3929114" y="308026"/>
                  <a:pt x="3900217" y="323590"/>
                </a:cubicBezTo>
                <a:cubicBezTo>
                  <a:pt x="3922367" y="343425"/>
                  <a:pt x="3948574" y="318948"/>
                  <a:pt x="3971444" y="336662"/>
                </a:cubicBezTo>
                <a:cubicBezTo>
                  <a:pt x="4002781" y="344193"/>
                  <a:pt x="3960997" y="315419"/>
                  <a:pt x="3997868" y="318867"/>
                </a:cubicBezTo>
                <a:cubicBezTo>
                  <a:pt x="4041159" y="326219"/>
                  <a:pt x="4055435" y="293981"/>
                  <a:pt x="4070852" y="339615"/>
                </a:cubicBezTo>
                <a:cubicBezTo>
                  <a:pt x="4121286" y="335828"/>
                  <a:pt x="4121920" y="355506"/>
                  <a:pt x="4180483" y="373369"/>
                </a:cubicBezTo>
                <a:cubicBezTo>
                  <a:pt x="4211379" y="366707"/>
                  <a:pt x="4230171" y="374664"/>
                  <a:pt x="4246264" y="387458"/>
                </a:cubicBezTo>
                <a:cubicBezTo>
                  <a:pt x="4308508" y="393310"/>
                  <a:pt x="4357326" y="416142"/>
                  <a:pt x="4423169" y="431783"/>
                </a:cubicBezTo>
                <a:lnTo>
                  <a:pt x="4446752" y="435383"/>
                </a:lnTo>
                <a:lnTo>
                  <a:pt x="4446954" y="435566"/>
                </a:lnTo>
                <a:cubicBezTo>
                  <a:pt x="4508528" y="480137"/>
                  <a:pt x="4617740" y="529869"/>
                  <a:pt x="4662523" y="553169"/>
                </a:cubicBezTo>
                <a:cubicBezTo>
                  <a:pt x="4720320" y="547046"/>
                  <a:pt x="4678644" y="560102"/>
                  <a:pt x="4715641" y="575354"/>
                </a:cubicBezTo>
                <a:cubicBezTo>
                  <a:pt x="4682056" y="593278"/>
                  <a:pt x="4768370" y="586520"/>
                  <a:pt x="4742071" y="614016"/>
                </a:cubicBezTo>
                <a:cubicBezTo>
                  <a:pt x="4749637" y="615922"/>
                  <a:pt x="4757797" y="616899"/>
                  <a:pt x="4766183" y="617675"/>
                </a:cubicBezTo>
                <a:lnTo>
                  <a:pt x="4770562" y="618094"/>
                </a:lnTo>
                <a:lnTo>
                  <a:pt x="4783240" y="624350"/>
                </a:lnTo>
                <a:lnTo>
                  <a:pt x="4792882" y="620401"/>
                </a:lnTo>
                <a:lnTo>
                  <a:pt x="4816310" y="625721"/>
                </a:lnTo>
                <a:cubicBezTo>
                  <a:pt x="4824144" y="628595"/>
                  <a:pt x="4831482" y="632720"/>
                  <a:pt x="4837953" y="638824"/>
                </a:cubicBezTo>
                <a:cubicBezTo>
                  <a:pt x="4848645" y="668753"/>
                  <a:pt x="4922266" y="669148"/>
                  <a:pt x="4933914" y="707398"/>
                </a:cubicBezTo>
                <a:cubicBezTo>
                  <a:pt x="4940833" y="719653"/>
                  <a:pt x="4978358" y="746502"/>
                  <a:pt x="4995259" y="744825"/>
                </a:cubicBezTo>
                <a:cubicBezTo>
                  <a:pt x="5005107" y="749034"/>
                  <a:pt x="5010567" y="758092"/>
                  <a:pt x="5024744" y="753396"/>
                </a:cubicBezTo>
                <a:cubicBezTo>
                  <a:pt x="5047511" y="761361"/>
                  <a:pt x="5109162" y="783016"/>
                  <a:pt x="5131877" y="792613"/>
                </a:cubicBezTo>
                <a:cubicBezTo>
                  <a:pt x="5132671" y="802792"/>
                  <a:pt x="5144554" y="806683"/>
                  <a:pt x="5161031" y="810975"/>
                </a:cubicBezTo>
                <a:lnTo>
                  <a:pt x="5176815" y="815342"/>
                </a:lnTo>
                <a:lnTo>
                  <a:pt x="5180064" y="831233"/>
                </a:lnTo>
                <a:cubicBezTo>
                  <a:pt x="5202966" y="819270"/>
                  <a:pt x="5188976" y="863361"/>
                  <a:pt x="5215059" y="865080"/>
                </a:cubicBezTo>
                <a:cubicBezTo>
                  <a:pt x="5235765" y="864786"/>
                  <a:pt x="5236347" y="878098"/>
                  <a:pt x="5245643" y="887119"/>
                </a:cubicBezTo>
                <a:cubicBezTo>
                  <a:pt x="5267660" y="891609"/>
                  <a:pt x="5295742" y="939348"/>
                  <a:pt x="5295952" y="957174"/>
                </a:cubicBezTo>
                <a:cubicBezTo>
                  <a:pt x="5284322" y="1008946"/>
                  <a:pt x="5374979" y="1038019"/>
                  <a:pt x="5367826" y="1079140"/>
                </a:cubicBezTo>
                <a:cubicBezTo>
                  <a:pt x="5371668" y="1089190"/>
                  <a:pt x="5377921" y="1097135"/>
                  <a:pt x="5385646" y="1103730"/>
                </a:cubicBezTo>
                <a:lnTo>
                  <a:pt x="5410965" y="1119397"/>
                </a:lnTo>
                <a:lnTo>
                  <a:pt x="5436960" y="1130910"/>
                </a:lnTo>
                <a:lnTo>
                  <a:pt x="5442083" y="1133134"/>
                </a:lnTo>
                <a:cubicBezTo>
                  <a:pt x="5451910" y="1137346"/>
                  <a:pt x="5457170" y="1169188"/>
                  <a:pt x="5465219" y="1174479"/>
                </a:cubicBezTo>
                <a:cubicBezTo>
                  <a:pt x="5488744" y="1195184"/>
                  <a:pt x="5467141" y="1223401"/>
                  <a:pt x="5488171" y="1238604"/>
                </a:cubicBezTo>
                <a:cubicBezTo>
                  <a:pt x="5523491" y="1271811"/>
                  <a:pt x="5486623" y="1305961"/>
                  <a:pt x="5562172" y="1320840"/>
                </a:cubicBezTo>
                <a:cubicBezTo>
                  <a:pt x="5601634" y="1385316"/>
                  <a:pt x="5636528" y="1453139"/>
                  <a:pt x="5686905" y="1512529"/>
                </a:cubicBezTo>
                <a:cubicBezTo>
                  <a:pt x="5729049" y="1575678"/>
                  <a:pt x="5699691" y="1553768"/>
                  <a:pt x="5748726" y="1623716"/>
                </a:cubicBezTo>
                <a:cubicBezTo>
                  <a:pt x="5783098" y="1689734"/>
                  <a:pt x="5789710" y="1639740"/>
                  <a:pt x="5842593" y="1726595"/>
                </a:cubicBezTo>
                <a:cubicBezTo>
                  <a:pt x="5837824" y="1733043"/>
                  <a:pt x="5862023" y="1845188"/>
                  <a:pt x="5861042" y="1851837"/>
                </a:cubicBezTo>
                <a:cubicBezTo>
                  <a:pt x="5874156" y="1887981"/>
                  <a:pt x="5901790" y="1919218"/>
                  <a:pt x="5921290" y="1943460"/>
                </a:cubicBezTo>
                <a:lnTo>
                  <a:pt x="5978046" y="1997284"/>
                </a:lnTo>
                <a:lnTo>
                  <a:pt x="5992479" y="2056720"/>
                </a:lnTo>
                <a:cubicBezTo>
                  <a:pt x="6011078" y="2079033"/>
                  <a:pt x="6072687" y="2117397"/>
                  <a:pt x="6089639" y="2131171"/>
                </a:cubicBezTo>
                <a:lnTo>
                  <a:pt x="6094199" y="2139379"/>
                </a:lnTo>
                <a:lnTo>
                  <a:pt x="6094822" y="2139386"/>
                </a:lnTo>
                <a:cubicBezTo>
                  <a:pt x="6096947" y="2140841"/>
                  <a:pt x="6098876" y="2143416"/>
                  <a:pt x="6100692" y="2147736"/>
                </a:cubicBezTo>
                <a:lnTo>
                  <a:pt x="6102516" y="2154343"/>
                </a:lnTo>
                <a:lnTo>
                  <a:pt x="6111361" y="2170264"/>
                </a:lnTo>
                <a:lnTo>
                  <a:pt x="6215475" y="2270153"/>
                </a:lnTo>
                <a:lnTo>
                  <a:pt x="6255966" y="2335401"/>
                </a:lnTo>
                <a:lnTo>
                  <a:pt x="6272711" y="2385144"/>
                </a:lnTo>
                <a:cubicBezTo>
                  <a:pt x="6282320" y="2406495"/>
                  <a:pt x="6299066" y="2405139"/>
                  <a:pt x="6304347" y="2439388"/>
                </a:cubicBezTo>
                <a:cubicBezTo>
                  <a:pt x="6297131" y="2486231"/>
                  <a:pt x="6325530" y="2500962"/>
                  <a:pt x="6326729" y="2549400"/>
                </a:cubicBezTo>
                <a:cubicBezTo>
                  <a:pt x="6325926" y="2572066"/>
                  <a:pt x="6339111" y="2599957"/>
                  <a:pt x="6344663" y="2628839"/>
                </a:cubicBezTo>
                <a:lnTo>
                  <a:pt x="6375811" y="2639204"/>
                </a:lnTo>
                <a:cubicBezTo>
                  <a:pt x="6375427" y="2643533"/>
                  <a:pt x="6375041" y="2647863"/>
                  <a:pt x="6374657" y="2652193"/>
                </a:cubicBezTo>
                <a:cubicBezTo>
                  <a:pt x="6373555" y="2658134"/>
                  <a:pt x="6371943" y="2662665"/>
                  <a:pt x="6369740" y="2664642"/>
                </a:cubicBezTo>
                <a:cubicBezTo>
                  <a:pt x="6368032" y="2674540"/>
                  <a:pt x="6371528" y="2686899"/>
                  <a:pt x="6361964" y="2690172"/>
                </a:cubicBezTo>
                <a:cubicBezTo>
                  <a:pt x="6350507" y="2696218"/>
                  <a:pt x="6369375" y="2734440"/>
                  <a:pt x="6355511" y="2727335"/>
                </a:cubicBezTo>
                <a:cubicBezTo>
                  <a:pt x="6358746" y="2734104"/>
                  <a:pt x="6360434" y="2742096"/>
                  <a:pt x="6361058" y="2750592"/>
                </a:cubicBezTo>
                <a:cubicBezTo>
                  <a:pt x="6361013" y="2751998"/>
                  <a:pt x="6360970" y="2753408"/>
                  <a:pt x="6360926" y="2754814"/>
                </a:cubicBezTo>
                <a:lnTo>
                  <a:pt x="6339285" y="2810353"/>
                </a:lnTo>
                <a:cubicBezTo>
                  <a:pt x="6360091" y="2854187"/>
                  <a:pt x="6313103" y="2870086"/>
                  <a:pt x="6325672" y="2908809"/>
                </a:cubicBezTo>
                <a:cubicBezTo>
                  <a:pt x="6341563" y="2966972"/>
                  <a:pt x="6291836" y="2935388"/>
                  <a:pt x="6333498" y="3009772"/>
                </a:cubicBezTo>
                <a:cubicBezTo>
                  <a:pt x="6345476" y="3039254"/>
                  <a:pt x="6345955" y="3068963"/>
                  <a:pt x="6334947" y="3095405"/>
                </a:cubicBezTo>
                <a:lnTo>
                  <a:pt x="6344768" y="3155941"/>
                </a:lnTo>
                <a:cubicBezTo>
                  <a:pt x="6348643" y="3153663"/>
                  <a:pt x="6311793" y="3186588"/>
                  <a:pt x="6314754" y="3197987"/>
                </a:cubicBezTo>
                <a:cubicBezTo>
                  <a:pt x="6318695" y="3221971"/>
                  <a:pt x="6319257" y="3226752"/>
                  <a:pt x="6304230" y="3239690"/>
                </a:cubicBezTo>
                <a:cubicBezTo>
                  <a:pt x="6306321" y="3248567"/>
                  <a:pt x="6307305" y="3254005"/>
                  <a:pt x="6308837" y="3264003"/>
                </a:cubicBezTo>
                <a:cubicBezTo>
                  <a:pt x="6301812" y="3288243"/>
                  <a:pt x="6298529" y="3302527"/>
                  <a:pt x="6309285" y="3324103"/>
                </a:cubicBezTo>
                <a:cubicBezTo>
                  <a:pt x="6301188" y="3343007"/>
                  <a:pt x="6329285" y="3359307"/>
                  <a:pt x="6342503" y="3405661"/>
                </a:cubicBezTo>
                <a:cubicBezTo>
                  <a:pt x="6338012" y="3447477"/>
                  <a:pt x="6408325" y="3505721"/>
                  <a:pt x="6401531" y="3550593"/>
                </a:cubicBezTo>
                <a:cubicBezTo>
                  <a:pt x="6395655" y="3579549"/>
                  <a:pt x="6423437" y="3594758"/>
                  <a:pt x="6427705" y="3624684"/>
                </a:cubicBezTo>
                <a:cubicBezTo>
                  <a:pt x="6416402" y="3629199"/>
                  <a:pt x="6435787" y="3639516"/>
                  <a:pt x="6448424" y="3657106"/>
                </a:cubicBezTo>
                <a:lnTo>
                  <a:pt x="6444014" y="3752742"/>
                </a:lnTo>
                <a:cubicBezTo>
                  <a:pt x="6443990" y="3752777"/>
                  <a:pt x="6443967" y="3752813"/>
                  <a:pt x="6443946" y="3752849"/>
                </a:cubicBezTo>
                <a:lnTo>
                  <a:pt x="0" y="3752849"/>
                </a:lnTo>
                <a:close/>
              </a:path>
            </a:pathLst>
          </a:custGeom>
          <a:noFill/>
          <a:extLst>
            <a:ext uri="{909E8E84-426E-40DD-AFC4-6F175D3DCCD1}">
              <a14:hiddenFill xmlns:a14="http://schemas.microsoft.com/office/drawing/2010/main">
                <a:solidFill>
                  <a:srgbClr val="FFFFFF"/>
                </a:solidFill>
              </a14:hiddenFill>
            </a:ext>
          </a:extLst>
        </p:spPr>
      </p:pic>
      <p:sp>
        <p:nvSpPr>
          <p:cNvPr id="3" name="Объект 2">
            <a:extLst>
              <a:ext uri="{FF2B5EF4-FFF2-40B4-BE49-F238E27FC236}">
                <a16:creationId xmlns:a16="http://schemas.microsoft.com/office/drawing/2014/main" id="{31F0B66C-8C7C-4D13-E9E0-827F3B24D952}"/>
              </a:ext>
            </a:extLst>
          </p:cNvPr>
          <p:cNvSpPr>
            <a:spLocks noGrp="1"/>
          </p:cNvSpPr>
          <p:nvPr>
            <p:ph idx="1"/>
          </p:nvPr>
        </p:nvSpPr>
        <p:spPr>
          <a:xfrm>
            <a:off x="13594008" y="1341118"/>
            <a:ext cx="9111564" cy="10890152"/>
          </a:xfrm>
        </p:spPr>
        <p:txBody>
          <a:bodyPr anchor="t">
            <a:normAutofit/>
          </a:bodyPr>
          <a:lstStyle/>
          <a:p>
            <a:endParaRPr lang="en-US" sz="3100"/>
          </a:p>
          <a:p>
            <a:r>
              <a:rPr lang="en-US" sz="3100">
                <a:latin typeface="Times New Roman" panose="02020603050405020304" pitchFamily="18" charset="0"/>
                <a:cs typeface="Times New Roman" panose="02020603050405020304" pitchFamily="18" charset="0"/>
              </a:rPr>
              <a:t>From Organized crime notion to Criminalizing leaders of criminal impact</a:t>
            </a:r>
          </a:p>
          <a:p>
            <a:r>
              <a:rPr lang="en-US" sz="3100" b="0" i="0" u="none" strike="noStrike">
                <a:effectLst/>
                <a:latin typeface="Times New Roman" panose="02020603050405020304" pitchFamily="18" charset="0"/>
                <a:cs typeface="Times New Roman" panose="02020603050405020304" pitchFamily="18" charset="0"/>
              </a:rPr>
              <a:t>According to the National Police of Ukraine, in 2020, there were over 31,000 registered crimes related to organized crime, including extortion, drug trafficking, and human trafficking. This represents a decrease from the previous year when there were over 35,000 such crimes registered.</a:t>
            </a:r>
          </a:p>
          <a:p>
            <a:r>
              <a:rPr lang="en-US" sz="3100">
                <a:latin typeface="Times New Roman" panose="02020603050405020304" pitchFamily="18" charset="0"/>
                <a:cs typeface="Times New Roman" panose="02020603050405020304" pitchFamily="18" charset="0"/>
              </a:rPr>
              <a:t>Statistics show that in the first half of 2022, compared to the same period in 2021, the number of registered particularly serious criminal offenses in Ukraine increased by 77%; crimes committed with firearms increased by 80%, and intentional homicides by almost 7% </a:t>
            </a:r>
          </a:p>
          <a:p>
            <a:r>
              <a:rPr lang="en-US" sz="3100">
                <a:latin typeface="Times New Roman" panose="02020603050405020304" pitchFamily="18" charset="0"/>
                <a:cs typeface="Times New Roman" panose="02020603050405020304" pitchFamily="18" charset="0"/>
              </a:rPr>
              <a:t>last year there were more than 6,000 attempts to cross the border illegally from Ukraine, which was a record for several decades. The number of attempts to smuggle weapons out of Ukraine also increased.</a:t>
            </a:r>
          </a:p>
          <a:p>
            <a:endParaRPr lang="en-US" sz="3100">
              <a:latin typeface="Times New Roman" panose="02020603050405020304" pitchFamily="18" charset="0"/>
              <a:cs typeface="Times New Roman" panose="02020603050405020304" pitchFamily="18" charset="0"/>
            </a:endParaRPr>
          </a:p>
          <a:p>
            <a:pPr marL="0" indent="0">
              <a:buNone/>
            </a:pPr>
            <a:endParaRPr lang="ru-UA" sz="310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409914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98E59872-31B9-DD74-2706-30A0F1E02F19}"/>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285875" y="1506538"/>
            <a:ext cx="13244513" cy="8469313"/>
          </a:xfrm>
          <a:prstGeom prst="rect">
            <a:avLst/>
          </a:prstGeom>
          <a:extLst>
            <a:ext uri="{909E8E84-426E-40DD-AFC4-6F175D3DCCD1}">
              <a14:hiddenFill xmlns:a14="http://schemas.microsoft.com/office/drawing/2010/main">
                <a:solidFill>
                  <a:srgbClr val="FFFFFF"/>
                </a:solidFill>
              </a14:hiddenFill>
            </a:ext>
          </a:extLst>
        </p:spPr>
      </p:pic>
      <p:pic>
        <p:nvPicPr>
          <p:cNvPr id="4" name="Объект 3"/>
          <p:cNvPicPr>
            <a:picLocks noChangeAspect="1"/>
          </p:cNvPicPr>
          <p:nvPr/>
        </p:nvPicPr>
        <p:blipFill rotWithShape="1">
          <a:blip r:embed="rId3" cstate="print">
            <a:extLst>
              <a:ext uri="{28A0092B-C50C-407E-A947-70E740481C1C}">
                <a14:useLocalDpi xmlns:a14="http://schemas.microsoft.com/office/drawing/2010/main" val="0"/>
              </a:ext>
            </a:extLst>
          </a:blip>
          <a:srcRect t="302"/>
          <a:stretch/>
        </p:blipFill>
        <p:spPr>
          <a:xfrm>
            <a:off x="14605000" y="1506538"/>
            <a:ext cx="8491538" cy="8469313"/>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
        <p:nvSpPr>
          <p:cNvPr id="2" name="Заголовок 1"/>
          <p:cNvSpPr>
            <a:spLocks noGrp="1"/>
          </p:cNvSpPr>
          <p:nvPr>
            <p:ph type="title"/>
          </p:nvPr>
        </p:nvSpPr>
        <p:spPr>
          <a:xfrm>
            <a:off x="1676400" y="10716282"/>
            <a:ext cx="21031200" cy="1885328"/>
          </a:xfrm>
        </p:spPr>
        <p:txBody>
          <a:bodyPr vert="horz" lIns="91440" tIns="45720" rIns="91440" bIns="45720" rtlCol="0" anchor="ctr">
            <a:normAutofit/>
          </a:bodyPr>
          <a:lstStyle/>
          <a:p>
            <a:pPr algn="ctr" defTabSz="914400"/>
            <a:r>
              <a:rPr lang="en-US" sz="6500" kern="1200">
                <a:solidFill>
                  <a:schemeClr val="tx1"/>
                </a:solidFill>
                <a:latin typeface="+mj-lt"/>
                <a:ea typeface="+mj-ea"/>
                <a:cs typeface="+mj-cs"/>
              </a:rPr>
              <a:t>Novelization of criminal law regulation is a thankless task</a:t>
            </a:r>
            <a:br>
              <a:rPr lang="en-US" sz="6500" kern="1200">
                <a:solidFill>
                  <a:schemeClr val="tx1"/>
                </a:solidFill>
                <a:latin typeface="+mj-lt"/>
                <a:ea typeface="+mj-ea"/>
                <a:cs typeface="+mj-cs"/>
              </a:rPr>
            </a:br>
            <a:endParaRPr lang="en-US" sz="6500" kern="1200">
              <a:solidFill>
                <a:schemeClr val="tx1"/>
              </a:solidFill>
              <a:latin typeface="+mj-lt"/>
              <a:ea typeface="+mj-ea"/>
              <a:cs typeface="+mj-cs"/>
            </a:endParaRPr>
          </a:p>
        </p:txBody>
      </p:sp>
    </p:spTree>
    <p:extLst>
      <p:ext uri="{BB962C8B-B14F-4D97-AF65-F5344CB8AC3E}">
        <p14:creationId xmlns:p14="http://schemas.microsoft.com/office/powerpoint/2010/main" val="2579230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
            <a:extLst>
              <a:ext uri="{FF2B5EF4-FFF2-40B4-BE49-F238E27FC236}">
                <a16:creationId xmlns:a16="http://schemas.microsoft.com/office/drawing/2014/main" id="{73EA0EB9-C456-4C9F-B733-D3F771D12D18}"/>
              </a:ext>
            </a:extLst>
          </p:cNvPr>
          <p:cNvSpPr>
            <a:spLocks noGrp="1"/>
          </p:cNvSpPr>
          <p:nvPr>
            <p:ph type="title"/>
          </p:nvPr>
        </p:nvSpPr>
        <p:spPr>
          <a:xfrm>
            <a:off x="2274068" y="1219200"/>
            <a:ext cx="9569592" cy="2661680"/>
          </a:xfrm>
        </p:spPr>
        <p:txBody>
          <a:bodyPr>
            <a:normAutofit/>
          </a:bodyPr>
          <a:lstStyle/>
          <a:p>
            <a:r>
              <a:rPr lang="en-US" dirty="0">
                <a:solidFill>
                  <a:srgbClr val="FF0000"/>
                </a:solidFill>
              </a:rPr>
              <a:t>The force of law or the right of force</a:t>
            </a:r>
          </a:p>
        </p:txBody>
      </p:sp>
      <p:sp>
        <p:nvSpPr>
          <p:cNvPr id="19" name="Content Placeholder 2">
            <a:extLst>
              <a:ext uri="{FF2B5EF4-FFF2-40B4-BE49-F238E27FC236}">
                <a16:creationId xmlns:a16="http://schemas.microsoft.com/office/drawing/2014/main" id="{D8EDD818-1A46-4E7B-9DD9-6E008535A108}"/>
              </a:ext>
            </a:extLst>
          </p:cNvPr>
          <p:cNvSpPr>
            <a:spLocks noGrp="1"/>
          </p:cNvSpPr>
          <p:nvPr>
            <p:ph idx="1"/>
          </p:nvPr>
        </p:nvSpPr>
        <p:spPr>
          <a:xfrm>
            <a:off x="1033670" y="3880880"/>
            <a:ext cx="11158330" cy="8324494"/>
          </a:xfrm>
        </p:spPr>
        <p:txBody>
          <a:bodyPr>
            <a:normAutofit fontScale="77500" lnSpcReduction="20000"/>
          </a:bodyPr>
          <a:lstStyle/>
          <a:p>
            <a:pPr indent="899160"/>
            <a:r>
              <a:rPr lang="en-US" sz="5400" b="0" i="0" u="none" strike="noStrike" dirty="0">
                <a:effectLst/>
                <a:latin typeface="-webkit-standard"/>
              </a:rPr>
              <a:t>the principle of inevitability of responsibility ("The thief must go to jail") is compensated by the usefulness of criminal activity, the formation of two types of understanding of criminal law prohibitions – </a:t>
            </a:r>
            <a:endParaRPr lang="uk-UA" sz="5400" b="0" i="0" u="none" strike="noStrike" dirty="0">
              <a:effectLst/>
              <a:latin typeface="-webkit-standard"/>
            </a:endParaRPr>
          </a:p>
          <a:p>
            <a:pPr indent="899160"/>
            <a:r>
              <a:rPr lang="en-US" sz="5400" b="0" i="0" u="none" strike="noStrike" dirty="0">
                <a:effectLst/>
                <a:latin typeface="-webkit-standard"/>
              </a:rPr>
              <a:t>positive (for everyone) a</a:t>
            </a:r>
            <a:endParaRPr lang="uk-UA" sz="5400" b="0" i="0" u="none" strike="noStrike" dirty="0">
              <a:effectLst/>
              <a:latin typeface="-webkit-standard"/>
            </a:endParaRPr>
          </a:p>
          <a:p>
            <a:pPr indent="899160"/>
            <a:r>
              <a:rPr lang="en-US" sz="5400" b="0" i="0" u="none" strike="noStrike" dirty="0">
                <a:effectLst/>
                <a:latin typeface="-webkit-standard"/>
              </a:rPr>
              <a:t> valuable (for oneself). </a:t>
            </a:r>
            <a:endParaRPr lang="uk-UA" sz="5400" b="0" i="0" u="none" strike="noStrike" dirty="0">
              <a:effectLst/>
              <a:latin typeface="-webkit-standard"/>
            </a:endParaRPr>
          </a:p>
          <a:p>
            <a:pPr indent="899160"/>
            <a:r>
              <a:rPr lang="en-US" sz="5400" b="0" i="0" u="none" strike="noStrike" dirty="0">
                <a:effectLst/>
                <a:latin typeface="-webkit-standard"/>
              </a:rPr>
              <a:t>Moreover, the second type of criminal law understanding is based on the ideology of usefulness, admissibility of criminal activity (criminal practices) among the family, a group of "friends" and "relatives", and is visualized through family and corporate contacts, in the network environment.</a:t>
            </a:r>
            <a:br>
              <a:rPr lang="en-US" sz="5400" dirty="0"/>
            </a:br>
            <a:br>
              <a:rPr lang="en-US" sz="3100" dirty="0"/>
            </a:br>
            <a:endParaRPr lang="en-US" sz="3100" dirty="0"/>
          </a:p>
        </p:txBody>
      </p:sp>
      <p:pic>
        <p:nvPicPr>
          <p:cNvPr id="2050" name="Picture 2" descr="Бути підприємцем в Україні – означає бути винним. Чому «презумпція вини» платника податків – це втрачене майбутнє /Фото 1">
            <a:extLst>
              <a:ext uri="{FF2B5EF4-FFF2-40B4-BE49-F238E27FC236}">
                <a16:creationId xmlns:a16="http://schemas.microsoft.com/office/drawing/2014/main" id="{A6879B77-7B9C-9C1B-6B60-8F1B3AA8376D}"/>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4141917" y="1434024"/>
            <a:ext cx="8713905" cy="108923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147967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60" name="Rectangle 2059">
            <a:extLst>
              <a:ext uri="{FF2B5EF4-FFF2-40B4-BE49-F238E27FC236}">
                <a16:creationId xmlns:a16="http://schemas.microsoft.com/office/drawing/2014/main" id="{6753252F-4873-4F63-801D-CC719279A7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4384000" cy="13716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62" name="Rectangle 2061">
            <a:extLst>
              <a:ext uri="{FF2B5EF4-FFF2-40B4-BE49-F238E27FC236}">
                <a16:creationId xmlns:a16="http://schemas.microsoft.com/office/drawing/2014/main" id="{047C8CCB-F95D-4249-92DD-651249D353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027114" cy="13716000"/>
          </a:xfrm>
          <a:prstGeom prst="rect">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Заголовок 2">
            <a:extLst>
              <a:ext uri="{FF2B5EF4-FFF2-40B4-BE49-F238E27FC236}">
                <a16:creationId xmlns:a16="http://schemas.microsoft.com/office/drawing/2014/main" id="{BE89663A-2BBD-3CD3-E860-AAE863A95637}"/>
              </a:ext>
            </a:extLst>
          </p:cNvPr>
          <p:cNvSpPr>
            <a:spLocks noGrp="1"/>
          </p:cNvSpPr>
          <p:nvPr>
            <p:ph type="title"/>
          </p:nvPr>
        </p:nvSpPr>
        <p:spPr>
          <a:xfrm>
            <a:off x="1280160" y="4148726"/>
            <a:ext cx="5504708" cy="5418550"/>
          </a:xfrm>
          <a:prstGeom prst="ellipse">
            <a:avLst/>
          </a:prstGeom>
          <a:solidFill>
            <a:srgbClr val="262626"/>
          </a:solidFill>
          <a:ln w="174625" cmpd="thinThick">
            <a:solidFill>
              <a:srgbClr val="262626"/>
            </a:solidFill>
          </a:ln>
        </p:spPr>
        <p:txBody>
          <a:bodyPr vert="horz" lIns="91440" tIns="45720" rIns="91440" bIns="45720" rtlCol="0" anchor="ctr">
            <a:normAutofit/>
          </a:bodyPr>
          <a:lstStyle/>
          <a:p>
            <a:pPr defTabSz="914400"/>
            <a:r>
              <a:rPr lang="en-US" sz="5200" kern="1200" dirty="0">
                <a:solidFill>
                  <a:srgbClr val="FFFFFF"/>
                </a:solidFill>
                <a:latin typeface="+mj-lt"/>
                <a:ea typeface="+mj-ea"/>
                <a:cs typeface="+mj-cs"/>
              </a:rPr>
              <a:t>PRINCIPLES OF CRIMINALISASTION EU</a:t>
            </a:r>
          </a:p>
        </p:txBody>
      </p:sp>
      <p:pic>
        <p:nvPicPr>
          <p:cNvPr id="2050" name="Picture 2" descr="Figure 1">
            <a:extLst>
              <a:ext uri="{FF2B5EF4-FFF2-40B4-BE49-F238E27FC236}">
                <a16:creationId xmlns:a16="http://schemas.microsoft.com/office/drawing/2014/main" id="{ACD03BF7-5EC7-87D2-592B-288544D29F91}"/>
              </a:ext>
            </a:extLst>
          </p:cNvPr>
          <p:cNvPicPr>
            <a:picLocks noGrp="1" noChangeAspect="1" noChangeArrowheads="1"/>
          </p:cNvPicPr>
          <p:nvPr>
            <p:ph type="pic" sz="half" idx="21"/>
          </p:nvPr>
        </p:nvPicPr>
        <p:blipFill>
          <a:blip r:embed="rId2">
            <a:extLst>
              <a:ext uri="{28A0092B-C50C-407E-A947-70E740481C1C}">
                <a14:useLocalDpi xmlns:a14="http://schemas.microsoft.com/office/drawing/2010/main" val="0"/>
              </a:ext>
            </a:extLst>
          </a:blip>
          <a:srcRect t="7999" b="7999"/>
          <a:stretch>
            <a:fillRect/>
          </a:stretch>
        </p:blipFill>
        <p:spPr bwMode="auto">
          <a:xfrm>
            <a:off x="7059168" y="1792224"/>
            <a:ext cx="16422624" cy="104241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96564681"/>
      </p:ext>
    </p:extLst>
  </p:cSld>
  <p:clrMapOvr>
    <a:masterClrMapping/>
  </p:clrMapOvr>
  <p:transition spd="med"/>
</p:sld>
</file>

<file path=ppt/theme/_rels/theme2.xml.rels><?xml version="1.0" encoding="UTF-8" standalone="yes"?>
<Relationships xmlns="http://schemas.openxmlformats.org/package/2006/relationships"><Relationship Id="rId1" Type="http://schemas.openxmlformats.org/officeDocument/2006/relationships/image" Target="../media/image2.png"/></Relationships>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Parchment">
  <a:themeElements>
    <a:clrScheme name="Parchment">
      <a:dk1>
        <a:srgbClr val="000000"/>
      </a:dk1>
      <a:lt1>
        <a:srgbClr val="FFFFFF"/>
      </a:lt1>
      <a:dk2>
        <a:srgbClr val="5C5E5F"/>
      </a:dk2>
      <a:lt2>
        <a:srgbClr val="CBCBCB"/>
      </a:lt2>
      <a:accent1>
        <a:srgbClr val="738CAB"/>
      </a:accent1>
      <a:accent2>
        <a:srgbClr val="7E9769"/>
      </a:accent2>
      <a:accent3>
        <a:srgbClr val="D3B64B"/>
      </a:accent3>
      <a:accent4>
        <a:srgbClr val="B99769"/>
      </a:accent4>
      <a:accent5>
        <a:srgbClr val="981800"/>
      </a:accent5>
      <a:accent6>
        <a:srgbClr val="9383A0"/>
      </a:accent6>
      <a:hlink>
        <a:srgbClr val="0000FF"/>
      </a:hlink>
      <a:folHlink>
        <a:srgbClr val="FF00FF"/>
      </a:folHlink>
    </a:clrScheme>
    <a:fontScheme name="Parchment">
      <a:majorFont>
        <a:latin typeface="Noteworthy Light"/>
        <a:ea typeface="Noteworthy Light"/>
        <a:cs typeface="Noteworthy Light"/>
      </a:majorFont>
      <a:minorFont>
        <a:latin typeface="Noteworthy Light"/>
        <a:ea typeface="Noteworthy Light"/>
        <a:cs typeface="Noteworthy Light"/>
      </a:minorFont>
    </a:fontScheme>
    <a:fmtScheme name="Parchmen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0800" dist="25400" dir="5400000" rotWithShape="0">
              <a:srgbClr val="000000">
                <a:alpha val="25000"/>
              </a:srgbClr>
            </a:outerShdw>
          </a:effectLst>
        </a:effectStyle>
        <a:effectStyle>
          <a:effectLst>
            <a:outerShdw blurRad="50800" dist="25400" dir="5400000" rotWithShape="0">
              <a:srgbClr val="000000">
                <a:alpha val="25000"/>
              </a:srgbClr>
            </a:outerShdw>
          </a:effectLst>
        </a:effectStyle>
        <a:effectStyle>
          <a:effectLst>
            <a:outerShdw blurRad="50800" dist="25400" dir="5400000" rotWithShape="0">
              <a:srgbClr val="000000">
                <a:alpha val="2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50800" dist="25400" dir="5400000" rotWithShape="0">
            <a:srgbClr val="000000">
              <a:alpha val="25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4200" b="0" i="0" u="none" strike="noStrike" cap="none" spc="0" normalizeH="0" baseline="0">
            <a:ln>
              <a:noFill/>
            </a:ln>
            <a:solidFill>
              <a:srgbClr val="FFFFFF"/>
            </a:solidFill>
            <a:effectLst>
              <a:outerShdw blurRad="76200" dist="12700" dir="5400000" rotWithShape="0">
                <a:srgbClr val="000000">
                  <a:alpha val="50000"/>
                </a:srgbClr>
              </a:outerShdw>
            </a:effectLst>
            <a:uFillTx/>
            <a:latin typeface="+mn-lt"/>
            <a:ea typeface="+mn-ea"/>
            <a:cs typeface="+mn-cs"/>
            <a:sym typeface="Noteworthy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38100" cap="flat">
          <a:solidFill>
            <a:srgbClr val="3E231A"/>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3E231A"/>
            </a:solidFill>
            <a:effectLst/>
            <a:uFillTx/>
            <a:latin typeface="+mn-lt"/>
            <a:ea typeface="+mn-ea"/>
            <a:cs typeface="+mn-cs"/>
            <a:sym typeface="Noteworthy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emplate/>
  <TotalTime>1438</TotalTime>
  <Words>1136</Words>
  <Application>Microsoft Macintosh PowerPoint</Application>
  <PresentationFormat>Произвольный</PresentationFormat>
  <Paragraphs>76</Paragraphs>
  <Slides>17</Slides>
  <Notes>0</Notes>
  <HiddenSlides>0</HiddenSlides>
  <MMClips>0</MMClips>
  <ScaleCrop>false</ScaleCrop>
  <HeadingPairs>
    <vt:vector size="6" baseType="variant">
      <vt:variant>
        <vt:lpstr>Использованные шрифты</vt:lpstr>
      </vt:variant>
      <vt:variant>
        <vt:i4>8</vt:i4>
      </vt:variant>
      <vt:variant>
        <vt:lpstr>Тема</vt:lpstr>
      </vt:variant>
      <vt:variant>
        <vt:i4>1</vt:i4>
      </vt:variant>
      <vt:variant>
        <vt:lpstr>Заголовки слайдов</vt:lpstr>
      </vt:variant>
      <vt:variant>
        <vt:i4>17</vt:i4>
      </vt:variant>
    </vt:vector>
  </HeadingPairs>
  <TitlesOfParts>
    <vt:vector size="26" baseType="lpstr">
      <vt:lpstr>-webkit-standard</vt:lpstr>
      <vt:lpstr>Arial</vt:lpstr>
      <vt:lpstr>Avenir Next LT Pro</vt:lpstr>
      <vt:lpstr>Calibri</vt:lpstr>
      <vt:lpstr>Calibri Light</vt:lpstr>
      <vt:lpstr>Helvetica Neue</vt:lpstr>
      <vt:lpstr>Symbol</vt:lpstr>
      <vt:lpstr>Times New Roman</vt:lpstr>
      <vt:lpstr>Тема Office</vt:lpstr>
      <vt:lpstr>     TRENDS IN CRIMINAL POLICY: (DIS) ORGANISING THE CHAOS  Lecture 6\8.   CRIME VS STATE, STATE VS CRIME </vt:lpstr>
      <vt:lpstr>"A Better Path Forward for Criminal Justice» </vt:lpstr>
      <vt:lpstr>CRIME VS STATE, STATE VS CRIME </vt:lpstr>
      <vt:lpstr>United against… Towards new system of security </vt:lpstr>
      <vt:lpstr> 1990 – 2000 \\ 1+1 = </vt:lpstr>
      <vt:lpstr>New Code – New Tendencies – New Policies</vt:lpstr>
      <vt:lpstr>Novelization of criminal law regulation is a thankless task </vt:lpstr>
      <vt:lpstr>The force of law or the right of force</vt:lpstr>
      <vt:lpstr>PRINCIPLES OF CRIMINALISASTION EU</vt:lpstr>
      <vt:lpstr>Презентация PowerPoint</vt:lpstr>
      <vt:lpstr>the theory of randomnes</vt:lpstr>
      <vt:lpstr>relativity of the prohibition </vt:lpstr>
      <vt:lpstr>Feedback We need new order but with our own paths…  </vt:lpstr>
      <vt:lpstr>Презентация PowerPoint</vt:lpstr>
      <vt:lpstr>Recommendation CM/Rec(2023)2  of the Committee of Ministers to member States  on rights, services and support for victims of crime (Adopted by the Committee of Ministers on 15 March 2023 at the 1460th meeting of the Ministers' Deputies) </vt:lpstr>
      <vt:lpstr>INNOVATION OR INTERPRETATION</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CRIMINAL LEGISLATION</dc:title>
  <cp:lastModifiedBy>Viacheslav Tuliakov</cp:lastModifiedBy>
  <cp:revision>30</cp:revision>
  <dcterms:modified xsi:type="dcterms:W3CDTF">2023-08-18T06:15:45Z</dcterms:modified>
</cp:coreProperties>
</file>