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0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21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7466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4202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58919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0985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31870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690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401952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70963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76598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4797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8584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8514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025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6627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2478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26089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4341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69A76-CA5F-4404-A052-D4ACD977CFAE}" type="datetimeFigureOut">
              <a:rPr lang="ru-UA" smtClean="0"/>
              <a:t>25.01.2019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9452A-CFC9-4666-BA9F-0236B0806699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257761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  <p:sldLayoutId id="2147484217" r:id="rId7"/>
    <p:sldLayoutId id="2147484218" r:id="rId8"/>
    <p:sldLayoutId id="2147484219" r:id="rId9"/>
    <p:sldLayoutId id="2147484220" r:id="rId10"/>
    <p:sldLayoutId id="2147484221" r:id="rId11"/>
    <p:sldLayoutId id="2147484222" r:id="rId12"/>
    <p:sldLayoutId id="2147484223" r:id="rId13"/>
    <p:sldLayoutId id="2147484224" r:id="rId14"/>
    <p:sldLayoutId id="2147484225" r:id="rId15"/>
    <p:sldLayoutId id="2147484226" r:id="rId16"/>
    <p:sldLayoutId id="214748422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765">
              <a:srgbClr val="89A9D1"/>
            </a:gs>
            <a:gs pos="38078">
              <a:srgbClr val="7CA6D4"/>
            </a:gs>
            <a:gs pos="25093">
              <a:srgbClr val="7BA6D4"/>
            </a:gs>
            <a:gs pos="0">
              <a:srgbClr val="7AA6D4"/>
            </a:gs>
            <a:gs pos="56500">
              <a:srgbClr val="A0AECD"/>
            </a:gs>
            <a:gs pos="61000">
              <a:schemeClr val="accent6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5A0BD-215C-4FF6-9C70-D607BD42DA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7181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Підготовка публікацій</a:t>
            </a:r>
            <a:b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рейтингові журнали:</a:t>
            </a:r>
            <a:b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питання етики та техніки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F4C963B-9309-4572-856D-57D9AE007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4160" y="5353723"/>
            <a:ext cx="9144000" cy="1655762"/>
          </a:xfrm>
        </p:spPr>
        <p:txBody>
          <a:bodyPr/>
          <a:lstStyle/>
          <a:p>
            <a:pPr algn="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Кузьмін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BAA127-9A7D-4957-A9CE-92BEFC11A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19" y="214366"/>
            <a:ext cx="1755962" cy="18437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A9770A-6393-4490-B838-393CFB37B3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630" y="402364"/>
            <a:ext cx="1876530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34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0A73A-F096-401D-84FC-85D130416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ЭТИКА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493376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765">
              <a:srgbClr val="89A9D1"/>
            </a:gs>
            <a:gs pos="38078">
              <a:srgbClr val="7CA6D4"/>
            </a:gs>
            <a:gs pos="25093">
              <a:srgbClr val="7BA6D4"/>
            </a:gs>
            <a:gs pos="0">
              <a:srgbClr val="7AA6D4"/>
            </a:gs>
            <a:gs pos="56500">
              <a:srgbClr val="A0AECD"/>
            </a:gs>
            <a:gs pos="61000">
              <a:schemeClr val="accent6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28BB8-0705-459E-BE51-9032B2433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420" y="618779"/>
            <a:ext cx="10661583" cy="2239923"/>
          </a:xfrm>
        </p:spPr>
        <p:txBody>
          <a:bodyPr>
            <a:noAutofit/>
          </a:bodyPr>
          <a:lstStyle/>
          <a:p>
            <a:pPr algn="r"/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только одно действительно неистощимое сокровище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b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большая библиотека</a:t>
            </a:r>
            <a:endParaRPr lang="ru-UA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74E5AE-933E-4EAA-83F6-DB53FF69381C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8835992" y="3206778"/>
            <a:ext cx="2943079" cy="444443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Пьер Буаст</a:t>
            </a:r>
            <a:endParaRPr lang="ru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CFCDFD-B25A-4C8A-8B5B-A0881C17A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0" y="2465134"/>
            <a:ext cx="3335354" cy="404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29708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53</TotalTime>
  <Words>17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Century Gothic</vt:lpstr>
      <vt:lpstr>След самолета</vt:lpstr>
      <vt:lpstr>Підготовка публікацій у рейтингові журнали: питання етики та техніки</vt:lpstr>
      <vt:lpstr>ЭТИКА</vt:lpstr>
      <vt:lpstr>Есть только одно действительно неистощимое сокровище – это большая библиотека</vt:lpstr>
    </vt:vector>
  </TitlesOfParts>
  <Company>Наук. б-ка Нац. ун-т «Одес. юрид. акад.» ; наук.-інформ. центр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Pidhotovka-publikatsii-u-reitynhovi-zhurnaly</dc:title>
  <dc:subject>Підготовка публікацій у рейтингові журнали: питання етики та техніки</dc:subject>
  <dc:creator>Кузьмін Едуард Едуардович; Кузьмин Эдуард Эдуардович; Kuzmin Eduard Eduardovych</dc:creator>
  <cp:keywords>публікації; рейтингові журнали; етика; техніка; публикации; рейтинговые журналы; этика; техника; publications; ranking journals; ethics; technique.</cp:keywords>
  <dc:description>«Неетично про етичне» або декілька слів щодо питань етики та техніки під час підготовки публікацій у рейтингові журнали._x000d_
_x000d_
«Неэтично об этичном» или несколько слов по вопросам этики и техники при подготовке публикаций в рейтинговые журналы._x000d_
_x000d_
“Not ethical about ethical” or a couple of words about ethics and technique during the preparation of publications in ranking journals.</dc:description>
  <cp:lastModifiedBy>Eduard Kuzmin</cp:lastModifiedBy>
  <cp:revision>7</cp:revision>
  <dcterms:created xsi:type="dcterms:W3CDTF">2018-10-26T06:25:15Z</dcterms:created>
  <dcterms:modified xsi:type="dcterms:W3CDTF">2019-01-25T21:56:59Z</dcterms:modified>
</cp:coreProperties>
</file>