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2E22BD-153D-4CD1-A25F-3565588CEE96}" v="44" dt="2023-03-21T09:02:35.6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арина" userId="541332ca46d10a80" providerId="LiveId" clId="{E52E22BD-153D-4CD1-A25F-3565588CEE96}"/>
    <pc:docChg chg="undo custSel addSld delSld modSld">
      <pc:chgData name="Карина" userId="541332ca46d10a80" providerId="LiveId" clId="{E52E22BD-153D-4CD1-A25F-3565588CEE96}" dt="2023-03-21T09:05:14.656" v="370" actId="26606"/>
      <pc:docMkLst>
        <pc:docMk/>
      </pc:docMkLst>
      <pc:sldChg chg="addSp delSp modSp new mod setBg modClrScheme chgLayout">
        <pc:chgData name="Карина" userId="541332ca46d10a80" providerId="LiveId" clId="{E52E22BD-153D-4CD1-A25F-3565588CEE96}" dt="2023-03-21T09:04:48.916" v="365" actId="26606"/>
        <pc:sldMkLst>
          <pc:docMk/>
          <pc:sldMk cId="3707826670" sldId="256"/>
        </pc:sldMkLst>
        <pc:spChg chg="mod ord">
          <ac:chgData name="Карина" userId="541332ca46d10a80" providerId="LiveId" clId="{E52E22BD-153D-4CD1-A25F-3565588CEE96}" dt="2023-03-21T09:04:48.916" v="365" actId="26606"/>
          <ac:spMkLst>
            <pc:docMk/>
            <pc:sldMk cId="3707826670" sldId="256"/>
            <ac:spMk id="2" creationId="{EDF6EC65-19B5-7760-76E7-76FB03638CB7}"/>
          </ac:spMkLst>
        </pc:spChg>
        <pc:spChg chg="del mod ord">
          <ac:chgData name="Карина" userId="541332ca46d10a80" providerId="LiveId" clId="{E52E22BD-153D-4CD1-A25F-3565588CEE96}" dt="2023-03-21T08:04:04.101" v="45" actId="700"/>
          <ac:spMkLst>
            <pc:docMk/>
            <pc:sldMk cId="3707826670" sldId="256"/>
            <ac:spMk id="3" creationId="{B32330B7-9237-F1A3-77E6-9C56ECF7E753}"/>
          </ac:spMkLst>
        </pc:spChg>
        <pc:spChg chg="add del mod ord">
          <ac:chgData name="Карина" userId="541332ca46d10a80" providerId="LiveId" clId="{E52E22BD-153D-4CD1-A25F-3565588CEE96}" dt="2023-03-21T08:04:34.484" v="46" actId="700"/>
          <ac:spMkLst>
            <pc:docMk/>
            <pc:sldMk cId="3707826670" sldId="256"/>
            <ac:spMk id="4" creationId="{38C14A05-8B08-222E-E2EE-D641AA013E86}"/>
          </ac:spMkLst>
        </pc:spChg>
        <pc:spChg chg="add del mod ord">
          <ac:chgData name="Карина" userId="541332ca46d10a80" providerId="LiveId" clId="{E52E22BD-153D-4CD1-A25F-3565588CEE96}" dt="2023-03-21T08:05:49.365" v="50" actId="931"/>
          <ac:spMkLst>
            <pc:docMk/>
            <pc:sldMk cId="3707826670" sldId="256"/>
            <ac:spMk id="5" creationId="{63E136C5-26CC-D427-A80C-AC1300736F41}"/>
          </ac:spMkLst>
        </pc:spChg>
        <pc:spChg chg="add del mod ord">
          <ac:chgData name="Карина" userId="541332ca46d10a80" providerId="LiveId" clId="{E52E22BD-153D-4CD1-A25F-3565588CEE96}" dt="2023-03-21T08:04:57.461" v="47" actId="931"/>
          <ac:spMkLst>
            <pc:docMk/>
            <pc:sldMk cId="3707826670" sldId="256"/>
            <ac:spMk id="6" creationId="{93EC0802-8FDE-B15D-EDB2-9EDA1AFC3EEA}"/>
          </ac:spMkLst>
        </pc:spChg>
        <pc:spChg chg="add">
          <ac:chgData name="Карина" userId="541332ca46d10a80" providerId="LiveId" clId="{E52E22BD-153D-4CD1-A25F-3565588CEE96}" dt="2023-03-21T09:04:48.916" v="365" actId="26606"/>
          <ac:spMkLst>
            <pc:docMk/>
            <pc:sldMk cId="3707826670" sldId="256"/>
            <ac:spMk id="14" creationId="{27D269C1-0EF4-2BDB-F66E-E6A70F7C7C6B}"/>
          </ac:spMkLst>
        </pc:spChg>
        <pc:spChg chg="add del">
          <ac:chgData name="Карина" userId="541332ca46d10a80" providerId="LiveId" clId="{E52E22BD-153D-4CD1-A25F-3565588CEE96}" dt="2023-03-21T09:04:33.957" v="360" actId="26606"/>
          <ac:spMkLst>
            <pc:docMk/>
            <pc:sldMk cId="3707826670" sldId="256"/>
            <ac:spMk id="15" creationId="{AC8EEB0F-BA72-49AC-956F-331B60FDE79E}"/>
          </ac:spMkLst>
        </pc:spChg>
        <pc:spChg chg="add del">
          <ac:chgData name="Карина" userId="541332ca46d10a80" providerId="LiveId" clId="{E52E22BD-153D-4CD1-A25F-3565588CEE96}" dt="2023-03-21T09:04:33.957" v="360" actId="26606"/>
          <ac:spMkLst>
            <pc:docMk/>
            <pc:sldMk cId="3707826670" sldId="256"/>
            <ac:spMk id="17" creationId="{8CC700D5-9809-43F4-89D5-7DBBCB0DCC10}"/>
          </ac:spMkLst>
        </pc:spChg>
        <pc:spChg chg="add del">
          <ac:chgData name="Карина" userId="541332ca46d10a80" providerId="LiveId" clId="{E52E22BD-153D-4CD1-A25F-3565588CEE96}" dt="2023-03-21T09:04:33.957" v="360" actId="26606"/>
          <ac:spMkLst>
            <pc:docMk/>
            <pc:sldMk cId="3707826670" sldId="256"/>
            <ac:spMk id="19" creationId="{C7163242-6303-46DC-BAC1-2A204F061321}"/>
          </ac:spMkLst>
        </pc:spChg>
        <pc:spChg chg="add del">
          <ac:chgData name="Карина" userId="541332ca46d10a80" providerId="LiveId" clId="{E52E22BD-153D-4CD1-A25F-3565588CEE96}" dt="2023-03-21T09:04:33.957" v="360" actId="26606"/>
          <ac:spMkLst>
            <pc:docMk/>
            <pc:sldMk cId="3707826670" sldId="256"/>
            <ac:spMk id="21" creationId="{805C4C40-D70E-4C4F-B228-98A0A6132603}"/>
          </ac:spMkLst>
        </pc:spChg>
        <pc:spChg chg="add del">
          <ac:chgData name="Карина" userId="541332ca46d10a80" providerId="LiveId" clId="{E52E22BD-153D-4CD1-A25F-3565588CEE96}" dt="2023-03-21T09:04:47.469" v="362" actId="26606"/>
          <ac:spMkLst>
            <pc:docMk/>
            <pc:sldMk cId="3707826670" sldId="256"/>
            <ac:spMk id="23" creationId="{4D4677D2-D5AC-4CF9-9EED-2B89D0A1C212}"/>
          </ac:spMkLst>
        </pc:spChg>
        <pc:spChg chg="add del">
          <ac:chgData name="Карина" userId="541332ca46d10a80" providerId="LiveId" clId="{E52E22BD-153D-4CD1-A25F-3565588CEE96}" dt="2023-03-21T09:04:47.469" v="362" actId="26606"/>
          <ac:spMkLst>
            <pc:docMk/>
            <pc:sldMk cId="3707826670" sldId="256"/>
            <ac:spMk id="24" creationId="{AF695F69-7001-421E-98A8-E74156934A51}"/>
          </ac:spMkLst>
        </pc:spChg>
        <pc:spChg chg="add del">
          <ac:chgData name="Карина" userId="541332ca46d10a80" providerId="LiveId" clId="{E52E22BD-153D-4CD1-A25F-3565588CEE96}" dt="2023-03-21T09:04:48.916" v="364" actId="26606"/>
          <ac:spMkLst>
            <pc:docMk/>
            <pc:sldMk cId="3707826670" sldId="256"/>
            <ac:spMk id="26" creationId="{3A930249-8242-4E2B-AF17-C01826488321}"/>
          </ac:spMkLst>
        </pc:spChg>
        <pc:spChg chg="add del">
          <ac:chgData name="Карина" userId="541332ca46d10a80" providerId="LiveId" clId="{E52E22BD-153D-4CD1-A25F-3565588CEE96}" dt="2023-03-21T09:04:48.916" v="364" actId="26606"/>
          <ac:spMkLst>
            <pc:docMk/>
            <pc:sldMk cId="3707826670" sldId="256"/>
            <ac:spMk id="27" creationId="{A5BDD999-C5E1-4B3E-A710-768673819165}"/>
          </ac:spMkLst>
        </pc:spChg>
        <pc:spChg chg="add">
          <ac:chgData name="Карина" userId="541332ca46d10a80" providerId="LiveId" clId="{E52E22BD-153D-4CD1-A25F-3565588CEE96}" dt="2023-03-21T09:04:48.916" v="365" actId="26606"/>
          <ac:spMkLst>
            <pc:docMk/>
            <pc:sldMk cId="3707826670" sldId="256"/>
            <ac:spMk id="29" creationId="{38468727-63BE-4191-B4A6-C30C82C0E986}"/>
          </ac:spMkLst>
        </pc:spChg>
        <pc:spChg chg="add">
          <ac:chgData name="Карина" userId="541332ca46d10a80" providerId="LiveId" clId="{E52E22BD-153D-4CD1-A25F-3565588CEE96}" dt="2023-03-21T09:04:48.916" v="365" actId="26606"/>
          <ac:spMkLst>
            <pc:docMk/>
            <pc:sldMk cId="3707826670" sldId="256"/>
            <ac:spMk id="30" creationId="{9D355BB6-1BB8-4828-B246-CFB31742D7B8}"/>
          </ac:spMkLst>
        </pc:spChg>
        <pc:spChg chg="add">
          <ac:chgData name="Карина" userId="541332ca46d10a80" providerId="LiveId" clId="{E52E22BD-153D-4CD1-A25F-3565588CEE96}" dt="2023-03-21T09:04:48.916" v="365" actId="26606"/>
          <ac:spMkLst>
            <pc:docMk/>
            <pc:sldMk cId="3707826670" sldId="256"/>
            <ac:spMk id="31" creationId="{CA52A9B9-B2B3-46F0-9D53-0EFF9905BF8F}"/>
          </ac:spMkLst>
        </pc:spChg>
        <pc:picChg chg="add mod ord">
          <ac:chgData name="Карина" userId="541332ca46d10a80" providerId="LiveId" clId="{E52E22BD-153D-4CD1-A25F-3565588CEE96}" dt="2023-03-21T09:04:48.916" v="365" actId="26606"/>
          <ac:picMkLst>
            <pc:docMk/>
            <pc:sldMk cId="3707826670" sldId="256"/>
            <ac:picMk id="8" creationId="{383B64CD-1A19-2D2B-5331-D01396359FA4}"/>
          </ac:picMkLst>
        </pc:picChg>
        <pc:picChg chg="add mod ord">
          <ac:chgData name="Карина" userId="541332ca46d10a80" providerId="LiveId" clId="{E52E22BD-153D-4CD1-A25F-3565588CEE96}" dt="2023-03-21T09:04:48.916" v="365" actId="26606"/>
          <ac:picMkLst>
            <pc:docMk/>
            <pc:sldMk cId="3707826670" sldId="256"/>
            <ac:picMk id="10" creationId="{48D0E26C-5B7D-451E-B549-F137D7943AA4}"/>
          </ac:picMkLst>
        </pc:picChg>
      </pc:sldChg>
      <pc:sldChg chg="addSp delSp modSp new mod setBg modClrScheme delDesignElem chgLayout">
        <pc:chgData name="Карина" userId="541332ca46d10a80" providerId="LiveId" clId="{E52E22BD-153D-4CD1-A25F-3565588CEE96}" dt="2023-03-21T09:05:14.656" v="370" actId="26606"/>
        <pc:sldMkLst>
          <pc:docMk/>
          <pc:sldMk cId="2577982289" sldId="257"/>
        </pc:sldMkLst>
        <pc:spChg chg="del mod ord">
          <ac:chgData name="Карина" userId="541332ca46d10a80" providerId="LiveId" clId="{E52E22BD-153D-4CD1-A25F-3565588CEE96}" dt="2023-03-21T08:15:05.826" v="53" actId="700"/>
          <ac:spMkLst>
            <pc:docMk/>
            <pc:sldMk cId="2577982289" sldId="257"/>
            <ac:spMk id="2" creationId="{9A50A2C6-2B86-DC28-75BE-A6E5C0C4A939}"/>
          </ac:spMkLst>
        </pc:spChg>
        <pc:spChg chg="add del mod ord">
          <ac:chgData name="Карина" userId="541332ca46d10a80" providerId="LiveId" clId="{E52E22BD-153D-4CD1-A25F-3565588CEE96}" dt="2023-03-21T09:04:22.871" v="358" actId="700"/>
          <ac:spMkLst>
            <pc:docMk/>
            <pc:sldMk cId="2577982289" sldId="257"/>
            <ac:spMk id="2" creationId="{E9A4F60C-3E7E-ACF5-A329-3092EE32574A}"/>
          </ac:spMkLst>
        </pc:spChg>
        <pc:spChg chg="mod or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3" creationId="{98C05014-E28A-EACC-B438-2DF4BAFB2CDC}"/>
          </ac:spMkLst>
        </pc:spChg>
        <pc:spChg chg="add del mod or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4" creationId="{29075B91-5798-0B6F-430D-4EF9C9096DA6}"/>
          </ac:spMkLst>
        </pc:spChg>
        <pc:spChg chg="add del mod ord">
          <ac:chgData name="Карина" userId="541332ca46d10a80" providerId="LiveId" clId="{E52E22BD-153D-4CD1-A25F-3565588CEE96}" dt="2023-03-21T08:15:13.919" v="56" actId="931"/>
          <ac:spMkLst>
            <pc:docMk/>
            <pc:sldMk cId="2577982289" sldId="257"/>
            <ac:spMk id="5" creationId="{0160FE5C-F85F-4F23-A753-99A018CFDCEB}"/>
          </ac:spMkLst>
        </pc:spChg>
        <pc:spChg chg="add del mod">
          <ac:chgData name="Карина" userId="541332ca46d10a80" providerId="LiveId" clId="{E52E22BD-153D-4CD1-A25F-3565588CEE96}" dt="2023-03-21T08:16:10.622" v="61" actId="931"/>
          <ac:spMkLst>
            <pc:docMk/>
            <pc:sldMk cId="2577982289" sldId="257"/>
            <ac:spMk id="9" creationId="{9C3835A3-715B-D221-64DE-578E11BA1D1E}"/>
          </ac:spMkLst>
        </pc:spChg>
        <pc:spChg chg="add del">
          <ac:chgData name="Карина" userId="541332ca46d10a80" providerId="LiveId" clId="{E52E22BD-153D-4CD1-A25F-3565588CEE96}" dt="2023-03-21T08:16:30.217" v="69" actId="26606"/>
          <ac:spMkLst>
            <pc:docMk/>
            <pc:sldMk cId="2577982289" sldId="257"/>
            <ac:spMk id="12" creationId="{B95B9BA8-1D69-4796-85F5-B6D0BD52354B}"/>
          </ac:spMkLst>
        </pc:spChg>
        <pc:spChg chg="add del">
          <ac:chgData name="Карина" userId="541332ca46d10a80" providerId="LiveId" clId="{E52E22BD-153D-4CD1-A25F-3565588CEE96}" dt="2023-03-21T08:16:22.080" v="66" actId="26606"/>
          <ac:spMkLst>
            <pc:docMk/>
            <pc:sldMk cId="2577982289" sldId="257"/>
            <ac:spMk id="21" creationId="{5A0118C5-4F8D-4CF4-BADD-53FEACC6C42A}"/>
          </ac:spMkLst>
        </pc:spChg>
        <pc:spChg chg="add del">
          <ac:chgData name="Карина" userId="541332ca46d10a80" providerId="LiveId" clId="{E52E22BD-153D-4CD1-A25F-3565588CEE96}" dt="2023-03-21T08:16:22.080" v="66" actId="26606"/>
          <ac:spMkLst>
            <pc:docMk/>
            <pc:sldMk cId="2577982289" sldId="257"/>
            <ac:spMk id="27" creationId="{D9FE21DE-050D-4E27-A007-AAE4EF8427F1}"/>
          </ac:spMkLst>
        </pc:spChg>
        <pc:spChg chg="add del">
          <ac:chgData name="Карина" userId="541332ca46d10a80" providerId="LiveId" clId="{E52E22BD-153D-4CD1-A25F-3565588CEE96}" dt="2023-03-21T08:16:22.080" v="66" actId="26606"/>
          <ac:spMkLst>
            <pc:docMk/>
            <pc:sldMk cId="2577982289" sldId="257"/>
            <ac:spMk id="29" creationId="{77EF10EC-D135-4F55-A642-AFA283DD9640}"/>
          </ac:spMkLst>
        </pc:spChg>
        <pc:spChg chg="add del">
          <ac:chgData name="Карина" userId="541332ca46d10a80" providerId="LiveId" clId="{E52E22BD-153D-4CD1-A25F-3565588CEE96}" dt="2023-03-21T08:16:30.209" v="68" actId="26606"/>
          <ac:spMkLst>
            <pc:docMk/>
            <pc:sldMk cId="2577982289" sldId="257"/>
            <ac:spMk id="46" creationId="{327D73B4-9F5C-4A64-A179-51B9500CB8B5}"/>
          </ac:spMkLst>
        </pc:spChg>
        <pc:spChg chg="add del">
          <ac:chgData name="Карина" userId="541332ca46d10a80" providerId="LiveId" clId="{E52E22BD-153D-4CD1-A25F-3565588CEE96}" dt="2023-03-21T08:16:30.209" v="68" actId="26606"/>
          <ac:spMkLst>
            <pc:docMk/>
            <pc:sldMk cId="2577982289" sldId="257"/>
            <ac:spMk id="47" creationId="{C1F06963-6374-4B48-844F-071A9BAAAE02}"/>
          </ac:spMkLst>
        </pc:spChg>
        <pc:spChg chg="add del">
          <ac:chgData name="Карина" userId="541332ca46d10a80" providerId="LiveId" clId="{E52E22BD-153D-4CD1-A25F-3565588CEE96}" dt="2023-03-21T08:16:30.209" v="68" actId="26606"/>
          <ac:spMkLst>
            <pc:docMk/>
            <pc:sldMk cId="2577982289" sldId="257"/>
            <ac:spMk id="48" creationId="{6CB927A4-E432-4310-9CD5-E89FF5063179}"/>
          </ac:spMkLst>
        </pc:spChg>
        <pc:spChg chg="add del">
          <ac:chgData name="Карина" userId="541332ca46d10a80" providerId="LiveId" clId="{E52E22BD-153D-4CD1-A25F-3565588CEE96}" dt="2023-03-21T08:16:30.209" v="68" actId="26606"/>
          <ac:spMkLst>
            <pc:docMk/>
            <pc:sldMk cId="2577982289" sldId="257"/>
            <ac:spMk id="49" creationId="{1453BF6C-B012-48B7-B4E8-6D7AC7C27D02}"/>
          </ac:spMkLst>
        </pc:spChg>
        <pc:spChg chg="add del">
          <ac:chgData name="Карина" userId="541332ca46d10a80" providerId="LiveId" clId="{E52E22BD-153D-4CD1-A25F-3565588CEE96}" dt="2023-03-21T08:16:30.209" v="68" actId="26606"/>
          <ac:spMkLst>
            <pc:docMk/>
            <pc:sldMk cId="2577982289" sldId="257"/>
            <ac:spMk id="50" creationId="{E3020543-B24B-4EC4-8FFC-8DD88EEA91A8}"/>
          </ac:spMkLst>
        </pc:spChg>
        <pc:spChg chg="add del">
          <ac:chgData name="Карина" userId="541332ca46d10a80" providerId="LiveId" clId="{E52E22BD-153D-4CD1-A25F-3565588CEE96}" dt="2023-03-21T09:04:55.297" v="366" actId="26606"/>
          <ac:spMkLst>
            <pc:docMk/>
            <pc:sldMk cId="2577982289" sldId="257"/>
            <ac:spMk id="53" creationId="{B95B9BA8-1D69-4796-85F5-B6D0BD52354B}"/>
          </ac:spMkLst>
        </pc:spChg>
        <pc:spChg chg="add del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58" creationId="{9D25F302-27C5-414F-97F8-6EA0A6C028BA}"/>
          </ac:spMkLst>
        </pc:spChg>
        <pc:spChg chg="add del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60" creationId="{830A36F8-48C2-4842-A87B-8CE8DF4E7FD2}"/>
          </ac:spMkLst>
        </pc:spChg>
        <pc:spChg chg="add del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62" creationId="{086A5A31-B10A-4793-84D4-D785959AE5B8}"/>
          </ac:spMkLst>
        </pc:spChg>
        <pc:spChg chg="ad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67" creationId="{117AB3D3-3C9C-4DED-809A-78734805B895}"/>
          </ac:spMkLst>
        </pc:spChg>
        <pc:spChg chg="ad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69" creationId="{3A9A4357-BD1D-4622-A4FE-766E6AB8DE84}"/>
          </ac:spMkLst>
        </pc:spChg>
        <pc:spChg chg="ad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71" creationId="{E659831F-0D9A-4C63-9EBB-8435B85A440F}"/>
          </ac:spMkLst>
        </pc:spChg>
        <pc:spChg chg="add">
          <ac:chgData name="Карина" userId="541332ca46d10a80" providerId="LiveId" clId="{E52E22BD-153D-4CD1-A25F-3565588CEE96}" dt="2023-03-21T09:05:14.656" v="370" actId="26606"/>
          <ac:spMkLst>
            <pc:docMk/>
            <pc:sldMk cId="2577982289" sldId="257"/>
            <ac:spMk id="73" creationId="{E6995CE5-F890-4ABA-82A2-26507CE8D2A3}"/>
          </ac:spMkLst>
        </pc:spChg>
        <pc:grpChg chg="add del">
          <ac:chgData name="Карина" userId="541332ca46d10a80" providerId="LiveId" clId="{E52E22BD-153D-4CD1-A25F-3565588CEE96}" dt="2023-03-21T08:16:30.217" v="69" actId="26606"/>
          <ac:grpSpMkLst>
            <pc:docMk/>
            <pc:sldMk cId="2577982289" sldId="257"/>
            <ac:grpSpMk id="14" creationId="{0EAC7AFE-68C0-41EB-A1C7-108E60D7C338}"/>
          </ac:grpSpMkLst>
        </pc:grpChg>
        <pc:grpChg chg="add del">
          <ac:chgData name="Карина" userId="541332ca46d10a80" providerId="LiveId" clId="{E52E22BD-153D-4CD1-A25F-3565588CEE96}" dt="2023-03-21T08:16:22.080" v="66" actId="26606"/>
          <ac:grpSpMkLst>
            <pc:docMk/>
            <pc:sldMk cId="2577982289" sldId="257"/>
            <ac:grpSpMk id="23" creationId="{35C37387-FC74-4DFB-841A-B7688148CD05}"/>
          </ac:grpSpMkLst>
        </pc:grpChg>
        <pc:grpChg chg="add del">
          <ac:chgData name="Карина" userId="541332ca46d10a80" providerId="LiveId" clId="{E52E22BD-153D-4CD1-A25F-3565588CEE96}" dt="2023-03-21T08:16:22.080" v="66" actId="26606"/>
          <ac:grpSpMkLst>
            <pc:docMk/>
            <pc:sldMk cId="2577982289" sldId="257"/>
            <ac:grpSpMk id="31" creationId="{8546F01E-28C6-4D97-ACC0-50485CD546E4}"/>
          </ac:grpSpMkLst>
        </pc:grpChg>
        <pc:picChg chg="add del mod">
          <ac:chgData name="Карина" userId="541332ca46d10a80" providerId="LiveId" clId="{E52E22BD-153D-4CD1-A25F-3565588CEE96}" dt="2023-03-21T08:16:03.961" v="60" actId="478"/>
          <ac:picMkLst>
            <pc:docMk/>
            <pc:sldMk cId="2577982289" sldId="257"/>
            <ac:picMk id="7" creationId="{F6BF4CA9-1D54-078F-749B-3CF4F68BEB8D}"/>
          </ac:picMkLst>
        </pc:picChg>
        <pc:picChg chg="add mod ord">
          <ac:chgData name="Карина" userId="541332ca46d10a80" providerId="LiveId" clId="{E52E22BD-153D-4CD1-A25F-3565588CEE96}" dt="2023-03-21T09:05:14.656" v="370" actId="26606"/>
          <ac:picMkLst>
            <pc:docMk/>
            <pc:sldMk cId="2577982289" sldId="257"/>
            <ac:picMk id="11" creationId="{D6C1DE20-EF62-F807-670D-DDC60C579244}"/>
          </ac:picMkLst>
        </pc:picChg>
        <pc:cxnChg chg="add del">
          <ac:chgData name="Карина" userId="541332ca46d10a80" providerId="LiveId" clId="{E52E22BD-153D-4CD1-A25F-3565588CEE96}" dt="2023-03-21T08:16:30.209" v="68" actId="26606"/>
          <ac:cxnSpMkLst>
            <pc:docMk/>
            <pc:sldMk cId="2577982289" sldId="257"/>
            <ac:cxnSpMk id="51" creationId="{C49DA8F6-BCC1-4447-B54C-57856834B94B}"/>
          </ac:cxnSpMkLst>
        </pc:cxnChg>
      </pc:sldChg>
      <pc:sldChg chg="addSp delSp modSp new mod setBg">
        <pc:chgData name="Карина" userId="541332ca46d10a80" providerId="LiveId" clId="{E52E22BD-153D-4CD1-A25F-3565588CEE96}" dt="2023-03-21T08:30:42.173" v="215" actId="26606"/>
        <pc:sldMkLst>
          <pc:docMk/>
          <pc:sldMk cId="1786065899" sldId="258"/>
        </pc:sldMkLst>
        <pc:spChg chg="mod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2" creationId="{0D7F25FA-3CBF-3C5D-99A3-CC82EC41B4FA}"/>
          </ac:spMkLst>
        </pc:spChg>
        <pc:spChg chg="add del mod ord">
          <ac:chgData name="Карина" userId="541332ca46d10a80" providerId="LiveId" clId="{E52E22BD-153D-4CD1-A25F-3565588CEE96}" dt="2023-03-21T08:19:50.950" v="91" actId="26606"/>
          <ac:spMkLst>
            <pc:docMk/>
            <pc:sldMk cId="1786065899" sldId="258"/>
            <ac:spMk id="3" creationId="{244B581A-5B1D-4272-2569-FBD421A33D14}"/>
          </ac:spMkLst>
        </pc:spChg>
        <pc:spChg chg="del mod">
          <ac:chgData name="Карина" userId="541332ca46d10a80" providerId="LiveId" clId="{E52E22BD-153D-4CD1-A25F-3565588CEE96}" dt="2023-03-21T08:19:22.923" v="78" actId="931"/>
          <ac:spMkLst>
            <pc:docMk/>
            <pc:sldMk cId="1786065899" sldId="258"/>
            <ac:spMk id="4" creationId="{B2D17F7B-7D43-B919-DDBD-D3BAF926A3CA}"/>
          </ac:spMkLst>
        </pc:spChg>
        <pc:spChg chg="add del mod">
          <ac:chgData name="Карина" userId="541332ca46d10a80" providerId="LiveId" clId="{E52E22BD-153D-4CD1-A25F-3565588CEE96}" dt="2023-03-21T08:30:38.917" v="212" actId="931"/>
          <ac:spMkLst>
            <pc:docMk/>
            <pc:sldMk cId="1786065899" sldId="258"/>
            <ac:spMk id="9" creationId="{EA237271-3309-F05A-A761-BE318AC7A40F}"/>
          </ac:spMkLst>
        </pc:spChg>
        <pc:spChg chg="add del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10" creationId="{12609869-9E80-471B-A487-A53288E0E791}"/>
          </ac:spMkLst>
        </pc:spChg>
        <pc:spChg chg="add del">
          <ac:chgData name="Карина" userId="541332ca46d10a80" providerId="LiveId" clId="{E52E22BD-153D-4CD1-A25F-3565588CEE96}" dt="2023-03-21T08:19:39.705" v="82" actId="26606"/>
          <ac:spMkLst>
            <pc:docMk/>
            <pc:sldMk cId="1786065899" sldId="258"/>
            <ac:spMk id="11" creationId="{12609869-9E80-471B-A487-A53288E0E791}"/>
          </ac:spMkLst>
        </pc:spChg>
        <pc:spChg chg="add mod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12" creationId="{244B581A-5B1D-4272-2569-FBD421A33D14}"/>
          </ac:spMkLst>
        </pc:spChg>
        <pc:spChg chg="add del">
          <ac:chgData name="Карина" userId="541332ca46d10a80" providerId="LiveId" clId="{E52E22BD-153D-4CD1-A25F-3565588CEE96}" dt="2023-03-21T08:19:39.705" v="82" actId="26606"/>
          <ac:spMkLst>
            <pc:docMk/>
            <pc:sldMk cId="1786065899" sldId="258"/>
            <ac:spMk id="13" creationId="{7004738A-9D34-43E8-97D2-CA0EED4F8BE0}"/>
          </ac:spMkLst>
        </pc:spChg>
        <pc:spChg chg="add del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14" creationId="{7004738A-9D34-43E8-97D2-CA0EED4F8BE0}"/>
          </ac:spMkLst>
        </pc:spChg>
        <pc:spChg chg="add del">
          <ac:chgData name="Карина" userId="541332ca46d10a80" providerId="LiveId" clId="{E52E22BD-153D-4CD1-A25F-3565588CEE96}" dt="2023-03-21T08:19:39.705" v="82" actId="26606"/>
          <ac:spMkLst>
            <pc:docMk/>
            <pc:sldMk cId="1786065899" sldId="258"/>
            <ac:spMk id="15" creationId="{B8B8D07F-F13E-443E-BA68-2D26672D76B9}"/>
          </ac:spMkLst>
        </pc:spChg>
        <pc:spChg chg="add del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16" creationId="{B8B8D07F-F13E-443E-BA68-2D26672D76B9}"/>
          </ac:spMkLst>
        </pc:spChg>
        <pc:spChg chg="add del">
          <ac:chgData name="Карина" userId="541332ca46d10a80" providerId="LiveId" clId="{E52E22BD-153D-4CD1-A25F-3565588CEE96}" dt="2023-03-21T08:19:39.705" v="82" actId="26606"/>
          <ac:spMkLst>
            <pc:docMk/>
            <pc:sldMk cId="1786065899" sldId="258"/>
            <ac:spMk id="17" creationId="{2813A4FA-24A5-41ED-A534-3807D1B2F344}"/>
          </ac:spMkLst>
        </pc:spChg>
        <pc:spChg chg="add del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18" creationId="{2813A4FA-24A5-41ED-A534-3807D1B2F344}"/>
          </ac:spMkLst>
        </pc:spChg>
        <pc:spChg chg="add del">
          <ac:chgData name="Карина" userId="541332ca46d10a80" providerId="LiveId" clId="{E52E22BD-153D-4CD1-A25F-3565588CEE96}" dt="2023-03-21T08:19:39.705" v="82" actId="26606"/>
          <ac:spMkLst>
            <pc:docMk/>
            <pc:sldMk cId="1786065899" sldId="258"/>
            <ac:spMk id="19" creationId="{C3944F27-CA70-4E84-A51A-E6BF89558979}"/>
          </ac:spMkLst>
        </pc:spChg>
        <pc:spChg chg="add del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20" creationId="{C3944F27-CA70-4E84-A51A-E6BF89558979}"/>
          </ac:spMkLst>
        </pc:spChg>
        <pc:spChg chg="add del">
          <ac:chgData name="Карина" userId="541332ca46d10a80" providerId="LiveId" clId="{E52E22BD-153D-4CD1-A25F-3565588CEE96}" dt="2023-03-21T08:19:41.577" v="84" actId="26606"/>
          <ac:spMkLst>
            <pc:docMk/>
            <pc:sldMk cId="1786065899" sldId="258"/>
            <ac:spMk id="21" creationId="{B6FACB3C-9069-4791-BC5C-0DB7CD19B853}"/>
          </ac:spMkLst>
        </pc:spChg>
        <pc:spChg chg="add del">
          <ac:chgData name="Карина" userId="541332ca46d10a80" providerId="LiveId" clId="{E52E22BD-153D-4CD1-A25F-3565588CEE96}" dt="2023-03-21T08:19:41.577" v="84" actId="26606"/>
          <ac:spMkLst>
            <pc:docMk/>
            <pc:sldMk cId="1786065899" sldId="258"/>
            <ac:spMk id="22" creationId="{71F2038E-D777-4B76-81DD-DD13EE91B9DD}"/>
          </ac:spMkLst>
        </pc:spChg>
        <pc:spChg chg="add del">
          <ac:chgData name="Карина" userId="541332ca46d10a80" providerId="LiveId" clId="{E52E22BD-153D-4CD1-A25F-3565588CEE96}" dt="2023-03-21T08:19:42.737" v="86" actId="26606"/>
          <ac:spMkLst>
            <pc:docMk/>
            <pc:sldMk cId="1786065899" sldId="258"/>
            <ac:spMk id="27" creationId="{9D25F302-27C5-414F-97F8-6EA0A6C028BA}"/>
          </ac:spMkLst>
        </pc:spChg>
        <pc:spChg chg="add del">
          <ac:chgData name="Карина" userId="541332ca46d10a80" providerId="LiveId" clId="{E52E22BD-153D-4CD1-A25F-3565588CEE96}" dt="2023-03-21T08:19:42.737" v="86" actId="26606"/>
          <ac:spMkLst>
            <pc:docMk/>
            <pc:sldMk cId="1786065899" sldId="258"/>
            <ac:spMk id="28" creationId="{830A36F8-48C2-4842-A87B-8CE8DF4E7FD2}"/>
          </ac:spMkLst>
        </pc:spChg>
        <pc:spChg chg="add del">
          <ac:chgData name="Карина" userId="541332ca46d10a80" providerId="LiveId" clId="{E52E22BD-153D-4CD1-A25F-3565588CEE96}" dt="2023-03-21T08:19:42.737" v="86" actId="26606"/>
          <ac:spMkLst>
            <pc:docMk/>
            <pc:sldMk cId="1786065899" sldId="258"/>
            <ac:spMk id="29" creationId="{8F451A30-466B-4996-9BA5-CD6ABCC6D558}"/>
          </ac:spMkLst>
        </pc:spChg>
        <pc:spChg chg="add del">
          <ac:chgData name="Карина" userId="541332ca46d10a80" providerId="LiveId" clId="{E52E22BD-153D-4CD1-A25F-3565588CEE96}" dt="2023-03-21T08:19:45.362" v="88" actId="26606"/>
          <ac:spMkLst>
            <pc:docMk/>
            <pc:sldMk cId="1786065899" sldId="258"/>
            <ac:spMk id="31" creationId="{DBC6133C-0615-4CE4-9132-37E609A9BDFA}"/>
          </ac:spMkLst>
        </pc:spChg>
        <pc:spChg chg="add del">
          <ac:chgData name="Карина" userId="541332ca46d10a80" providerId="LiveId" clId="{E52E22BD-153D-4CD1-A25F-3565588CEE96}" dt="2023-03-21T08:19:45.362" v="88" actId="26606"/>
          <ac:spMkLst>
            <pc:docMk/>
            <pc:sldMk cId="1786065899" sldId="258"/>
            <ac:spMk id="32" creationId="{169CC832-2974-4E8D-90ED-3E2941BA7336}"/>
          </ac:spMkLst>
        </pc:spChg>
        <pc:spChg chg="add del">
          <ac:chgData name="Карина" userId="541332ca46d10a80" providerId="LiveId" clId="{E52E22BD-153D-4CD1-A25F-3565588CEE96}" dt="2023-03-21T08:19:45.362" v="88" actId="26606"/>
          <ac:spMkLst>
            <pc:docMk/>
            <pc:sldMk cId="1786065899" sldId="258"/>
            <ac:spMk id="33" creationId="{55222F96-971A-4F90-B841-6BAB416C7AC1}"/>
          </ac:spMkLst>
        </pc:spChg>
        <pc:spChg chg="add del">
          <ac:chgData name="Карина" userId="541332ca46d10a80" providerId="LiveId" clId="{E52E22BD-153D-4CD1-A25F-3565588CEE96}" dt="2023-03-21T08:19:45.362" v="88" actId="26606"/>
          <ac:spMkLst>
            <pc:docMk/>
            <pc:sldMk cId="1786065899" sldId="258"/>
            <ac:spMk id="34" creationId="{08980754-6F4B-43C9-B9BE-127B6BED6586}"/>
          </ac:spMkLst>
        </pc:spChg>
        <pc:spChg chg="add del">
          <ac:chgData name="Карина" userId="541332ca46d10a80" providerId="LiveId" clId="{E52E22BD-153D-4CD1-A25F-3565588CEE96}" dt="2023-03-21T08:19:45.362" v="88" actId="26606"/>
          <ac:spMkLst>
            <pc:docMk/>
            <pc:sldMk cId="1786065899" sldId="258"/>
            <ac:spMk id="35" creationId="{2C1BBA94-3F40-40AA-8BB9-E69E25E537C1}"/>
          </ac:spMkLst>
        </pc:spChg>
        <pc:spChg chg="add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36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30:42.173" v="215" actId="26606"/>
          <ac:spMkLst>
            <pc:docMk/>
            <pc:sldMk cId="1786065899" sldId="258"/>
            <ac:spMk id="37" creationId="{D1EA859B-E555-4109-94F3-6700E046E008}"/>
          </ac:spMkLst>
        </pc:spChg>
        <pc:grpChg chg="add del">
          <ac:chgData name="Карина" userId="541332ca46d10a80" providerId="LiveId" clId="{E52E22BD-153D-4CD1-A25F-3565588CEE96}" dt="2023-03-21T08:19:41.577" v="84" actId="26606"/>
          <ac:grpSpMkLst>
            <pc:docMk/>
            <pc:sldMk cId="1786065899" sldId="258"/>
            <ac:grpSpMk id="23" creationId="{DD354807-230F-4402-B1B9-F733A8F1F190}"/>
          </ac:grpSpMkLst>
        </pc:grpChg>
        <pc:graphicFrameChg chg="add del">
          <ac:chgData name="Карина" userId="541332ca46d10a80" providerId="LiveId" clId="{E52E22BD-153D-4CD1-A25F-3565588CEE96}" dt="2023-03-21T08:19:50.927" v="90" actId="26606"/>
          <ac:graphicFrameMkLst>
            <pc:docMk/>
            <pc:sldMk cId="1786065899" sldId="258"/>
            <ac:graphicFrameMk id="8" creationId="{9E11C65F-F01F-8E81-4EA9-0B2E14EF03D6}"/>
          </ac:graphicFrameMkLst>
        </pc:graphicFrameChg>
        <pc:picChg chg="add del mod">
          <ac:chgData name="Карина" userId="541332ca46d10a80" providerId="LiveId" clId="{E52E22BD-153D-4CD1-A25F-3565588CEE96}" dt="2023-03-21T08:30:30.411" v="211" actId="478"/>
          <ac:picMkLst>
            <pc:docMk/>
            <pc:sldMk cId="1786065899" sldId="258"/>
            <ac:picMk id="6" creationId="{28E417DD-99B1-7BCE-1BDB-29E388BE01BB}"/>
          </ac:picMkLst>
        </pc:picChg>
        <pc:picChg chg="add mod ord">
          <ac:chgData name="Карина" userId="541332ca46d10a80" providerId="LiveId" clId="{E52E22BD-153D-4CD1-A25F-3565588CEE96}" dt="2023-03-21T08:30:42.173" v="215" actId="26606"/>
          <ac:picMkLst>
            <pc:docMk/>
            <pc:sldMk cId="1786065899" sldId="258"/>
            <ac:picMk id="30" creationId="{E2D292BD-C952-DBA1-5DEE-AEBAEFE55AFB}"/>
          </ac:picMkLst>
        </pc:picChg>
      </pc:sldChg>
      <pc:sldChg chg="new del">
        <pc:chgData name="Карина" userId="541332ca46d10a80" providerId="LiveId" clId="{E52E22BD-153D-4CD1-A25F-3565588CEE96}" dt="2023-03-21T08:16:44.823" v="72" actId="47"/>
        <pc:sldMkLst>
          <pc:docMk/>
          <pc:sldMk cId="2263491885" sldId="259"/>
        </pc:sldMkLst>
      </pc:sldChg>
      <pc:sldChg chg="addSp delSp modSp new mod setBg">
        <pc:chgData name="Карина" userId="541332ca46d10a80" providerId="LiveId" clId="{E52E22BD-153D-4CD1-A25F-3565588CEE96}" dt="2023-03-21T08:31:45.532" v="221" actId="26606"/>
        <pc:sldMkLst>
          <pc:docMk/>
          <pc:sldMk cId="3116523635" sldId="259"/>
        </pc:sldMkLst>
        <pc:spChg chg="mod">
          <ac:chgData name="Карина" userId="541332ca46d10a80" providerId="LiveId" clId="{E52E22BD-153D-4CD1-A25F-3565588CEE96}" dt="2023-03-21T08:31:45.532" v="221" actId="26606"/>
          <ac:spMkLst>
            <pc:docMk/>
            <pc:sldMk cId="3116523635" sldId="259"/>
            <ac:spMk id="2" creationId="{A3813672-510F-B96C-B3A1-8A4ABE7833AC}"/>
          </ac:spMkLst>
        </pc:spChg>
        <pc:spChg chg="mod ord">
          <ac:chgData name="Карина" userId="541332ca46d10a80" providerId="LiveId" clId="{E52E22BD-153D-4CD1-A25F-3565588CEE96}" dt="2023-03-21T08:31:45.532" v="221" actId="26606"/>
          <ac:spMkLst>
            <pc:docMk/>
            <pc:sldMk cId="3116523635" sldId="259"/>
            <ac:spMk id="3" creationId="{B7309178-BC30-5B33-0C84-E4A0A10A2166}"/>
          </ac:spMkLst>
        </pc:spChg>
        <pc:spChg chg="del mod">
          <ac:chgData name="Карина" userId="541332ca46d10a80" providerId="LiveId" clId="{E52E22BD-153D-4CD1-A25F-3565588CEE96}" dt="2023-03-21T08:31:29.901" v="216" actId="931"/>
          <ac:spMkLst>
            <pc:docMk/>
            <pc:sldMk cId="3116523635" sldId="259"/>
            <ac:spMk id="4" creationId="{F25FFA1B-CEE4-E8C5-9AE6-66A1433A3B06}"/>
          </ac:spMkLst>
        </pc:spChg>
        <pc:spChg chg="add del">
          <ac:chgData name="Карина" userId="541332ca46d10a80" providerId="LiveId" clId="{E52E22BD-153D-4CD1-A25F-3565588CEE96}" dt="2023-03-21T08:31:36.936" v="218" actId="26606"/>
          <ac:spMkLst>
            <pc:docMk/>
            <pc:sldMk cId="3116523635" sldId="259"/>
            <ac:spMk id="11" creationId="{04812C46-200A-4DEB-A05E-3ED6C68C2387}"/>
          </ac:spMkLst>
        </pc:spChg>
        <pc:spChg chg="add del">
          <ac:chgData name="Карина" userId="541332ca46d10a80" providerId="LiveId" clId="{E52E22BD-153D-4CD1-A25F-3565588CEE96}" dt="2023-03-21T08:31:36.936" v="218" actId="26606"/>
          <ac:spMkLst>
            <pc:docMk/>
            <pc:sldMk cId="3116523635" sldId="259"/>
            <ac:spMk id="13" creationId="{D1EA859B-E555-4109-94F3-6700E046E008}"/>
          </ac:spMkLst>
        </pc:spChg>
        <pc:spChg chg="add del">
          <ac:chgData name="Карина" userId="541332ca46d10a80" providerId="LiveId" clId="{E52E22BD-153D-4CD1-A25F-3565588CEE96}" dt="2023-03-21T08:31:45.526" v="220" actId="26606"/>
          <ac:spMkLst>
            <pc:docMk/>
            <pc:sldMk cId="3116523635" sldId="259"/>
            <ac:spMk id="15" creationId="{3F0BE7ED-7814-4273-B18A-F26CC0380380}"/>
          </ac:spMkLst>
        </pc:spChg>
        <pc:spChg chg="add del">
          <ac:chgData name="Карина" userId="541332ca46d10a80" providerId="LiveId" clId="{E52E22BD-153D-4CD1-A25F-3565588CEE96}" dt="2023-03-21T08:31:45.526" v="220" actId="26606"/>
          <ac:spMkLst>
            <pc:docMk/>
            <pc:sldMk cId="3116523635" sldId="259"/>
            <ac:spMk id="16" creationId="{3AFE8227-C443-417B-BA91-520EB1EF4559}"/>
          </ac:spMkLst>
        </pc:spChg>
        <pc:spChg chg="add del">
          <ac:chgData name="Карина" userId="541332ca46d10a80" providerId="LiveId" clId="{E52E22BD-153D-4CD1-A25F-3565588CEE96}" dt="2023-03-21T08:31:45.526" v="220" actId="26606"/>
          <ac:spMkLst>
            <pc:docMk/>
            <pc:sldMk cId="3116523635" sldId="259"/>
            <ac:spMk id="17" creationId="{907741FC-B544-4A6E-B831-6789D042333D}"/>
          </ac:spMkLst>
        </pc:spChg>
        <pc:spChg chg="add">
          <ac:chgData name="Карина" userId="541332ca46d10a80" providerId="LiveId" clId="{E52E22BD-153D-4CD1-A25F-3565588CEE96}" dt="2023-03-21T08:31:45.532" v="221" actId="26606"/>
          <ac:spMkLst>
            <pc:docMk/>
            <pc:sldMk cId="3116523635" sldId="259"/>
            <ac:spMk id="19" creationId="{A419ADC7-DE7C-464E-9F88-6CAB6F61BC3F}"/>
          </ac:spMkLst>
        </pc:spChg>
        <pc:picChg chg="add mod ord">
          <ac:chgData name="Карина" userId="541332ca46d10a80" providerId="LiveId" clId="{E52E22BD-153D-4CD1-A25F-3565588CEE96}" dt="2023-03-21T08:31:45.532" v="221" actId="26606"/>
          <ac:picMkLst>
            <pc:docMk/>
            <pc:sldMk cId="3116523635" sldId="259"/>
            <ac:picMk id="6" creationId="{3331F6A1-EE64-8810-F235-922479BAA84A}"/>
          </ac:picMkLst>
        </pc:picChg>
      </pc:sldChg>
      <pc:sldChg chg="addSp delSp modSp new mod setBg">
        <pc:chgData name="Карина" userId="541332ca46d10a80" providerId="LiveId" clId="{E52E22BD-153D-4CD1-A25F-3565588CEE96}" dt="2023-03-21T08:32:34.050" v="225" actId="26606"/>
        <pc:sldMkLst>
          <pc:docMk/>
          <pc:sldMk cId="2671320898" sldId="260"/>
        </pc:sldMkLst>
        <pc:spChg chg="mod">
          <ac:chgData name="Карина" userId="541332ca46d10a80" providerId="LiveId" clId="{E52E22BD-153D-4CD1-A25F-3565588CEE96}" dt="2023-03-21T08:32:34.050" v="225" actId="26606"/>
          <ac:spMkLst>
            <pc:docMk/>
            <pc:sldMk cId="2671320898" sldId="260"/>
            <ac:spMk id="2" creationId="{68A652F0-876C-4C40-854C-1F5958F0A351}"/>
          </ac:spMkLst>
        </pc:spChg>
        <pc:spChg chg="mod">
          <ac:chgData name="Карина" userId="541332ca46d10a80" providerId="LiveId" clId="{E52E22BD-153D-4CD1-A25F-3565588CEE96}" dt="2023-03-21T08:32:34.050" v="225" actId="26606"/>
          <ac:spMkLst>
            <pc:docMk/>
            <pc:sldMk cId="2671320898" sldId="260"/>
            <ac:spMk id="3" creationId="{20884653-C013-43A7-1609-B9ED9A706F00}"/>
          </ac:spMkLst>
        </pc:spChg>
        <pc:spChg chg="del mod">
          <ac:chgData name="Карина" userId="541332ca46d10a80" providerId="LiveId" clId="{E52E22BD-153D-4CD1-A25F-3565588CEE96}" dt="2023-03-21T08:32:30.241" v="222" actId="931"/>
          <ac:spMkLst>
            <pc:docMk/>
            <pc:sldMk cId="2671320898" sldId="260"/>
            <ac:spMk id="4" creationId="{6D8A3BF0-5D03-20D5-40A7-EB2A3B3349E1}"/>
          </ac:spMkLst>
        </pc:spChg>
        <pc:spChg chg="add">
          <ac:chgData name="Карина" userId="541332ca46d10a80" providerId="LiveId" clId="{E52E22BD-153D-4CD1-A25F-3565588CEE96}" dt="2023-03-21T08:32:34.050" v="225" actId="26606"/>
          <ac:spMkLst>
            <pc:docMk/>
            <pc:sldMk cId="2671320898" sldId="260"/>
            <ac:spMk id="11" creationId="{D009D6D5-DAC2-4A8B-A17A-E206B9012D09}"/>
          </ac:spMkLst>
        </pc:spChg>
        <pc:picChg chg="add mod">
          <ac:chgData name="Карина" userId="541332ca46d10a80" providerId="LiveId" clId="{E52E22BD-153D-4CD1-A25F-3565588CEE96}" dt="2023-03-21T08:32:34.050" v="225" actId="26606"/>
          <ac:picMkLst>
            <pc:docMk/>
            <pc:sldMk cId="2671320898" sldId="260"/>
            <ac:picMk id="6" creationId="{802643F9-E36E-CCBE-FB80-9B089EAC54E0}"/>
          </ac:picMkLst>
        </pc:picChg>
      </pc:sldChg>
      <pc:sldChg chg="addSp delSp modSp new mod setBg">
        <pc:chgData name="Карина" userId="541332ca46d10a80" providerId="LiveId" clId="{E52E22BD-153D-4CD1-A25F-3565588CEE96}" dt="2023-03-21T08:35:14.707" v="240" actId="1076"/>
        <pc:sldMkLst>
          <pc:docMk/>
          <pc:sldMk cId="2253912230" sldId="261"/>
        </pc:sldMkLst>
        <pc:spChg chg="mod">
          <ac:chgData name="Карина" userId="541332ca46d10a80" providerId="LiveId" clId="{E52E22BD-153D-4CD1-A25F-3565588CEE96}" dt="2023-03-21T08:35:04.060" v="235" actId="26606"/>
          <ac:spMkLst>
            <pc:docMk/>
            <pc:sldMk cId="2253912230" sldId="261"/>
            <ac:spMk id="2" creationId="{87068749-4E1F-4526-3F40-D8FA6D38FC69}"/>
          </ac:spMkLst>
        </pc:spChg>
        <pc:spChg chg="mod ord">
          <ac:chgData name="Карина" userId="541332ca46d10a80" providerId="LiveId" clId="{E52E22BD-153D-4CD1-A25F-3565588CEE96}" dt="2023-03-21T08:35:04.060" v="235" actId="26606"/>
          <ac:spMkLst>
            <pc:docMk/>
            <pc:sldMk cId="2253912230" sldId="261"/>
            <ac:spMk id="3" creationId="{CA1197E6-6279-1E0D-6463-E2A93D5412B1}"/>
          </ac:spMkLst>
        </pc:spChg>
        <pc:spChg chg="del mod">
          <ac:chgData name="Карина" userId="541332ca46d10a80" providerId="LiveId" clId="{E52E22BD-153D-4CD1-A25F-3565588CEE96}" dt="2023-03-21T08:34:09.276" v="226" actId="931"/>
          <ac:spMkLst>
            <pc:docMk/>
            <pc:sldMk cId="2253912230" sldId="261"/>
            <ac:spMk id="4" creationId="{D97744E1-4DA4-3AE2-0D8C-9E584CE9A7AB}"/>
          </ac:spMkLst>
        </pc:spChg>
        <pc:spChg chg="add">
          <ac:chgData name="Карина" userId="541332ca46d10a80" providerId="LiveId" clId="{E52E22BD-153D-4CD1-A25F-3565588CEE96}" dt="2023-03-21T08:35:04.060" v="235" actId="26606"/>
          <ac:spMkLst>
            <pc:docMk/>
            <pc:sldMk cId="2253912230" sldId="261"/>
            <ac:spMk id="1031" creationId="{620FDFD2-19AF-4124-A49A-BAC0929B1300}"/>
          </ac:spMkLst>
        </pc:spChg>
        <pc:grpChg chg="add">
          <ac:chgData name="Карина" userId="541332ca46d10a80" providerId="LiveId" clId="{E52E22BD-153D-4CD1-A25F-3565588CEE96}" dt="2023-03-21T08:35:04.060" v="235" actId="26606"/>
          <ac:grpSpMkLst>
            <pc:docMk/>
            <pc:sldMk cId="2253912230" sldId="261"/>
            <ac:grpSpMk id="1033" creationId="{7F6F6FC6-9A5F-4E14-8105-15D94914A798}"/>
          </ac:grpSpMkLst>
        </pc:grpChg>
        <pc:picChg chg="add mod">
          <ac:chgData name="Карина" userId="541332ca46d10a80" providerId="LiveId" clId="{E52E22BD-153D-4CD1-A25F-3565588CEE96}" dt="2023-03-21T08:35:04.060" v="235" actId="26606"/>
          <ac:picMkLst>
            <pc:docMk/>
            <pc:sldMk cId="2253912230" sldId="261"/>
            <ac:picMk id="6" creationId="{19BA9B73-38C9-43D2-DFF1-1332C1966F59}"/>
          </ac:picMkLst>
        </pc:picChg>
        <pc:picChg chg="add mod">
          <ac:chgData name="Карина" userId="541332ca46d10a80" providerId="LiveId" clId="{E52E22BD-153D-4CD1-A25F-3565588CEE96}" dt="2023-03-21T08:35:14.707" v="240" actId="1076"/>
          <ac:picMkLst>
            <pc:docMk/>
            <pc:sldMk cId="2253912230" sldId="261"/>
            <ac:picMk id="1026" creationId="{1268E8A7-9B14-8CA6-C439-585A504F7D4E}"/>
          </ac:picMkLst>
        </pc:picChg>
      </pc:sldChg>
      <pc:sldChg chg="addSp delSp modSp new mod setBg setClrOvrMap">
        <pc:chgData name="Карина" userId="541332ca46d10a80" providerId="LiveId" clId="{E52E22BD-153D-4CD1-A25F-3565588CEE96}" dt="2023-03-21T08:38:17.350" v="257" actId="26606"/>
        <pc:sldMkLst>
          <pc:docMk/>
          <pc:sldMk cId="371213797" sldId="262"/>
        </pc:sldMkLst>
        <pc:spChg chg="mod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2" creationId="{4C522F98-18FF-DF21-CEFE-FBB44C6A0269}"/>
          </ac:spMkLst>
        </pc:spChg>
        <pc:spChg chg="mod ord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3" creationId="{E1E2DC75-0A58-EF5A-B886-285096E38B98}"/>
          </ac:spMkLst>
        </pc:spChg>
        <pc:spChg chg="del mod">
          <ac:chgData name="Карина" userId="541332ca46d10a80" providerId="LiveId" clId="{E52E22BD-153D-4CD1-A25F-3565588CEE96}" dt="2023-03-21T08:36:53.157" v="241" actId="931"/>
          <ac:spMkLst>
            <pc:docMk/>
            <pc:sldMk cId="371213797" sldId="262"/>
            <ac:spMk id="4" creationId="{053462F2-470D-AC09-BB80-F08ED90013F2}"/>
          </ac:spMkLst>
        </pc:spChg>
        <pc:spChg chg="add del mod">
          <ac:chgData name="Карина" userId="541332ca46d10a80" providerId="LiveId" clId="{E52E22BD-153D-4CD1-A25F-3565588CEE96}" dt="2023-03-21T08:38:12.837" v="252" actId="931"/>
          <ac:spMkLst>
            <pc:docMk/>
            <pc:sldMk cId="371213797" sldId="262"/>
            <ac:spMk id="8" creationId="{FCFE195A-3915-1B9A-3923-B515F71C5705}"/>
          </ac:spMkLst>
        </pc:spChg>
        <pc:spChg chg="add del">
          <ac:chgData name="Карина" userId="541332ca46d10a80" providerId="LiveId" clId="{E52E22BD-153D-4CD1-A25F-3565588CEE96}" dt="2023-03-21T08:37:11.111" v="247" actId="26606"/>
          <ac:spMkLst>
            <pc:docMk/>
            <pc:sldMk cId="371213797" sldId="262"/>
            <ac:spMk id="11" creationId="{B95B9BA8-1D69-4796-85F5-B6D0BD52354B}"/>
          </ac:spMkLst>
        </pc:spChg>
        <pc:spChg chg="add del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15" creationId="{C61F2F60-14E3-4196-B7CE-175E46F04481}"/>
          </ac:spMkLst>
        </pc:spChg>
        <pc:spChg chg="add del">
          <ac:chgData name="Карина" userId="541332ca46d10a80" providerId="LiveId" clId="{E52E22BD-153D-4CD1-A25F-3565588CEE96}" dt="2023-03-21T08:37:13.163" v="249" actId="26606"/>
          <ac:spMkLst>
            <pc:docMk/>
            <pc:sldMk cId="371213797" sldId="262"/>
            <ac:spMk id="23" creationId="{5A0118C5-4F8D-4CF4-BADD-53FEACC6C42A}"/>
          </ac:spMkLst>
        </pc:spChg>
        <pc:spChg chg="add del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28" creationId="{E8A8EAB8-D2FF-444D-B34B-7D32F106AD0E}"/>
          </ac:spMkLst>
        </pc:spChg>
        <pc:spChg chg="add del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29" creationId="{9DD005C1-8C51-42D6-9BEE-B9B83849743D}"/>
          </ac:spMkLst>
        </pc:spChg>
        <pc:spChg chg="add del">
          <ac:chgData name="Карина" userId="541332ca46d10a80" providerId="LiveId" clId="{E52E22BD-153D-4CD1-A25F-3565588CEE96}" dt="2023-03-21T08:38:17.337" v="256" actId="26606"/>
          <ac:spMkLst>
            <pc:docMk/>
            <pc:sldMk cId="371213797" sldId="262"/>
            <ac:spMk id="34" creationId="{21A75659-5A6F-4F77-9679-678A00B9D8DC}"/>
          </ac:spMkLst>
        </pc:spChg>
        <pc:spChg chg="add del">
          <ac:chgData name="Карина" userId="541332ca46d10a80" providerId="LiveId" clId="{E52E22BD-153D-4CD1-A25F-3565588CEE96}" dt="2023-03-21T08:38:17.337" v="256" actId="26606"/>
          <ac:spMkLst>
            <pc:docMk/>
            <pc:sldMk cId="371213797" sldId="262"/>
            <ac:spMk id="36" creationId="{E30A3A45-140E-431E-AED0-07EF836310B3}"/>
          </ac:spMkLst>
        </pc:spChg>
        <pc:spChg chg="add del">
          <ac:chgData name="Карина" userId="541332ca46d10a80" providerId="LiveId" clId="{E52E22BD-153D-4CD1-A25F-3565588CEE96}" dt="2023-03-21T08:38:17.337" v="256" actId="26606"/>
          <ac:spMkLst>
            <pc:docMk/>
            <pc:sldMk cId="371213797" sldId="262"/>
            <ac:spMk id="38" creationId="{55D4142C-5077-457F-A6AD-3FECFDB39685}"/>
          </ac:spMkLst>
        </pc:spChg>
        <pc:spChg chg="add del">
          <ac:chgData name="Карина" userId="541332ca46d10a80" providerId="LiveId" clId="{E52E22BD-153D-4CD1-A25F-3565588CEE96}" dt="2023-03-21T08:38:17.337" v="256" actId="26606"/>
          <ac:spMkLst>
            <pc:docMk/>
            <pc:sldMk cId="371213797" sldId="262"/>
            <ac:spMk id="40" creationId="{7A5F0580-5EE9-419F-96EE-B6529EF6E7D0}"/>
          </ac:spMkLst>
        </pc:spChg>
        <pc:spChg chg="add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42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38:17.350" v="257" actId="26606"/>
          <ac:spMkLst>
            <pc:docMk/>
            <pc:sldMk cId="371213797" sldId="262"/>
            <ac:spMk id="43" creationId="{D1EA859B-E555-4109-94F3-6700E046E008}"/>
          </ac:spMkLst>
        </pc:spChg>
        <pc:grpChg chg="add del">
          <ac:chgData name="Карина" userId="541332ca46d10a80" providerId="LiveId" clId="{E52E22BD-153D-4CD1-A25F-3565588CEE96}" dt="2023-03-21T08:37:11.111" v="247" actId="26606"/>
          <ac:grpSpMkLst>
            <pc:docMk/>
            <pc:sldMk cId="371213797" sldId="262"/>
            <ac:grpSpMk id="13" creationId="{0EAC7AFE-68C0-41EB-A1C7-108E60D7C338}"/>
          </ac:grpSpMkLst>
        </pc:grpChg>
        <pc:grpChg chg="add del">
          <ac:chgData name="Карина" userId="541332ca46d10a80" providerId="LiveId" clId="{E52E22BD-153D-4CD1-A25F-3565588CEE96}" dt="2023-03-21T08:37:13.163" v="249" actId="26606"/>
          <ac:grpSpMkLst>
            <pc:docMk/>
            <pc:sldMk cId="371213797" sldId="262"/>
            <ac:grpSpMk id="17" creationId="{582A903B-6B78-4F0A-B7C9-3D80499020B8}"/>
          </ac:grpSpMkLst>
        </pc:grpChg>
        <pc:grpChg chg="add del">
          <ac:chgData name="Карина" userId="541332ca46d10a80" providerId="LiveId" clId="{E52E22BD-153D-4CD1-A25F-3565588CEE96}" dt="2023-03-21T08:37:13.163" v="249" actId="26606"/>
          <ac:grpSpMkLst>
            <pc:docMk/>
            <pc:sldMk cId="371213797" sldId="262"/>
            <ac:grpSpMk id="24" creationId="{B894EFA8-F425-4D19-A94B-445388B31E20}"/>
          </ac:grpSpMkLst>
        </pc:grpChg>
        <pc:picChg chg="add del mod">
          <ac:chgData name="Карина" userId="541332ca46d10a80" providerId="LiveId" clId="{E52E22BD-153D-4CD1-A25F-3565588CEE96}" dt="2023-03-21T08:38:04.393" v="251" actId="478"/>
          <ac:picMkLst>
            <pc:docMk/>
            <pc:sldMk cId="371213797" sldId="262"/>
            <ac:picMk id="6" creationId="{6FDAA21C-D009-AE37-4D5F-343B4A8F407D}"/>
          </ac:picMkLst>
        </pc:picChg>
        <pc:picChg chg="add mod ord">
          <ac:chgData name="Карина" userId="541332ca46d10a80" providerId="LiveId" clId="{E52E22BD-153D-4CD1-A25F-3565588CEE96}" dt="2023-03-21T08:38:17.350" v="257" actId="26606"/>
          <ac:picMkLst>
            <pc:docMk/>
            <pc:sldMk cId="371213797" sldId="262"/>
            <ac:picMk id="10" creationId="{802DA270-00F1-849D-9D71-B5A08EFFC8B1}"/>
          </ac:picMkLst>
        </pc:picChg>
      </pc:sldChg>
      <pc:sldChg chg="addSp delSp modSp new mod setBg">
        <pc:chgData name="Карина" userId="541332ca46d10a80" providerId="LiveId" clId="{E52E22BD-153D-4CD1-A25F-3565588CEE96}" dt="2023-03-21T08:41:12.328" v="275" actId="26606"/>
        <pc:sldMkLst>
          <pc:docMk/>
          <pc:sldMk cId="951402883" sldId="263"/>
        </pc:sldMkLst>
        <pc:spChg chg="mod or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2" creationId="{BBABB09D-924C-35A7-60FA-EEF9D9DAB1A4}"/>
          </ac:spMkLst>
        </pc:spChg>
        <pc:spChg chg="mod or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3" creationId="{452748E4-971E-4829-8663-3A18190E424A}"/>
          </ac:spMkLst>
        </pc:spChg>
        <pc:spChg chg="del mod">
          <ac:chgData name="Карина" userId="541332ca46d10a80" providerId="LiveId" clId="{E52E22BD-153D-4CD1-A25F-3565588CEE96}" dt="2023-03-21T08:39:05.958" v="258" actId="931"/>
          <ac:spMkLst>
            <pc:docMk/>
            <pc:sldMk cId="951402883" sldId="263"/>
            <ac:spMk id="4" creationId="{B193575E-ED14-B29C-80AD-C2B2DF52DCA6}"/>
          </ac:spMkLst>
        </pc:spChg>
        <pc:spChg chg="add del mod">
          <ac:chgData name="Карина" userId="541332ca46d10a80" providerId="LiveId" clId="{E52E22BD-153D-4CD1-A25F-3565588CEE96}" dt="2023-03-21T08:40:14.987" v="267" actId="931"/>
          <ac:spMkLst>
            <pc:docMk/>
            <pc:sldMk cId="951402883" sldId="263"/>
            <ac:spMk id="8" creationId="{5B10F712-4C84-959A-E509-46936ECC547C}"/>
          </ac:spMkLst>
        </pc:spChg>
        <pc:spChg chg="add del">
          <ac:chgData name="Карина" userId="541332ca46d10a80" providerId="LiveId" clId="{E52E22BD-153D-4CD1-A25F-3565588CEE96}" dt="2023-03-21T08:39:27.460" v="262" actId="26606"/>
          <ac:spMkLst>
            <pc:docMk/>
            <pc:sldMk cId="951402883" sldId="263"/>
            <ac:spMk id="11" creationId="{04C21BAE-6866-4C7A-A7EC-C1B2E572D5BE}"/>
          </ac:spMkLst>
        </pc:spChg>
        <pc:spChg chg="add del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12" creationId="{3AFE8227-C443-417B-BA91-520EB1EF4559}"/>
          </ac:spMkLst>
        </pc:spChg>
        <pc:spChg chg="add del">
          <ac:chgData name="Карина" userId="541332ca46d10a80" providerId="LiveId" clId="{E52E22BD-153D-4CD1-A25F-3565588CEE96}" dt="2023-03-21T08:39:27.460" v="262" actId="26606"/>
          <ac:spMkLst>
            <pc:docMk/>
            <pc:sldMk cId="951402883" sldId="263"/>
            <ac:spMk id="13" creationId="{7E7D0C94-08B4-48AE-8813-CC4D60294F42}"/>
          </ac:spMkLst>
        </pc:spChg>
        <pc:spChg chg="add del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14" creationId="{907741FC-B544-4A6E-B831-6789D042333D}"/>
          </ac:spMkLst>
        </pc:spChg>
        <pc:spChg chg="add del">
          <ac:chgData name="Карина" userId="541332ca46d10a80" providerId="LiveId" clId="{E52E22BD-153D-4CD1-A25F-3565588CEE96}" dt="2023-03-21T08:39:27.460" v="262" actId="26606"/>
          <ac:spMkLst>
            <pc:docMk/>
            <pc:sldMk cId="951402883" sldId="263"/>
            <ac:spMk id="15" creationId="{DD0D366F-455D-4298-97E9-89785ADAEC06}"/>
          </ac:spMkLst>
        </pc:spChg>
        <pc:spChg chg="add del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16" creationId="{3F0BE7ED-7814-4273-B18A-F26CC0380380}"/>
          </ac:spMkLst>
        </pc:spChg>
        <pc:spChg chg="add del">
          <ac:chgData name="Карина" userId="541332ca46d10a80" providerId="LiveId" clId="{E52E22BD-153D-4CD1-A25F-3565588CEE96}" dt="2023-03-21T08:39:27.460" v="262" actId="26606"/>
          <ac:spMkLst>
            <pc:docMk/>
            <pc:sldMk cId="951402883" sldId="263"/>
            <ac:spMk id="17" creationId="{F0C518C2-0AA4-470C-87B9-9CBF428FBA25}"/>
          </ac:spMkLst>
        </pc:spChg>
        <pc:spChg chg="add del">
          <ac:chgData name="Карина" userId="541332ca46d10a80" providerId="LiveId" clId="{E52E22BD-153D-4CD1-A25F-3565588CEE96}" dt="2023-03-21T08:39:54.266" v="264" actId="26606"/>
          <ac:spMkLst>
            <pc:docMk/>
            <pc:sldMk cId="951402883" sldId="263"/>
            <ac:spMk id="19" creationId="{04812C46-200A-4DEB-A05E-3ED6C68C2387}"/>
          </ac:spMkLst>
        </pc:spChg>
        <pc:spChg chg="add del">
          <ac:chgData name="Карина" userId="541332ca46d10a80" providerId="LiveId" clId="{E52E22BD-153D-4CD1-A25F-3565588CEE96}" dt="2023-03-21T08:39:54.266" v="264" actId="26606"/>
          <ac:spMkLst>
            <pc:docMk/>
            <pc:sldMk cId="951402883" sldId="263"/>
            <ac:spMk id="20" creationId="{D1EA859B-E555-4109-94F3-6700E046E008}"/>
          </ac:spMkLst>
        </pc:spChg>
        <pc:spChg chg="add del mod">
          <ac:chgData name="Карина" userId="541332ca46d10a80" providerId="LiveId" clId="{E52E22BD-153D-4CD1-A25F-3565588CEE96}" dt="2023-03-21T08:41:09.905" v="272" actId="931"/>
          <ac:spMkLst>
            <pc:docMk/>
            <pc:sldMk cId="951402883" sldId="263"/>
            <ac:spMk id="21" creationId="{F2C61B56-3867-0B13-95A3-68186569CE63}"/>
          </ac:spMkLst>
        </pc:spChg>
        <pc:spChg chg="ad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28" creationId="{8181FC64-B306-4821-98E2-780662EFC486}"/>
          </ac:spMkLst>
        </pc:spChg>
        <pc:spChg chg="ad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30" creationId="{5871FC61-DD4E-47D4-81FD-8A7E7D12B371}"/>
          </ac:spMkLst>
        </pc:spChg>
        <pc:spChg chg="ad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32" creationId="{F9EC3F91-A75C-4F74-867E-E4C28C13546B}"/>
          </ac:spMkLst>
        </pc:spChg>
        <pc:spChg chg="add">
          <ac:chgData name="Карина" userId="541332ca46d10a80" providerId="LiveId" clId="{E52E22BD-153D-4CD1-A25F-3565588CEE96}" dt="2023-03-21T08:41:12.328" v="275" actId="26606"/>
          <ac:spMkLst>
            <pc:docMk/>
            <pc:sldMk cId="951402883" sldId="263"/>
            <ac:spMk id="34" creationId="{829A1E2C-5AC8-40FC-99E9-832069D39792}"/>
          </ac:spMkLst>
        </pc:spChg>
        <pc:picChg chg="add del mod ord">
          <ac:chgData name="Карина" userId="541332ca46d10a80" providerId="LiveId" clId="{E52E22BD-153D-4CD1-A25F-3565588CEE96}" dt="2023-03-21T08:39:57.473" v="266" actId="478"/>
          <ac:picMkLst>
            <pc:docMk/>
            <pc:sldMk cId="951402883" sldId="263"/>
            <ac:picMk id="6" creationId="{44E63815-252B-70AD-B54E-B6D770013DFF}"/>
          </ac:picMkLst>
        </pc:picChg>
        <pc:picChg chg="add del mod">
          <ac:chgData name="Карина" userId="541332ca46d10a80" providerId="LiveId" clId="{E52E22BD-153D-4CD1-A25F-3565588CEE96}" dt="2023-03-21T08:40:21.300" v="271" actId="478"/>
          <ac:picMkLst>
            <pc:docMk/>
            <pc:sldMk cId="951402883" sldId="263"/>
            <ac:picMk id="10" creationId="{51A60F7F-76FA-80A3-FC43-07B89A5E03C9}"/>
          </ac:picMkLst>
        </pc:picChg>
        <pc:picChg chg="add mod ord">
          <ac:chgData name="Карина" userId="541332ca46d10a80" providerId="LiveId" clId="{E52E22BD-153D-4CD1-A25F-3565588CEE96}" dt="2023-03-21T08:41:12.328" v="275" actId="26606"/>
          <ac:picMkLst>
            <pc:docMk/>
            <pc:sldMk cId="951402883" sldId="263"/>
            <ac:picMk id="23" creationId="{25C2CFDA-057E-0669-42B1-E0D98A861C38}"/>
          </ac:picMkLst>
        </pc:picChg>
      </pc:sldChg>
      <pc:sldChg chg="addSp delSp modSp new mod setBg">
        <pc:chgData name="Карина" userId="541332ca46d10a80" providerId="LiveId" clId="{E52E22BD-153D-4CD1-A25F-3565588CEE96}" dt="2023-03-21T08:44:11.211" v="290" actId="26606"/>
        <pc:sldMkLst>
          <pc:docMk/>
          <pc:sldMk cId="747693952" sldId="264"/>
        </pc:sldMkLst>
        <pc:spChg chg="mod">
          <ac:chgData name="Карина" userId="541332ca46d10a80" providerId="LiveId" clId="{E52E22BD-153D-4CD1-A25F-3565588CEE96}" dt="2023-03-21T08:44:11.211" v="290" actId="26606"/>
          <ac:spMkLst>
            <pc:docMk/>
            <pc:sldMk cId="747693952" sldId="264"/>
            <ac:spMk id="2" creationId="{02CDFD7B-037D-9FC8-BD4D-18326B75194A}"/>
          </ac:spMkLst>
        </pc:spChg>
        <pc:spChg chg="mod ord">
          <ac:chgData name="Карина" userId="541332ca46d10a80" providerId="LiveId" clId="{E52E22BD-153D-4CD1-A25F-3565588CEE96}" dt="2023-03-21T08:44:11.211" v="290" actId="26606"/>
          <ac:spMkLst>
            <pc:docMk/>
            <pc:sldMk cId="747693952" sldId="264"/>
            <ac:spMk id="3" creationId="{5DCBDE96-B894-90F0-9FE0-D97373C89E94}"/>
          </ac:spMkLst>
        </pc:spChg>
        <pc:spChg chg="del">
          <ac:chgData name="Карина" userId="541332ca46d10a80" providerId="LiveId" clId="{E52E22BD-153D-4CD1-A25F-3565588CEE96}" dt="2023-03-21T08:43:15.948" v="276" actId="931"/>
          <ac:spMkLst>
            <pc:docMk/>
            <pc:sldMk cId="747693952" sldId="264"/>
            <ac:spMk id="4" creationId="{FE03D7BC-1341-BF6F-CFF4-1039A697B321}"/>
          </ac:spMkLst>
        </pc:spChg>
        <pc:spChg chg="add del">
          <ac:chgData name="Карина" userId="541332ca46d10a80" providerId="LiveId" clId="{E52E22BD-153D-4CD1-A25F-3565588CEE96}" dt="2023-03-21T08:44:06.974" v="285" actId="26606"/>
          <ac:spMkLst>
            <pc:docMk/>
            <pc:sldMk cId="747693952" sldId="264"/>
            <ac:spMk id="2059" creationId="{5A0118C5-4F8D-4CF4-BADD-53FEACC6C42A}"/>
          </ac:spMkLst>
        </pc:spChg>
        <pc:spChg chg="add del">
          <ac:chgData name="Карина" userId="541332ca46d10a80" providerId="LiveId" clId="{E52E22BD-153D-4CD1-A25F-3565588CEE96}" dt="2023-03-21T08:44:06.974" v="285" actId="26606"/>
          <ac:spMkLst>
            <pc:docMk/>
            <pc:sldMk cId="747693952" sldId="264"/>
            <ac:spMk id="2061" creationId="{FFFEB18F-F81F-4CED-BE64-EB888A77C3B8}"/>
          </ac:spMkLst>
        </pc:spChg>
        <pc:spChg chg="add del">
          <ac:chgData name="Карина" userId="541332ca46d10a80" providerId="LiveId" clId="{E52E22BD-153D-4CD1-A25F-3565588CEE96}" dt="2023-03-21T08:44:09.184" v="287" actId="26606"/>
          <ac:spMkLst>
            <pc:docMk/>
            <pc:sldMk cId="747693952" sldId="264"/>
            <ac:spMk id="2238" creationId="{A3C210E6-A35A-4F68-8D60-801A019C75B8}"/>
          </ac:spMkLst>
        </pc:spChg>
        <pc:spChg chg="add del">
          <ac:chgData name="Карина" userId="541332ca46d10a80" providerId="LiveId" clId="{E52E22BD-153D-4CD1-A25F-3565588CEE96}" dt="2023-03-21T08:44:09.184" v="287" actId="26606"/>
          <ac:spMkLst>
            <pc:docMk/>
            <pc:sldMk cId="747693952" sldId="264"/>
            <ac:spMk id="2239" creationId="{AC0D06B0-F19C-459E-B221-A34B506FB5E3}"/>
          </ac:spMkLst>
        </pc:spChg>
        <pc:spChg chg="add del">
          <ac:chgData name="Карина" userId="541332ca46d10a80" providerId="LiveId" clId="{E52E22BD-153D-4CD1-A25F-3565588CEE96}" dt="2023-03-21T08:44:09.184" v="287" actId="26606"/>
          <ac:spMkLst>
            <pc:docMk/>
            <pc:sldMk cId="747693952" sldId="264"/>
            <ac:spMk id="2240" creationId="{345B26DA-1C6B-4C66-81C9-9C1877FC2DB1}"/>
          </ac:spMkLst>
        </pc:spChg>
        <pc:spChg chg="add del">
          <ac:chgData name="Карина" userId="541332ca46d10a80" providerId="LiveId" clId="{E52E22BD-153D-4CD1-A25F-3565588CEE96}" dt="2023-03-21T08:44:09.184" v="287" actId="26606"/>
          <ac:spMkLst>
            <pc:docMk/>
            <pc:sldMk cId="747693952" sldId="264"/>
            <ac:spMk id="2241" creationId="{98DE6C44-43F8-4DE4-AB81-66853FFEA09A}"/>
          </ac:spMkLst>
        </pc:spChg>
        <pc:spChg chg="add del">
          <ac:chgData name="Карина" userId="541332ca46d10a80" providerId="LiveId" clId="{E52E22BD-153D-4CD1-A25F-3565588CEE96}" dt="2023-03-21T08:44:09.184" v="287" actId="26606"/>
          <ac:spMkLst>
            <pc:docMk/>
            <pc:sldMk cId="747693952" sldId="264"/>
            <ac:spMk id="2242" creationId="{2409529B-9B56-4F10-BE4D-F934DB89E57E}"/>
          </ac:spMkLst>
        </pc:spChg>
        <pc:spChg chg="add del">
          <ac:chgData name="Карина" userId="541332ca46d10a80" providerId="LiveId" clId="{E52E22BD-153D-4CD1-A25F-3565588CEE96}" dt="2023-03-21T08:44:11.186" v="289" actId="26606"/>
          <ac:spMkLst>
            <pc:docMk/>
            <pc:sldMk cId="747693952" sldId="264"/>
            <ac:spMk id="2244" creationId="{2DAA6C16-BF9B-4A3E-BC70-EE6015D4F967}"/>
          </ac:spMkLst>
        </pc:spChg>
        <pc:spChg chg="add">
          <ac:chgData name="Карина" userId="541332ca46d10a80" providerId="LiveId" clId="{E52E22BD-153D-4CD1-A25F-3565588CEE96}" dt="2023-03-21T08:44:11.211" v="290" actId="26606"/>
          <ac:spMkLst>
            <pc:docMk/>
            <pc:sldMk cId="747693952" sldId="264"/>
            <ac:spMk id="2248" creationId="{A7AE9375-4664-4DB2-922D-2782A6E439AC}"/>
          </ac:spMkLst>
        </pc:spChg>
        <pc:grpChg chg="add del">
          <ac:chgData name="Карина" userId="541332ca46d10a80" providerId="LiveId" clId="{E52E22BD-153D-4CD1-A25F-3565588CEE96}" dt="2023-03-21T08:44:06.974" v="285" actId="26606"/>
          <ac:grpSpMkLst>
            <pc:docMk/>
            <pc:sldMk cId="747693952" sldId="264"/>
            <ac:grpSpMk id="2063" creationId="{00E015F5-1A99-4E40-BC3D-7707802996B5}"/>
          </ac:grpSpMkLst>
        </pc:grpChg>
        <pc:grpChg chg="add del">
          <ac:chgData name="Карина" userId="541332ca46d10a80" providerId="LiveId" clId="{E52E22BD-153D-4CD1-A25F-3565588CEE96}" dt="2023-03-21T08:44:06.974" v="285" actId="26606"/>
          <ac:grpSpMkLst>
            <pc:docMk/>
            <pc:sldMk cId="747693952" sldId="264"/>
            <ac:grpSpMk id="2067" creationId="{5468B3A9-705E-43C3-A742-0619B0D8F2EE}"/>
          </ac:grpSpMkLst>
        </pc:grpChg>
        <pc:grpChg chg="add del">
          <ac:chgData name="Карина" userId="541332ca46d10a80" providerId="LiveId" clId="{E52E22BD-153D-4CD1-A25F-3565588CEE96}" dt="2023-03-21T08:44:11.186" v="289" actId="26606"/>
          <ac:grpSpMkLst>
            <pc:docMk/>
            <pc:sldMk cId="747693952" sldId="264"/>
            <ac:grpSpMk id="2245" creationId="{31655B4F-4050-4B1F-82A8-180E74CF9C54}"/>
          </ac:grpSpMkLst>
        </pc:grpChg>
        <pc:picChg chg="add mod ord">
          <ac:chgData name="Карина" userId="541332ca46d10a80" providerId="LiveId" clId="{E52E22BD-153D-4CD1-A25F-3565588CEE96}" dt="2023-03-21T08:44:11.211" v="290" actId="26606"/>
          <ac:picMkLst>
            <pc:docMk/>
            <pc:sldMk cId="747693952" sldId="264"/>
            <ac:picMk id="6" creationId="{B692366D-A857-463E-4ACD-BA87157BC4C9}"/>
          </ac:picMkLst>
        </pc:picChg>
        <pc:picChg chg="add mod ord">
          <ac:chgData name="Карина" userId="541332ca46d10a80" providerId="LiveId" clId="{E52E22BD-153D-4CD1-A25F-3565588CEE96}" dt="2023-03-21T08:44:11.211" v="290" actId="26606"/>
          <ac:picMkLst>
            <pc:docMk/>
            <pc:sldMk cId="747693952" sldId="264"/>
            <ac:picMk id="2050" creationId="{6FE33322-E3B0-05B0-864B-F5AF2B4504D0}"/>
          </ac:picMkLst>
        </pc:picChg>
        <pc:picChg chg="add mod ord">
          <ac:chgData name="Карина" userId="541332ca46d10a80" providerId="LiveId" clId="{E52E22BD-153D-4CD1-A25F-3565588CEE96}" dt="2023-03-21T08:44:11.211" v="290" actId="26606"/>
          <ac:picMkLst>
            <pc:docMk/>
            <pc:sldMk cId="747693952" sldId="264"/>
            <ac:picMk id="2052" creationId="{07BB6830-B857-E152-8F16-7152D9276A11}"/>
          </ac:picMkLst>
        </pc:picChg>
        <pc:picChg chg="add mod ord">
          <ac:chgData name="Карина" userId="541332ca46d10a80" providerId="LiveId" clId="{E52E22BD-153D-4CD1-A25F-3565588CEE96}" dt="2023-03-21T08:44:11.211" v="290" actId="26606"/>
          <ac:picMkLst>
            <pc:docMk/>
            <pc:sldMk cId="747693952" sldId="264"/>
            <ac:picMk id="2054" creationId="{D3331FEC-0677-CFA6-5EDE-71128D3D217F}"/>
          </ac:picMkLst>
        </pc:picChg>
        <pc:cxnChg chg="add">
          <ac:chgData name="Карина" userId="541332ca46d10a80" providerId="LiveId" clId="{E52E22BD-153D-4CD1-A25F-3565588CEE96}" dt="2023-03-21T08:44:11.211" v="290" actId="26606"/>
          <ac:cxnSpMkLst>
            <pc:docMk/>
            <pc:sldMk cId="747693952" sldId="264"/>
            <ac:cxnSpMk id="2249" creationId="{EE504C98-6397-41C1-A8D8-2D9C4ED307E0}"/>
          </ac:cxnSpMkLst>
        </pc:cxnChg>
        <pc:cxnChg chg="add">
          <ac:chgData name="Карина" userId="541332ca46d10a80" providerId="LiveId" clId="{E52E22BD-153D-4CD1-A25F-3565588CEE96}" dt="2023-03-21T08:44:11.211" v="290" actId="26606"/>
          <ac:cxnSpMkLst>
            <pc:docMk/>
            <pc:sldMk cId="747693952" sldId="264"/>
            <ac:cxnSpMk id="2250" creationId="{B7188D9B-1674-419B-A379-D1632A7EC3A2}"/>
          </ac:cxnSpMkLst>
        </pc:cxnChg>
      </pc:sldChg>
      <pc:sldChg chg="addSp delSp modSp new mod setBg">
        <pc:chgData name="Карина" userId="541332ca46d10a80" providerId="LiveId" clId="{E52E22BD-153D-4CD1-A25F-3565588CEE96}" dt="2023-03-21T08:46:04.791" v="299" actId="26606"/>
        <pc:sldMkLst>
          <pc:docMk/>
          <pc:sldMk cId="235970112" sldId="265"/>
        </pc:sldMkLst>
        <pc:spChg chg="mod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2" creationId="{72D94278-915D-34AE-3ECD-828089F38B7C}"/>
          </ac:spMkLst>
        </pc:spChg>
        <pc:spChg chg="mod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3" creationId="{E1703AE3-B47C-A928-73CF-C9A7B38FBEE8}"/>
          </ac:spMkLst>
        </pc:spChg>
        <pc:spChg chg="del mod">
          <ac:chgData name="Карина" userId="541332ca46d10a80" providerId="LiveId" clId="{E52E22BD-153D-4CD1-A25F-3565588CEE96}" dt="2023-03-21T08:44:43.043" v="291" actId="931"/>
          <ac:spMkLst>
            <pc:docMk/>
            <pc:sldMk cId="235970112" sldId="265"/>
            <ac:spMk id="4" creationId="{14552D37-D552-964D-80EF-F593F7B6C393}"/>
          </ac:spMkLst>
        </pc:spChg>
        <pc:spChg chg="add del mod">
          <ac:chgData name="Карина" userId="541332ca46d10a80" providerId="LiveId" clId="{E52E22BD-153D-4CD1-A25F-3565588CEE96}" dt="2023-03-21T08:46:00.834" v="296" actId="931"/>
          <ac:spMkLst>
            <pc:docMk/>
            <pc:sldMk cId="235970112" sldId="265"/>
            <ac:spMk id="8" creationId="{CA0EFB57-5FFD-9498-927B-70EB2DBC99E7}"/>
          </ac:spMkLst>
        </pc:spChg>
        <pc:spChg chg="add del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11" creationId="{F13C74B1-5B17-4795-BED0-7140497B445A}"/>
          </ac:spMkLst>
        </pc:spChg>
        <pc:spChg chg="add del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13" creationId="{D4974D33-8DC5-464E-8C6D-BE58F0669C17}"/>
          </ac:spMkLst>
        </pc:spChg>
        <pc:spChg chg="add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18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46:04.791" v="299" actId="26606"/>
          <ac:spMkLst>
            <pc:docMk/>
            <pc:sldMk cId="235970112" sldId="265"/>
            <ac:spMk id="20" creationId="{D1EA859B-E555-4109-94F3-6700E046E008}"/>
          </ac:spMkLst>
        </pc:spChg>
        <pc:picChg chg="add del mod">
          <ac:chgData name="Карина" userId="541332ca46d10a80" providerId="LiveId" clId="{E52E22BD-153D-4CD1-A25F-3565588CEE96}" dt="2023-03-21T08:45:06.062" v="295" actId="478"/>
          <ac:picMkLst>
            <pc:docMk/>
            <pc:sldMk cId="235970112" sldId="265"/>
            <ac:picMk id="6" creationId="{E699E546-F0FF-6304-85EA-D23E83F5668E}"/>
          </ac:picMkLst>
        </pc:picChg>
        <pc:picChg chg="add mod ord">
          <ac:chgData name="Карина" userId="541332ca46d10a80" providerId="LiveId" clId="{E52E22BD-153D-4CD1-A25F-3565588CEE96}" dt="2023-03-21T08:46:04.791" v="299" actId="26606"/>
          <ac:picMkLst>
            <pc:docMk/>
            <pc:sldMk cId="235970112" sldId="265"/>
            <ac:picMk id="10" creationId="{903201AF-9325-848A-002B-92B59AA4E441}"/>
          </ac:picMkLst>
        </pc:picChg>
      </pc:sldChg>
      <pc:sldChg chg="addSp delSp modSp new mod setBg setClrOvrMap">
        <pc:chgData name="Карина" userId="541332ca46d10a80" providerId="LiveId" clId="{E52E22BD-153D-4CD1-A25F-3565588CEE96}" dt="2023-03-21T08:50:10.179" v="304" actId="26606"/>
        <pc:sldMkLst>
          <pc:docMk/>
          <pc:sldMk cId="570554913" sldId="266"/>
        </pc:sldMkLst>
        <pc:spChg chg="mod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2" creationId="{71A39E92-FD24-26F0-E272-F0FC1C75BE18}"/>
          </ac:spMkLst>
        </pc:spChg>
        <pc:spChg chg="mod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3" creationId="{453EB2AC-D69B-1939-61BB-43CFAF35F85A}"/>
          </ac:spMkLst>
        </pc:spChg>
        <pc:spChg chg="del mod">
          <ac:chgData name="Карина" userId="541332ca46d10a80" providerId="LiveId" clId="{E52E22BD-153D-4CD1-A25F-3565588CEE96}" dt="2023-03-21T08:49:54.184" v="300" actId="931"/>
          <ac:spMkLst>
            <pc:docMk/>
            <pc:sldMk cId="570554913" sldId="266"/>
            <ac:spMk id="4" creationId="{51686C32-F28B-59E8-060A-C4DAEBD67920}"/>
          </ac:spMkLst>
        </pc:spChg>
        <pc:spChg chg="add del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11" creationId="{9AA72BD9-2C5A-4EDC-931F-5AA08EACA0F3}"/>
          </ac:spMkLst>
        </pc:spChg>
        <pc:spChg chg="add del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13" creationId="{DD3981AC-7B61-4947-BCF3-F7AA7FA385B9}"/>
          </ac:spMkLst>
        </pc:spChg>
        <pc:spChg chg="add del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15" creationId="{55D4142C-5077-457F-A6AD-3FECFDB39685}"/>
          </ac:spMkLst>
        </pc:spChg>
        <pc:spChg chg="add del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17" creationId="{7A5F0580-5EE9-419F-96EE-B6529EF6E7D0}"/>
          </ac:spMkLst>
        </pc:spChg>
        <pc:spChg chg="add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22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50:10.179" v="304" actId="26606"/>
          <ac:spMkLst>
            <pc:docMk/>
            <pc:sldMk cId="570554913" sldId="266"/>
            <ac:spMk id="24" creationId="{D1EA859B-E555-4109-94F3-6700E046E008}"/>
          </ac:spMkLst>
        </pc:spChg>
        <pc:picChg chg="add mod ord">
          <ac:chgData name="Карина" userId="541332ca46d10a80" providerId="LiveId" clId="{E52E22BD-153D-4CD1-A25F-3565588CEE96}" dt="2023-03-21T08:50:10.179" v="304" actId="26606"/>
          <ac:picMkLst>
            <pc:docMk/>
            <pc:sldMk cId="570554913" sldId="266"/>
            <ac:picMk id="6" creationId="{DB0395CF-A254-3743-7D1B-4849579DB9F5}"/>
          </ac:picMkLst>
        </pc:picChg>
      </pc:sldChg>
      <pc:sldChg chg="addSp delSp modSp new mod setBg">
        <pc:chgData name="Карина" userId="541332ca46d10a80" providerId="LiveId" clId="{E52E22BD-153D-4CD1-A25F-3565588CEE96}" dt="2023-03-21T08:51:41.530" v="310" actId="1076"/>
        <pc:sldMkLst>
          <pc:docMk/>
          <pc:sldMk cId="3037501043" sldId="267"/>
        </pc:sldMkLst>
        <pc:spChg chg="mo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2" creationId="{EBCB7D54-F615-856C-D3F8-5D9A17547347}"/>
          </ac:spMkLst>
        </pc:spChg>
        <pc:spChg chg="mo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3" creationId="{9180FC70-5ABE-1467-A538-DD10296B2750}"/>
          </ac:spMkLst>
        </pc:spChg>
        <pc:spChg chg="del">
          <ac:chgData name="Карина" userId="541332ca46d10a80" providerId="LiveId" clId="{E52E22BD-153D-4CD1-A25F-3565588CEE96}" dt="2023-03-21T08:51:13.753" v="305" actId="931"/>
          <ac:spMkLst>
            <pc:docMk/>
            <pc:sldMk cId="3037501043" sldId="267"/>
            <ac:spMk id="4" creationId="{5412CFCD-E3C7-CF43-BA49-4B235450A509}"/>
          </ac:spMkLst>
        </pc:spChg>
        <pc:spChg chg="ad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11" creationId="{8181FC64-B306-4821-98E2-780662EFC486}"/>
          </ac:spMkLst>
        </pc:spChg>
        <pc:spChg chg="ad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13" creationId="{5871FC61-DD4E-47D4-81FD-8A7E7D12B371}"/>
          </ac:spMkLst>
        </pc:spChg>
        <pc:spChg chg="ad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15" creationId="{F9EC3F91-A75C-4F74-867E-E4C28C13546B}"/>
          </ac:spMkLst>
        </pc:spChg>
        <pc:spChg chg="add">
          <ac:chgData name="Карина" userId="541332ca46d10a80" providerId="LiveId" clId="{E52E22BD-153D-4CD1-A25F-3565588CEE96}" dt="2023-03-21T08:51:38.436" v="309" actId="26606"/>
          <ac:spMkLst>
            <pc:docMk/>
            <pc:sldMk cId="3037501043" sldId="267"/>
            <ac:spMk id="17" creationId="{829A1E2C-5AC8-40FC-99E9-832069D39792}"/>
          </ac:spMkLst>
        </pc:spChg>
        <pc:picChg chg="add mod ord">
          <ac:chgData name="Карина" userId="541332ca46d10a80" providerId="LiveId" clId="{E52E22BD-153D-4CD1-A25F-3565588CEE96}" dt="2023-03-21T08:51:41.530" v="310" actId="1076"/>
          <ac:picMkLst>
            <pc:docMk/>
            <pc:sldMk cId="3037501043" sldId="267"/>
            <ac:picMk id="6" creationId="{D46B49EB-564F-D658-F43D-6B5F44486A43}"/>
          </ac:picMkLst>
        </pc:picChg>
      </pc:sldChg>
      <pc:sldChg chg="addSp delSp modSp new mod setBg">
        <pc:chgData name="Карина" userId="541332ca46d10a80" providerId="LiveId" clId="{E52E22BD-153D-4CD1-A25F-3565588CEE96}" dt="2023-03-21T08:53:33.204" v="316" actId="26606"/>
        <pc:sldMkLst>
          <pc:docMk/>
          <pc:sldMk cId="1364777071" sldId="268"/>
        </pc:sldMkLst>
        <pc:spChg chg="mo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2" creationId="{A4F663B2-75BB-FFCC-A1A7-28FCF327C6BF}"/>
          </ac:spMkLst>
        </pc:spChg>
        <pc:spChg chg="mo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3" creationId="{5C2D26CB-AF36-2F56-EFF0-0C3E9DB8506C}"/>
          </ac:spMkLst>
        </pc:spChg>
        <pc:spChg chg="del mod">
          <ac:chgData name="Карина" userId="541332ca46d10a80" providerId="LiveId" clId="{E52E22BD-153D-4CD1-A25F-3565588CEE96}" dt="2023-03-21T08:53:27.962" v="311" actId="931"/>
          <ac:spMkLst>
            <pc:docMk/>
            <pc:sldMk cId="1364777071" sldId="268"/>
            <ac:spMk id="4" creationId="{A7C99D00-8B06-7A23-555A-7E69EDB210F5}"/>
          </ac:spMkLst>
        </pc:spChg>
        <pc:spChg chg="add del">
          <ac:chgData name="Карина" userId="541332ca46d10a80" providerId="LiveId" clId="{E52E22BD-153D-4CD1-A25F-3565588CEE96}" dt="2023-03-21T08:53:33.195" v="315" actId="26606"/>
          <ac:spMkLst>
            <pc:docMk/>
            <pc:sldMk cId="1364777071" sldId="268"/>
            <ac:spMk id="11" creationId="{D009D6D5-DAC2-4A8B-A17A-E206B9012D09}"/>
          </ac:spMkLst>
        </pc:spChg>
        <pc:spChg chg="ad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13" creationId="{5871FC61-DD4E-47D4-81FD-8A7E7D12B371}"/>
          </ac:spMkLst>
        </pc:spChg>
        <pc:spChg chg="ad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14" creationId="{8181FC64-B306-4821-98E2-780662EFC486}"/>
          </ac:spMkLst>
        </pc:spChg>
        <pc:spChg chg="ad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15" creationId="{F9EC3F91-A75C-4F74-867E-E4C28C13546B}"/>
          </ac:spMkLst>
        </pc:spChg>
        <pc:spChg chg="add">
          <ac:chgData name="Карина" userId="541332ca46d10a80" providerId="LiveId" clId="{E52E22BD-153D-4CD1-A25F-3565588CEE96}" dt="2023-03-21T08:53:33.204" v="316" actId="26606"/>
          <ac:spMkLst>
            <pc:docMk/>
            <pc:sldMk cId="1364777071" sldId="268"/>
            <ac:spMk id="17" creationId="{829A1E2C-5AC8-40FC-99E9-832069D39792}"/>
          </ac:spMkLst>
        </pc:spChg>
        <pc:picChg chg="add mod ord">
          <ac:chgData name="Карина" userId="541332ca46d10a80" providerId="LiveId" clId="{E52E22BD-153D-4CD1-A25F-3565588CEE96}" dt="2023-03-21T08:53:33.204" v="316" actId="26606"/>
          <ac:picMkLst>
            <pc:docMk/>
            <pc:sldMk cId="1364777071" sldId="268"/>
            <ac:picMk id="6" creationId="{C6071396-67C7-6B69-89B4-689BE096B0A9}"/>
          </ac:picMkLst>
        </pc:picChg>
      </pc:sldChg>
      <pc:sldChg chg="addSp delSp modSp new mod setBg">
        <pc:chgData name="Карина" userId="541332ca46d10a80" providerId="LiveId" clId="{E52E22BD-153D-4CD1-A25F-3565588CEE96}" dt="2023-03-21T08:54:41.308" v="321" actId="20577"/>
        <pc:sldMkLst>
          <pc:docMk/>
          <pc:sldMk cId="2476115835" sldId="269"/>
        </pc:sldMkLst>
        <pc:spChg chg="mod">
          <ac:chgData name="Карина" userId="541332ca46d10a80" providerId="LiveId" clId="{E52E22BD-153D-4CD1-A25F-3565588CEE96}" dt="2023-03-21T08:54:30.225" v="320" actId="26606"/>
          <ac:spMkLst>
            <pc:docMk/>
            <pc:sldMk cId="2476115835" sldId="269"/>
            <ac:spMk id="2" creationId="{48FB04B9-F605-4B28-1BDB-248E8AE40349}"/>
          </ac:spMkLst>
        </pc:spChg>
        <pc:spChg chg="mod">
          <ac:chgData name="Карина" userId="541332ca46d10a80" providerId="LiveId" clId="{E52E22BD-153D-4CD1-A25F-3565588CEE96}" dt="2023-03-21T08:54:41.308" v="321" actId="20577"/>
          <ac:spMkLst>
            <pc:docMk/>
            <pc:sldMk cId="2476115835" sldId="269"/>
            <ac:spMk id="3" creationId="{A7ABC3A5-D90D-2B7A-47E6-281F1C043343}"/>
          </ac:spMkLst>
        </pc:spChg>
        <pc:spChg chg="del mod">
          <ac:chgData name="Карина" userId="541332ca46d10a80" providerId="LiveId" clId="{E52E22BD-153D-4CD1-A25F-3565588CEE96}" dt="2023-03-21T08:54:27.023" v="317" actId="931"/>
          <ac:spMkLst>
            <pc:docMk/>
            <pc:sldMk cId="2476115835" sldId="269"/>
            <ac:spMk id="4" creationId="{AF7CA90F-82A3-E331-C2F7-9F57D4E81365}"/>
          </ac:spMkLst>
        </pc:spChg>
        <pc:spChg chg="add">
          <ac:chgData name="Карина" userId="541332ca46d10a80" providerId="LiveId" clId="{E52E22BD-153D-4CD1-A25F-3565588CEE96}" dt="2023-03-21T08:54:30.225" v="320" actId="26606"/>
          <ac:spMkLst>
            <pc:docMk/>
            <pc:sldMk cId="2476115835" sldId="269"/>
            <ac:spMk id="11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54:30.225" v="320" actId="26606"/>
          <ac:spMkLst>
            <pc:docMk/>
            <pc:sldMk cId="2476115835" sldId="269"/>
            <ac:spMk id="13" creationId="{D1EA859B-E555-4109-94F3-6700E046E008}"/>
          </ac:spMkLst>
        </pc:spChg>
        <pc:picChg chg="add mod ord">
          <ac:chgData name="Карина" userId="541332ca46d10a80" providerId="LiveId" clId="{E52E22BD-153D-4CD1-A25F-3565588CEE96}" dt="2023-03-21T08:54:30.225" v="320" actId="26606"/>
          <ac:picMkLst>
            <pc:docMk/>
            <pc:sldMk cId="2476115835" sldId="269"/>
            <ac:picMk id="6" creationId="{68134080-D98C-A253-643F-11567527FD74}"/>
          </ac:picMkLst>
        </pc:picChg>
      </pc:sldChg>
      <pc:sldChg chg="modSp new del mod">
        <pc:chgData name="Карина" userId="541332ca46d10a80" providerId="LiveId" clId="{E52E22BD-153D-4CD1-A25F-3565588CEE96}" dt="2023-03-21T08:55:19.093" v="324" actId="2696"/>
        <pc:sldMkLst>
          <pc:docMk/>
          <pc:sldMk cId="1631713542" sldId="270"/>
        </pc:sldMkLst>
        <pc:spChg chg="mod">
          <ac:chgData name="Карина" userId="541332ca46d10a80" providerId="LiveId" clId="{E52E22BD-153D-4CD1-A25F-3565588CEE96}" dt="2023-03-21T08:55:12.332" v="323" actId="20577"/>
          <ac:spMkLst>
            <pc:docMk/>
            <pc:sldMk cId="1631713542" sldId="270"/>
            <ac:spMk id="2" creationId="{95C2B818-EEBB-2C55-19AD-721851E7D827}"/>
          </ac:spMkLst>
        </pc:spChg>
        <pc:spChg chg="mod">
          <ac:chgData name="Карина" userId="541332ca46d10a80" providerId="LiveId" clId="{E52E22BD-153D-4CD1-A25F-3565588CEE96}" dt="2023-03-21T08:55:04.367" v="322" actId="20577"/>
          <ac:spMkLst>
            <pc:docMk/>
            <pc:sldMk cId="1631713542" sldId="270"/>
            <ac:spMk id="3" creationId="{E8B064E1-9179-14EF-232C-38C5940A19CF}"/>
          </ac:spMkLst>
        </pc:spChg>
      </pc:sldChg>
      <pc:sldChg chg="addSp delSp modSp new mod setBg">
        <pc:chgData name="Карина" userId="541332ca46d10a80" providerId="LiveId" clId="{E52E22BD-153D-4CD1-A25F-3565588CEE96}" dt="2023-03-21T08:56:13.469" v="329" actId="26606"/>
        <pc:sldMkLst>
          <pc:docMk/>
          <pc:sldMk cId="963529567" sldId="271"/>
        </pc:sldMkLst>
        <pc:spChg chg="mod">
          <ac:chgData name="Карина" userId="541332ca46d10a80" providerId="LiveId" clId="{E52E22BD-153D-4CD1-A25F-3565588CEE96}" dt="2023-03-21T08:56:13.469" v="329" actId="26606"/>
          <ac:spMkLst>
            <pc:docMk/>
            <pc:sldMk cId="963529567" sldId="271"/>
            <ac:spMk id="2" creationId="{1810F716-7928-90B0-E083-BA2EB4CF7798}"/>
          </ac:spMkLst>
        </pc:spChg>
        <pc:spChg chg="mod">
          <ac:chgData name="Карина" userId="541332ca46d10a80" providerId="LiveId" clId="{E52E22BD-153D-4CD1-A25F-3565588CEE96}" dt="2023-03-21T08:56:13.469" v="329" actId="26606"/>
          <ac:spMkLst>
            <pc:docMk/>
            <pc:sldMk cId="963529567" sldId="271"/>
            <ac:spMk id="3" creationId="{9F0BB375-B49F-1E8E-2791-298438E71DD1}"/>
          </ac:spMkLst>
        </pc:spChg>
        <pc:spChg chg="del mod">
          <ac:chgData name="Карина" userId="541332ca46d10a80" providerId="LiveId" clId="{E52E22BD-153D-4CD1-A25F-3565588CEE96}" dt="2023-03-21T08:56:09.964" v="326" actId="931"/>
          <ac:spMkLst>
            <pc:docMk/>
            <pc:sldMk cId="963529567" sldId="271"/>
            <ac:spMk id="4" creationId="{51F58A41-239D-C234-3CD6-8771B396A25B}"/>
          </ac:spMkLst>
        </pc:spChg>
        <pc:spChg chg="add">
          <ac:chgData name="Карина" userId="541332ca46d10a80" providerId="LiveId" clId="{E52E22BD-153D-4CD1-A25F-3565588CEE96}" dt="2023-03-21T08:56:13.469" v="329" actId="26606"/>
          <ac:spMkLst>
            <pc:docMk/>
            <pc:sldMk cId="963529567" sldId="271"/>
            <ac:spMk id="11" creationId="{04812C46-200A-4DEB-A05E-3ED6C68C2387}"/>
          </ac:spMkLst>
        </pc:spChg>
        <pc:spChg chg="add">
          <ac:chgData name="Карина" userId="541332ca46d10a80" providerId="LiveId" clId="{E52E22BD-153D-4CD1-A25F-3565588CEE96}" dt="2023-03-21T08:56:13.469" v="329" actId="26606"/>
          <ac:spMkLst>
            <pc:docMk/>
            <pc:sldMk cId="963529567" sldId="271"/>
            <ac:spMk id="13" creationId="{D1EA859B-E555-4109-94F3-6700E046E008}"/>
          </ac:spMkLst>
        </pc:spChg>
        <pc:picChg chg="add mod ord">
          <ac:chgData name="Карина" userId="541332ca46d10a80" providerId="LiveId" clId="{E52E22BD-153D-4CD1-A25F-3565588CEE96}" dt="2023-03-21T08:56:13.469" v="329" actId="26606"/>
          <ac:picMkLst>
            <pc:docMk/>
            <pc:sldMk cId="963529567" sldId="271"/>
            <ac:picMk id="6" creationId="{B34B487D-1AFD-066A-7363-BD8F137E7E58}"/>
          </ac:picMkLst>
        </pc:picChg>
      </pc:sldChg>
      <pc:sldChg chg="addSp delSp modSp new mod setBg">
        <pc:chgData name="Карина" userId="541332ca46d10a80" providerId="LiveId" clId="{E52E22BD-153D-4CD1-A25F-3565588CEE96}" dt="2023-03-21T08:58:07.096" v="335" actId="26606"/>
        <pc:sldMkLst>
          <pc:docMk/>
          <pc:sldMk cId="3989444600" sldId="272"/>
        </pc:sldMkLst>
        <pc:spChg chg="mod">
          <ac:chgData name="Карина" userId="541332ca46d10a80" providerId="LiveId" clId="{E52E22BD-153D-4CD1-A25F-3565588CEE96}" dt="2023-03-21T08:58:07.096" v="335" actId="26606"/>
          <ac:spMkLst>
            <pc:docMk/>
            <pc:sldMk cId="3989444600" sldId="272"/>
            <ac:spMk id="2" creationId="{D97F08B5-BB2A-46EB-8830-5DFBB5241EFB}"/>
          </ac:spMkLst>
        </pc:spChg>
        <pc:spChg chg="mod ord">
          <ac:chgData name="Карина" userId="541332ca46d10a80" providerId="LiveId" clId="{E52E22BD-153D-4CD1-A25F-3565588CEE96}" dt="2023-03-21T08:58:07.096" v="335" actId="26606"/>
          <ac:spMkLst>
            <pc:docMk/>
            <pc:sldMk cId="3989444600" sldId="272"/>
            <ac:spMk id="3" creationId="{B0C919AC-5C69-0A1E-296A-C935FA386048}"/>
          </ac:spMkLst>
        </pc:spChg>
        <pc:spChg chg="del mod">
          <ac:chgData name="Карина" userId="541332ca46d10a80" providerId="LiveId" clId="{E52E22BD-153D-4CD1-A25F-3565588CEE96}" dt="2023-03-21T08:57:53.984" v="330" actId="931"/>
          <ac:spMkLst>
            <pc:docMk/>
            <pc:sldMk cId="3989444600" sldId="272"/>
            <ac:spMk id="4" creationId="{6F2809C9-9073-D7D2-2893-EC86A4E3F3BC}"/>
          </ac:spMkLst>
        </pc:spChg>
        <pc:spChg chg="add del">
          <ac:chgData name="Карина" userId="541332ca46d10a80" providerId="LiveId" clId="{E52E22BD-153D-4CD1-A25F-3565588CEE96}" dt="2023-03-21T08:58:07.094" v="334" actId="26606"/>
          <ac:spMkLst>
            <pc:docMk/>
            <pc:sldMk cId="3989444600" sldId="272"/>
            <ac:spMk id="11" creationId="{201CC55D-ED54-4C5C-95E6-10947BD1103B}"/>
          </ac:spMkLst>
        </pc:spChg>
        <pc:spChg chg="add del">
          <ac:chgData name="Карина" userId="541332ca46d10a80" providerId="LiveId" clId="{E52E22BD-153D-4CD1-A25F-3565588CEE96}" dt="2023-03-21T08:58:07.094" v="334" actId="26606"/>
          <ac:spMkLst>
            <pc:docMk/>
            <pc:sldMk cId="3989444600" sldId="272"/>
            <ac:spMk id="17" creationId="{3873B707-463F-40B0-8227-E8CC6C67EB25}"/>
          </ac:spMkLst>
        </pc:spChg>
        <pc:spChg chg="add del">
          <ac:chgData name="Карина" userId="541332ca46d10a80" providerId="LiveId" clId="{E52E22BD-153D-4CD1-A25F-3565588CEE96}" dt="2023-03-21T08:58:07.094" v="334" actId="26606"/>
          <ac:spMkLst>
            <pc:docMk/>
            <pc:sldMk cId="3989444600" sldId="272"/>
            <ac:spMk id="19" creationId="{C13237C8-E62C-4F0D-A318-BD6FB6C2D138}"/>
          </ac:spMkLst>
        </pc:spChg>
        <pc:spChg chg="add del">
          <ac:chgData name="Карина" userId="541332ca46d10a80" providerId="LiveId" clId="{E52E22BD-153D-4CD1-A25F-3565588CEE96}" dt="2023-03-21T08:58:07.094" v="334" actId="26606"/>
          <ac:spMkLst>
            <pc:docMk/>
            <pc:sldMk cId="3989444600" sldId="272"/>
            <ac:spMk id="21" creationId="{19C9EAEA-39D0-4B0E-A0EB-51E7B26740B1}"/>
          </ac:spMkLst>
        </pc:spChg>
        <pc:spChg chg="add">
          <ac:chgData name="Карина" userId="541332ca46d10a80" providerId="LiveId" clId="{E52E22BD-153D-4CD1-A25F-3565588CEE96}" dt="2023-03-21T08:58:07.096" v="335" actId="26606"/>
          <ac:spMkLst>
            <pc:docMk/>
            <pc:sldMk cId="3989444600" sldId="272"/>
            <ac:spMk id="23" creationId="{637B2035-1FCB-439A-B421-095E136C7E07}"/>
          </ac:spMkLst>
        </pc:spChg>
        <pc:spChg chg="add">
          <ac:chgData name="Карина" userId="541332ca46d10a80" providerId="LiveId" clId="{E52E22BD-153D-4CD1-A25F-3565588CEE96}" dt="2023-03-21T08:58:07.096" v="335" actId="26606"/>
          <ac:spMkLst>
            <pc:docMk/>
            <pc:sldMk cId="3989444600" sldId="272"/>
            <ac:spMk id="24" creationId="{676D6CDF-C512-4739-B158-55EE955EFA39}"/>
          </ac:spMkLst>
        </pc:spChg>
        <pc:grpChg chg="add del">
          <ac:chgData name="Карина" userId="541332ca46d10a80" providerId="LiveId" clId="{E52E22BD-153D-4CD1-A25F-3565588CEE96}" dt="2023-03-21T08:58:07.094" v="334" actId="26606"/>
          <ac:grpSpMkLst>
            <pc:docMk/>
            <pc:sldMk cId="3989444600" sldId="272"/>
            <ac:grpSpMk id="13" creationId="{1DE889C7-FAD6-4397-98E2-05D503484459}"/>
          </ac:grpSpMkLst>
        </pc:grpChg>
        <pc:picChg chg="add mod">
          <ac:chgData name="Карина" userId="541332ca46d10a80" providerId="LiveId" clId="{E52E22BD-153D-4CD1-A25F-3565588CEE96}" dt="2023-03-21T08:58:07.096" v="335" actId="26606"/>
          <ac:picMkLst>
            <pc:docMk/>
            <pc:sldMk cId="3989444600" sldId="272"/>
            <ac:picMk id="6" creationId="{2D573589-23A4-6078-7FEA-FD5206F9A349}"/>
          </ac:picMkLst>
        </pc:picChg>
      </pc:sldChg>
      <pc:sldChg chg="addSp delSp modSp new mod setBg">
        <pc:chgData name="Карина" userId="541332ca46d10a80" providerId="LiveId" clId="{E52E22BD-153D-4CD1-A25F-3565588CEE96}" dt="2023-03-21T08:59:47.063" v="345" actId="26606"/>
        <pc:sldMkLst>
          <pc:docMk/>
          <pc:sldMk cId="2952969350" sldId="273"/>
        </pc:sldMkLst>
        <pc:spChg chg="mod">
          <ac:chgData name="Карина" userId="541332ca46d10a80" providerId="LiveId" clId="{E52E22BD-153D-4CD1-A25F-3565588CEE96}" dt="2023-03-21T08:59:47.063" v="345" actId="26606"/>
          <ac:spMkLst>
            <pc:docMk/>
            <pc:sldMk cId="2952969350" sldId="273"/>
            <ac:spMk id="2" creationId="{67AB6991-5CC4-A89C-D3CC-90087657763F}"/>
          </ac:spMkLst>
        </pc:spChg>
        <pc:spChg chg="mod ord">
          <ac:chgData name="Карина" userId="541332ca46d10a80" providerId="LiveId" clId="{E52E22BD-153D-4CD1-A25F-3565588CEE96}" dt="2023-03-21T08:59:47.063" v="345" actId="26606"/>
          <ac:spMkLst>
            <pc:docMk/>
            <pc:sldMk cId="2952969350" sldId="273"/>
            <ac:spMk id="3" creationId="{9C238003-B9EA-CD5C-1614-3D199722D120}"/>
          </ac:spMkLst>
        </pc:spChg>
        <pc:spChg chg="del mod">
          <ac:chgData name="Карина" userId="541332ca46d10a80" providerId="LiveId" clId="{E52E22BD-153D-4CD1-A25F-3565588CEE96}" dt="2023-03-21T08:59:26.253" v="336" actId="931"/>
          <ac:spMkLst>
            <pc:docMk/>
            <pc:sldMk cId="2952969350" sldId="273"/>
            <ac:spMk id="4" creationId="{BC82BE62-9797-484D-6464-EA0BABE88ACB}"/>
          </ac:spMkLst>
        </pc:spChg>
        <pc:spChg chg="add del">
          <ac:chgData name="Карина" userId="541332ca46d10a80" providerId="LiveId" clId="{E52E22BD-153D-4CD1-A25F-3565588CEE96}" dt="2023-03-21T08:59:32.954" v="340" actId="26606"/>
          <ac:spMkLst>
            <pc:docMk/>
            <pc:sldMk cId="2952969350" sldId="273"/>
            <ac:spMk id="11" creationId="{F13C74B1-5B17-4795-BED0-7140497B445A}"/>
          </ac:spMkLst>
        </pc:spChg>
        <pc:spChg chg="add del">
          <ac:chgData name="Карина" userId="541332ca46d10a80" providerId="LiveId" clId="{E52E22BD-153D-4CD1-A25F-3565588CEE96}" dt="2023-03-21T08:59:32.954" v="340" actId="26606"/>
          <ac:spMkLst>
            <pc:docMk/>
            <pc:sldMk cId="2952969350" sldId="273"/>
            <ac:spMk id="13" creationId="{D4974D33-8DC5-464E-8C6D-BE58F0669C17}"/>
          </ac:spMkLst>
        </pc:spChg>
        <pc:spChg chg="add del">
          <ac:chgData name="Карина" userId="541332ca46d10a80" providerId="LiveId" clId="{E52E22BD-153D-4CD1-A25F-3565588CEE96}" dt="2023-03-21T08:59:37.268" v="342" actId="26606"/>
          <ac:spMkLst>
            <pc:docMk/>
            <pc:sldMk cId="2952969350" sldId="273"/>
            <ac:spMk id="15" creationId="{F9EC3F91-A75C-4F74-867E-E4C28C13546B}"/>
          </ac:spMkLst>
        </pc:spChg>
        <pc:spChg chg="add del">
          <ac:chgData name="Карина" userId="541332ca46d10a80" providerId="LiveId" clId="{E52E22BD-153D-4CD1-A25F-3565588CEE96}" dt="2023-03-21T08:59:37.268" v="342" actId="26606"/>
          <ac:spMkLst>
            <pc:docMk/>
            <pc:sldMk cId="2952969350" sldId="273"/>
            <ac:spMk id="16" creationId="{8181FC64-B306-4821-98E2-780662EFC486}"/>
          </ac:spMkLst>
        </pc:spChg>
        <pc:spChg chg="add del">
          <ac:chgData name="Карина" userId="541332ca46d10a80" providerId="LiveId" clId="{E52E22BD-153D-4CD1-A25F-3565588CEE96}" dt="2023-03-21T08:59:37.268" v="342" actId="26606"/>
          <ac:spMkLst>
            <pc:docMk/>
            <pc:sldMk cId="2952969350" sldId="273"/>
            <ac:spMk id="17" creationId="{829A1E2C-5AC8-40FC-99E9-832069D39792}"/>
          </ac:spMkLst>
        </pc:spChg>
        <pc:spChg chg="add del">
          <ac:chgData name="Карина" userId="541332ca46d10a80" providerId="LiveId" clId="{E52E22BD-153D-4CD1-A25F-3565588CEE96}" dt="2023-03-21T08:59:37.268" v="342" actId="26606"/>
          <ac:spMkLst>
            <pc:docMk/>
            <pc:sldMk cId="2952969350" sldId="273"/>
            <ac:spMk id="18" creationId="{5871FC61-DD4E-47D4-81FD-8A7E7D12B371}"/>
          </ac:spMkLst>
        </pc:spChg>
        <pc:spChg chg="add del">
          <ac:chgData name="Карина" userId="541332ca46d10a80" providerId="LiveId" clId="{E52E22BD-153D-4CD1-A25F-3565588CEE96}" dt="2023-03-21T08:59:47.057" v="344" actId="26606"/>
          <ac:spMkLst>
            <pc:docMk/>
            <pc:sldMk cId="2952969350" sldId="273"/>
            <ac:spMk id="20" creationId="{04812C46-200A-4DEB-A05E-3ED6C68C2387}"/>
          </ac:spMkLst>
        </pc:spChg>
        <pc:spChg chg="add del">
          <ac:chgData name="Карина" userId="541332ca46d10a80" providerId="LiveId" clId="{E52E22BD-153D-4CD1-A25F-3565588CEE96}" dt="2023-03-21T08:59:47.057" v="344" actId="26606"/>
          <ac:spMkLst>
            <pc:docMk/>
            <pc:sldMk cId="2952969350" sldId="273"/>
            <ac:spMk id="21" creationId="{D1EA859B-E555-4109-94F3-6700E046E008}"/>
          </ac:spMkLst>
        </pc:spChg>
        <pc:spChg chg="add">
          <ac:chgData name="Карина" userId="541332ca46d10a80" providerId="LiveId" clId="{E52E22BD-153D-4CD1-A25F-3565588CEE96}" dt="2023-03-21T08:59:47.063" v="345" actId="26606"/>
          <ac:spMkLst>
            <pc:docMk/>
            <pc:sldMk cId="2952969350" sldId="273"/>
            <ac:spMk id="23" creationId="{637B2035-1FCB-439A-B421-095E136C7E07}"/>
          </ac:spMkLst>
        </pc:spChg>
        <pc:spChg chg="add">
          <ac:chgData name="Карина" userId="541332ca46d10a80" providerId="LiveId" clId="{E52E22BD-153D-4CD1-A25F-3565588CEE96}" dt="2023-03-21T08:59:47.063" v="345" actId="26606"/>
          <ac:spMkLst>
            <pc:docMk/>
            <pc:sldMk cId="2952969350" sldId="273"/>
            <ac:spMk id="24" creationId="{676D6CDF-C512-4739-B158-55EE955EFA39}"/>
          </ac:spMkLst>
        </pc:spChg>
        <pc:picChg chg="add mod ord">
          <ac:chgData name="Карина" userId="541332ca46d10a80" providerId="LiveId" clId="{E52E22BD-153D-4CD1-A25F-3565588CEE96}" dt="2023-03-21T08:59:47.063" v="345" actId="26606"/>
          <ac:picMkLst>
            <pc:docMk/>
            <pc:sldMk cId="2952969350" sldId="273"/>
            <ac:picMk id="6" creationId="{20A72774-09F3-D540-6637-85FBBEF49AF3}"/>
          </ac:picMkLst>
        </pc:picChg>
      </pc:sldChg>
      <pc:sldChg chg="addSp delSp modSp new mod setBg">
        <pc:chgData name="Карина" userId="541332ca46d10a80" providerId="LiveId" clId="{E52E22BD-153D-4CD1-A25F-3565588CEE96}" dt="2023-03-21T09:01:26.926" v="349" actId="26606"/>
        <pc:sldMkLst>
          <pc:docMk/>
          <pc:sldMk cId="380351871" sldId="274"/>
        </pc:sldMkLst>
        <pc:spChg chg="mod">
          <ac:chgData name="Карина" userId="541332ca46d10a80" providerId="LiveId" clId="{E52E22BD-153D-4CD1-A25F-3565588CEE96}" dt="2023-03-21T09:01:26.926" v="349" actId="26606"/>
          <ac:spMkLst>
            <pc:docMk/>
            <pc:sldMk cId="380351871" sldId="274"/>
            <ac:spMk id="2" creationId="{AEA4A55D-1651-FFB3-999E-AAD529B2B5F8}"/>
          </ac:spMkLst>
        </pc:spChg>
        <pc:spChg chg="mod">
          <ac:chgData name="Карина" userId="541332ca46d10a80" providerId="LiveId" clId="{E52E22BD-153D-4CD1-A25F-3565588CEE96}" dt="2023-03-21T09:01:26.926" v="349" actId="26606"/>
          <ac:spMkLst>
            <pc:docMk/>
            <pc:sldMk cId="380351871" sldId="274"/>
            <ac:spMk id="3" creationId="{58D33C75-19DB-F8CF-7B71-AE0D0F624A71}"/>
          </ac:spMkLst>
        </pc:spChg>
        <pc:spChg chg="del mod">
          <ac:chgData name="Карина" userId="541332ca46d10a80" providerId="LiveId" clId="{E52E22BD-153D-4CD1-A25F-3565588CEE96}" dt="2023-03-21T09:01:23.206" v="346" actId="931"/>
          <ac:spMkLst>
            <pc:docMk/>
            <pc:sldMk cId="380351871" sldId="274"/>
            <ac:spMk id="4" creationId="{017A59EA-3C57-7052-F7C5-7D74531FDC05}"/>
          </ac:spMkLst>
        </pc:spChg>
        <pc:spChg chg="add">
          <ac:chgData name="Карина" userId="541332ca46d10a80" providerId="LiveId" clId="{E52E22BD-153D-4CD1-A25F-3565588CEE96}" dt="2023-03-21T09:01:26.926" v="349" actId="26606"/>
          <ac:spMkLst>
            <pc:docMk/>
            <pc:sldMk cId="380351871" sldId="274"/>
            <ac:spMk id="11" creationId="{56688E73-49B9-4052-A836-D248C825D70D}"/>
          </ac:spMkLst>
        </pc:spChg>
        <pc:spChg chg="add">
          <ac:chgData name="Карина" userId="541332ca46d10a80" providerId="LiveId" clId="{E52E22BD-153D-4CD1-A25F-3565588CEE96}" dt="2023-03-21T09:01:26.926" v="349" actId="26606"/>
          <ac:spMkLst>
            <pc:docMk/>
            <pc:sldMk cId="380351871" sldId="274"/>
            <ac:spMk id="13" creationId="{5B6AEE0C-07FE-4154-BC7C-2F20530BC556}"/>
          </ac:spMkLst>
        </pc:spChg>
        <pc:picChg chg="add mod ord">
          <ac:chgData name="Карина" userId="541332ca46d10a80" providerId="LiveId" clId="{E52E22BD-153D-4CD1-A25F-3565588CEE96}" dt="2023-03-21T09:01:26.926" v="349" actId="26606"/>
          <ac:picMkLst>
            <pc:docMk/>
            <pc:sldMk cId="380351871" sldId="274"/>
            <ac:picMk id="6" creationId="{515B91A9-6F78-D5C3-5BBA-D6EAE65CB8C8}"/>
          </ac:picMkLst>
        </pc:picChg>
      </pc:sldChg>
      <pc:sldChg chg="addSp delSp modSp new mod setBg setClrOvrMap">
        <pc:chgData name="Карина" userId="541332ca46d10a80" providerId="LiveId" clId="{E52E22BD-153D-4CD1-A25F-3565588CEE96}" dt="2023-03-21T09:02:44.926" v="351" actId="26606"/>
        <pc:sldMkLst>
          <pc:docMk/>
          <pc:sldMk cId="2427656162" sldId="275"/>
        </pc:sldMkLst>
        <pc:spChg chg="mod">
          <ac:chgData name="Карина" userId="541332ca46d10a80" providerId="LiveId" clId="{E52E22BD-153D-4CD1-A25F-3565588CEE96}" dt="2023-03-21T09:02:44.926" v="351" actId="26606"/>
          <ac:spMkLst>
            <pc:docMk/>
            <pc:sldMk cId="2427656162" sldId="275"/>
            <ac:spMk id="2" creationId="{D427B22F-A924-36A8-8904-9F35969BE448}"/>
          </ac:spMkLst>
        </pc:spChg>
        <pc:spChg chg="mod">
          <ac:chgData name="Карина" userId="541332ca46d10a80" providerId="LiveId" clId="{E52E22BD-153D-4CD1-A25F-3565588CEE96}" dt="2023-03-21T09:02:44.926" v="351" actId="26606"/>
          <ac:spMkLst>
            <pc:docMk/>
            <pc:sldMk cId="2427656162" sldId="275"/>
            <ac:spMk id="3" creationId="{6707B334-07E0-F7C8-E293-932988A02212}"/>
          </ac:spMkLst>
        </pc:spChg>
        <pc:spChg chg="del mod">
          <ac:chgData name="Карина" userId="541332ca46d10a80" providerId="LiveId" clId="{E52E22BD-153D-4CD1-A25F-3565588CEE96}" dt="2023-03-21T09:02:35.607" v="350" actId="931"/>
          <ac:spMkLst>
            <pc:docMk/>
            <pc:sldMk cId="2427656162" sldId="275"/>
            <ac:spMk id="4" creationId="{75F32C35-079C-ACD9-DE89-411436F0641A}"/>
          </ac:spMkLst>
        </pc:spChg>
        <pc:spChg chg="add">
          <ac:chgData name="Карина" userId="541332ca46d10a80" providerId="LiveId" clId="{E52E22BD-153D-4CD1-A25F-3565588CEE96}" dt="2023-03-21T09:02:44.926" v="351" actId="26606"/>
          <ac:spMkLst>
            <pc:docMk/>
            <pc:sldMk cId="2427656162" sldId="275"/>
            <ac:spMk id="11" creationId="{7C432AFE-B3D2-4BFF-BF8F-96C27AFF1AC7}"/>
          </ac:spMkLst>
        </pc:spChg>
        <pc:spChg chg="add">
          <ac:chgData name="Карина" userId="541332ca46d10a80" providerId="LiveId" clId="{E52E22BD-153D-4CD1-A25F-3565588CEE96}" dt="2023-03-21T09:02:44.926" v="351" actId="26606"/>
          <ac:spMkLst>
            <pc:docMk/>
            <pc:sldMk cId="2427656162" sldId="275"/>
            <ac:spMk id="13" creationId="{AF2F604E-43BE-4DC3-B983-E071523364F8}"/>
          </ac:spMkLst>
        </pc:spChg>
        <pc:spChg chg="add">
          <ac:chgData name="Карина" userId="541332ca46d10a80" providerId="LiveId" clId="{E52E22BD-153D-4CD1-A25F-3565588CEE96}" dt="2023-03-21T09:02:44.926" v="351" actId="26606"/>
          <ac:spMkLst>
            <pc:docMk/>
            <pc:sldMk cId="2427656162" sldId="275"/>
            <ac:spMk id="15" creationId="{08C9B587-E65E-4B52-B37C-ABEBB6E87928}"/>
          </ac:spMkLst>
        </pc:spChg>
        <pc:picChg chg="add mod ord">
          <ac:chgData name="Карина" userId="541332ca46d10a80" providerId="LiveId" clId="{E52E22BD-153D-4CD1-A25F-3565588CEE96}" dt="2023-03-21T09:02:44.926" v="351" actId="26606"/>
          <ac:picMkLst>
            <pc:docMk/>
            <pc:sldMk cId="2427656162" sldId="275"/>
            <ac:picMk id="6" creationId="{0D64CB59-2BB7-7BCA-2C90-A4BB2BBEB3F9}"/>
          </ac:picMkLst>
        </pc:picChg>
      </pc:sldChg>
      <pc:sldChg chg="modSp new mod">
        <pc:chgData name="Карина" userId="541332ca46d10a80" providerId="LiveId" clId="{E52E22BD-153D-4CD1-A25F-3565588CEE96}" dt="2023-03-21T08:26:00.154" v="160" actId="27636"/>
        <pc:sldMkLst>
          <pc:docMk/>
          <pc:sldMk cId="192712346" sldId="276"/>
        </pc:sldMkLst>
        <pc:spChg chg="mod">
          <ac:chgData name="Карина" userId="541332ca46d10a80" providerId="LiveId" clId="{E52E22BD-153D-4CD1-A25F-3565588CEE96}" dt="2023-03-21T08:25:52.874" v="157"/>
          <ac:spMkLst>
            <pc:docMk/>
            <pc:sldMk cId="192712346" sldId="276"/>
            <ac:spMk id="2" creationId="{4E58EE18-D24A-B75F-8BB1-B38C898026C0}"/>
          </ac:spMkLst>
        </pc:spChg>
        <pc:spChg chg="mod">
          <ac:chgData name="Карина" userId="541332ca46d10a80" providerId="LiveId" clId="{E52E22BD-153D-4CD1-A25F-3565588CEE96}" dt="2023-03-21T08:26:00.154" v="160" actId="27636"/>
          <ac:spMkLst>
            <pc:docMk/>
            <pc:sldMk cId="192712346" sldId="276"/>
            <ac:spMk id="3" creationId="{A338593B-B7D3-D447-83F8-03091F988206}"/>
          </ac:spMkLst>
        </pc:spChg>
        <pc:spChg chg="mod">
          <ac:chgData name="Карина" userId="541332ca46d10a80" providerId="LiveId" clId="{E52E22BD-153D-4CD1-A25F-3565588CEE96}" dt="2023-03-21T08:26:00.154" v="159" actId="27636"/>
          <ac:spMkLst>
            <pc:docMk/>
            <pc:sldMk cId="192712346" sldId="276"/>
            <ac:spMk id="4" creationId="{5B1C2855-5C96-D2B4-21A7-E896E7F25F01}"/>
          </ac:spMkLst>
        </pc:spChg>
      </pc:sldChg>
      <pc:sldChg chg="modSp new mod">
        <pc:chgData name="Карина" userId="541332ca46d10a80" providerId="LiveId" clId="{E52E22BD-153D-4CD1-A25F-3565588CEE96}" dt="2023-03-21T08:26:10.352" v="163" actId="27636"/>
        <pc:sldMkLst>
          <pc:docMk/>
          <pc:sldMk cId="1490871919" sldId="277"/>
        </pc:sldMkLst>
        <pc:spChg chg="mod">
          <ac:chgData name="Карина" userId="541332ca46d10a80" providerId="LiveId" clId="{E52E22BD-153D-4CD1-A25F-3565588CEE96}" dt="2023-03-21T08:26:10.352" v="163" actId="27636"/>
          <ac:spMkLst>
            <pc:docMk/>
            <pc:sldMk cId="1490871919" sldId="277"/>
            <ac:spMk id="3" creationId="{5D9E4D44-85B1-26D9-549C-BC3DF91E2C33}"/>
          </ac:spMkLst>
        </pc:spChg>
        <pc:spChg chg="mod">
          <ac:chgData name="Карина" userId="541332ca46d10a80" providerId="LiveId" clId="{E52E22BD-153D-4CD1-A25F-3565588CEE96}" dt="2023-03-21T08:26:10.352" v="162" actId="27636"/>
          <ac:spMkLst>
            <pc:docMk/>
            <pc:sldMk cId="1490871919" sldId="277"/>
            <ac:spMk id="4" creationId="{C8F72F01-8258-8115-04D9-ED88FDB87BFA}"/>
          </ac:spMkLst>
        </pc:spChg>
      </pc:sldChg>
      <pc:sldChg chg="modSp new mod">
        <pc:chgData name="Карина" userId="541332ca46d10a80" providerId="LiveId" clId="{E52E22BD-153D-4CD1-A25F-3565588CEE96}" dt="2023-03-21T08:26:43.160" v="174" actId="27636"/>
        <pc:sldMkLst>
          <pc:docMk/>
          <pc:sldMk cId="203260003" sldId="278"/>
        </pc:sldMkLst>
        <pc:spChg chg="mod">
          <ac:chgData name="Карина" userId="541332ca46d10a80" providerId="LiveId" clId="{E52E22BD-153D-4CD1-A25F-3565588CEE96}" dt="2023-03-21T08:26:33.351" v="171" actId="27636"/>
          <ac:spMkLst>
            <pc:docMk/>
            <pc:sldMk cId="203260003" sldId="278"/>
            <ac:spMk id="2" creationId="{5FAAF4FE-8356-AE38-1FC8-00A2CB9D59DA}"/>
          </ac:spMkLst>
        </pc:spChg>
        <pc:spChg chg="mod">
          <ac:chgData name="Карина" userId="541332ca46d10a80" providerId="LiveId" clId="{E52E22BD-153D-4CD1-A25F-3565588CEE96}" dt="2023-03-21T08:26:43.160" v="174" actId="27636"/>
          <ac:spMkLst>
            <pc:docMk/>
            <pc:sldMk cId="203260003" sldId="278"/>
            <ac:spMk id="3" creationId="{1123C0AF-5884-446D-1519-2C7D116B3E93}"/>
          </ac:spMkLst>
        </pc:spChg>
        <pc:spChg chg="mod">
          <ac:chgData name="Карина" userId="541332ca46d10a80" providerId="LiveId" clId="{E52E22BD-153D-4CD1-A25F-3565588CEE96}" dt="2023-03-21T08:26:43.160" v="173" actId="27636"/>
          <ac:spMkLst>
            <pc:docMk/>
            <pc:sldMk cId="203260003" sldId="278"/>
            <ac:spMk id="4" creationId="{6AE31656-6C6C-10AC-EC07-C6D99C9C8370}"/>
          </ac:spMkLst>
        </pc:spChg>
      </pc:sldChg>
      <pc:sldChg chg="modSp new mod">
        <pc:chgData name="Карина" userId="541332ca46d10a80" providerId="LiveId" clId="{E52E22BD-153D-4CD1-A25F-3565588CEE96}" dt="2023-03-21T08:27:09.224" v="178" actId="27636"/>
        <pc:sldMkLst>
          <pc:docMk/>
          <pc:sldMk cId="4262893997" sldId="279"/>
        </pc:sldMkLst>
        <pc:spChg chg="mod">
          <ac:chgData name="Карина" userId="541332ca46d10a80" providerId="LiveId" clId="{E52E22BD-153D-4CD1-A25F-3565588CEE96}" dt="2023-03-21T08:27:01.360" v="175"/>
          <ac:spMkLst>
            <pc:docMk/>
            <pc:sldMk cId="4262893997" sldId="279"/>
            <ac:spMk id="2" creationId="{58C477D4-7D53-4F14-A63E-F9BD18824685}"/>
          </ac:spMkLst>
        </pc:spChg>
        <pc:spChg chg="mod">
          <ac:chgData name="Карина" userId="541332ca46d10a80" providerId="LiveId" clId="{E52E22BD-153D-4CD1-A25F-3565588CEE96}" dt="2023-03-21T08:27:09.224" v="178" actId="27636"/>
          <ac:spMkLst>
            <pc:docMk/>
            <pc:sldMk cId="4262893997" sldId="279"/>
            <ac:spMk id="3" creationId="{1097417A-FAD8-5328-17ED-89ABDB0BF3BA}"/>
          </ac:spMkLst>
        </pc:spChg>
        <pc:spChg chg="mod">
          <ac:chgData name="Карина" userId="541332ca46d10a80" providerId="LiveId" clId="{E52E22BD-153D-4CD1-A25F-3565588CEE96}" dt="2023-03-21T08:27:09.224" v="177" actId="27636"/>
          <ac:spMkLst>
            <pc:docMk/>
            <pc:sldMk cId="4262893997" sldId="279"/>
            <ac:spMk id="4" creationId="{6EC504C3-1B77-7006-784C-6C9BA73E6389}"/>
          </ac:spMkLst>
        </pc:spChg>
      </pc:sldChg>
      <pc:sldChg chg="modSp new mod">
        <pc:chgData name="Карина" userId="541332ca46d10a80" providerId="LiveId" clId="{E52E22BD-153D-4CD1-A25F-3565588CEE96}" dt="2023-03-21T08:27:22.676" v="181" actId="27636"/>
        <pc:sldMkLst>
          <pc:docMk/>
          <pc:sldMk cId="2701523475" sldId="280"/>
        </pc:sldMkLst>
        <pc:spChg chg="mod">
          <ac:chgData name="Карина" userId="541332ca46d10a80" providerId="LiveId" clId="{E52E22BD-153D-4CD1-A25F-3565588CEE96}" dt="2023-03-21T08:27:22.676" v="181" actId="27636"/>
          <ac:spMkLst>
            <pc:docMk/>
            <pc:sldMk cId="2701523475" sldId="280"/>
            <ac:spMk id="3" creationId="{B137B464-B8E4-E76F-266C-6BDE6F108A8F}"/>
          </ac:spMkLst>
        </pc:spChg>
        <pc:spChg chg="mod">
          <ac:chgData name="Карина" userId="541332ca46d10a80" providerId="LiveId" clId="{E52E22BD-153D-4CD1-A25F-3565588CEE96}" dt="2023-03-21T08:27:22.668" v="180" actId="27636"/>
          <ac:spMkLst>
            <pc:docMk/>
            <pc:sldMk cId="2701523475" sldId="280"/>
            <ac:spMk id="4" creationId="{20A75702-46E8-5D37-C461-A25B6B153DD5}"/>
          </ac:spMkLst>
        </pc:spChg>
      </pc:sldChg>
      <pc:sldChg chg="modSp new mod">
        <pc:chgData name="Карина" userId="541332ca46d10a80" providerId="LiveId" clId="{E52E22BD-153D-4CD1-A25F-3565588CEE96}" dt="2023-03-21T08:27:31.861" v="184" actId="27636"/>
        <pc:sldMkLst>
          <pc:docMk/>
          <pc:sldMk cId="1147734596" sldId="281"/>
        </pc:sldMkLst>
        <pc:spChg chg="mod">
          <ac:chgData name="Карина" userId="541332ca46d10a80" providerId="LiveId" clId="{E52E22BD-153D-4CD1-A25F-3565588CEE96}" dt="2023-03-21T08:27:31.861" v="184" actId="27636"/>
          <ac:spMkLst>
            <pc:docMk/>
            <pc:sldMk cId="1147734596" sldId="281"/>
            <ac:spMk id="3" creationId="{9BFEDDF9-4654-4417-7644-D007C2FD3789}"/>
          </ac:spMkLst>
        </pc:spChg>
        <pc:spChg chg="mod">
          <ac:chgData name="Карина" userId="541332ca46d10a80" providerId="LiveId" clId="{E52E22BD-153D-4CD1-A25F-3565588CEE96}" dt="2023-03-21T08:27:31.861" v="183" actId="27636"/>
          <ac:spMkLst>
            <pc:docMk/>
            <pc:sldMk cId="1147734596" sldId="281"/>
            <ac:spMk id="4" creationId="{D4127596-C1E7-3001-EB19-02802625CD5B}"/>
          </ac:spMkLst>
        </pc:spChg>
      </pc:sldChg>
      <pc:sldChg chg="modSp new mod">
        <pc:chgData name="Карина" userId="541332ca46d10a80" providerId="LiveId" clId="{E52E22BD-153D-4CD1-A25F-3565588CEE96}" dt="2023-03-21T08:27:41.625" v="187" actId="27636"/>
        <pc:sldMkLst>
          <pc:docMk/>
          <pc:sldMk cId="2236289615" sldId="282"/>
        </pc:sldMkLst>
        <pc:spChg chg="mod">
          <ac:chgData name="Карина" userId="541332ca46d10a80" providerId="LiveId" clId="{E52E22BD-153D-4CD1-A25F-3565588CEE96}" dt="2023-03-21T08:27:41.625" v="187" actId="27636"/>
          <ac:spMkLst>
            <pc:docMk/>
            <pc:sldMk cId="2236289615" sldId="282"/>
            <ac:spMk id="3" creationId="{6D99DDA9-D33E-6DB5-8899-53E1A4BF4BA4}"/>
          </ac:spMkLst>
        </pc:spChg>
        <pc:spChg chg="mod">
          <ac:chgData name="Карина" userId="541332ca46d10a80" providerId="LiveId" clId="{E52E22BD-153D-4CD1-A25F-3565588CEE96}" dt="2023-03-21T08:27:41.624" v="186" actId="27636"/>
          <ac:spMkLst>
            <pc:docMk/>
            <pc:sldMk cId="2236289615" sldId="282"/>
            <ac:spMk id="4" creationId="{6C71AEC6-92EF-6F9A-F28F-31608E325BDB}"/>
          </ac:spMkLst>
        </pc:spChg>
      </pc:sldChg>
      <pc:sldChg chg="modSp new mod">
        <pc:chgData name="Карина" userId="541332ca46d10a80" providerId="LiveId" clId="{E52E22BD-153D-4CD1-A25F-3565588CEE96}" dt="2023-03-21T08:28:20.157" v="198"/>
        <pc:sldMkLst>
          <pc:docMk/>
          <pc:sldMk cId="2929931427" sldId="283"/>
        </pc:sldMkLst>
        <pc:spChg chg="mod">
          <ac:chgData name="Карина" userId="541332ca46d10a80" providerId="LiveId" clId="{E52E22BD-153D-4CD1-A25F-3565588CEE96}" dt="2023-03-21T08:28:20.157" v="198"/>
          <ac:spMkLst>
            <pc:docMk/>
            <pc:sldMk cId="2929931427" sldId="283"/>
            <ac:spMk id="3" creationId="{5A85FAED-90A1-9936-985A-440C057D30B5}"/>
          </ac:spMkLst>
        </pc:spChg>
      </pc:sldChg>
      <pc:sldChg chg="modSp new mod">
        <pc:chgData name="Карина" userId="541332ca46d10a80" providerId="LiveId" clId="{E52E22BD-153D-4CD1-A25F-3565588CEE96}" dt="2023-03-21T08:28:29.287" v="199"/>
        <pc:sldMkLst>
          <pc:docMk/>
          <pc:sldMk cId="1418928817" sldId="284"/>
        </pc:sldMkLst>
        <pc:spChg chg="mod">
          <ac:chgData name="Карина" userId="541332ca46d10a80" providerId="LiveId" clId="{E52E22BD-153D-4CD1-A25F-3565588CEE96}" dt="2023-03-21T08:28:29.287" v="199"/>
          <ac:spMkLst>
            <pc:docMk/>
            <pc:sldMk cId="1418928817" sldId="284"/>
            <ac:spMk id="3" creationId="{1DC472F0-BC1C-D3EB-4CD6-0FC25F71FDA8}"/>
          </ac:spMkLst>
        </pc:spChg>
      </pc:sldChg>
      <pc:sldChg chg="modSp new mod">
        <pc:chgData name="Карина" userId="541332ca46d10a80" providerId="LiveId" clId="{E52E22BD-153D-4CD1-A25F-3565588CEE96}" dt="2023-03-21T08:28:38.924" v="202" actId="27636"/>
        <pc:sldMkLst>
          <pc:docMk/>
          <pc:sldMk cId="928838941" sldId="285"/>
        </pc:sldMkLst>
        <pc:spChg chg="mod">
          <ac:chgData name="Карина" userId="541332ca46d10a80" providerId="LiveId" clId="{E52E22BD-153D-4CD1-A25F-3565588CEE96}" dt="2023-03-21T08:28:38.924" v="202" actId="27636"/>
          <ac:spMkLst>
            <pc:docMk/>
            <pc:sldMk cId="928838941" sldId="285"/>
            <ac:spMk id="3" creationId="{A1D68D5A-8271-5B43-975F-CE11ACD7DD74}"/>
          </ac:spMkLst>
        </pc:spChg>
        <pc:spChg chg="mod">
          <ac:chgData name="Карина" userId="541332ca46d10a80" providerId="LiveId" clId="{E52E22BD-153D-4CD1-A25F-3565588CEE96}" dt="2023-03-21T08:28:38.924" v="201" actId="27636"/>
          <ac:spMkLst>
            <pc:docMk/>
            <pc:sldMk cId="928838941" sldId="285"/>
            <ac:spMk id="4" creationId="{42AD1621-E614-AEC8-3085-1FBE27E2F104}"/>
          </ac:spMkLst>
        </pc:spChg>
      </pc:sldChg>
      <pc:sldChg chg="modSp new mod">
        <pc:chgData name="Карина" userId="541332ca46d10a80" providerId="LiveId" clId="{E52E22BD-153D-4CD1-A25F-3565588CEE96}" dt="2023-03-21T08:28:52.411" v="203"/>
        <pc:sldMkLst>
          <pc:docMk/>
          <pc:sldMk cId="2221341237" sldId="286"/>
        </pc:sldMkLst>
        <pc:spChg chg="mod">
          <ac:chgData name="Карина" userId="541332ca46d10a80" providerId="LiveId" clId="{E52E22BD-153D-4CD1-A25F-3565588CEE96}" dt="2023-03-21T08:28:52.411" v="203"/>
          <ac:spMkLst>
            <pc:docMk/>
            <pc:sldMk cId="2221341237" sldId="286"/>
            <ac:spMk id="3" creationId="{C058B3F2-9C47-9BDF-7939-034375C20789}"/>
          </ac:spMkLst>
        </pc:spChg>
      </pc:sldChg>
      <pc:sldChg chg="modSp new mod">
        <pc:chgData name="Карина" userId="541332ca46d10a80" providerId="LiveId" clId="{E52E22BD-153D-4CD1-A25F-3565588CEE96}" dt="2023-03-21T08:29:05.491" v="207" actId="20578"/>
        <pc:sldMkLst>
          <pc:docMk/>
          <pc:sldMk cId="4019843460" sldId="287"/>
        </pc:sldMkLst>
        <pc:spChg chg="mod">
          <ac:chgData name="Карина" userId="541332ca46d10a80" providerId="LiveId" clId="{E52E22BD-153D-4CD1-A25F-3565588CEE96}" dt="2023-03-21T08:29:05.491" v="207" actId="20578"/>
          <ac:spMkLst>
            <pc:docMk/>
            <pc:sldMk cId="4019843460" sldId="287"/>
            <ac:spMk id="2" creationId="{24F7A2BC-0255-D29A-59BA-E4E55BD90AD0}"/>
          </ac:spMkLst>
        </pc:spChg>
        <pc:spChg chg="mod">
          <ac:chgData name="Карина" userId="541332ca46d10a80" providerId="LiveId" clId="{E52E22BD-153D-4CD1-A25F-3565588CEE96}" dt="2023-03-21T08:29:01.999" v="206" actId="27636"/>
          <ac:spMkLst>
            <pc:docMk/>
            <pc:sldMk cId="4019843460" sldId="287"/>
            <ac:spMk id="3" creationId="{5D669275-2EB8-40B0-6AD9-9853089A3778}"/>
          </ac:spMkLst>
        </pc:spChg>
        <pc:spChg chg="mod">
          <ac:chgData name="Карина" userId="541332ca46d10a80" providerId="LiveId" clId="{E52E22BD-153D-4CD1-A25F-3565588CEE96}" dt="2023-03-21T08:29:01.997" v="205" actId="27636"/>
          <ac:spMkLst>
            <pc:docMk/>
            <pc:sldMk cId="4019843460" sldId="287"/>
            <ac:spMk id="4" creationId="{C7AFB3C5-D857-E700-CFB1-21320A52DA54}"/>
          </ac:spMkLst>
        </pc:spChg>
      </pc:sldChg>
      <pc:sldChg chg="new del">
        <pc:chgData name="Карина" userId="541332ca46d10a80" providerId="LiveId" clId="{E52E22BD-153D-4CD1-A25F-3565588CEE96}" dt="2023-03-21T09:03:13.182" v="352" actId="47"/>
        <pc:sldMkLst>
          <pc:docMk/>
          <pc:sldMk cId="3314972894" sldId="288"/>
        </pc:sldMkLst>
      </pc:sldChg>
      <pc:sldChg chg="new del">
        <pc:chgData name="Карина" userId="541332ca46d10a80" providerId="LiveId" clId="{E52E22BD-153D-4CD1-A25F-3565588CEE96}" dt="2023-03-21T09:03:14.094" v="353" actId="47"/>
        <pc:sldMkLst>
          <pc:docMk/>
          <pc:sldMk cId="3646083222" sldId="289"/>
        </pc:sldMkLst>
      </pc:sldChg>
      <pc:sldChg chg="new del">
        <pc:chgData name="Карина" userId="541332ca46d10a80" providerId="LiveId" clId="{E52E22BD-153D-4CD1-A25F-3565588CEE96}" dt="2023-03-21T09:03:15.057" v="354" actId="47"/>
        <pc:sldMkLst>
          <pc:docMk/>
          <pc:sldMk cId="2477075841" sldId="290"/>
        </pc:sldMkLst>
      </pc:sldChg>
      <pc:sldChg chg="new del">
        <pc:chgData name="Карина" userId="541332ca46d10a80" providerId="LiveId" clId="{E52E22BD-153D-4CD1-A25F-3565588CEE96}" dt="2023-03-21T09:03:15.784" v="355" actId="47"/>
        <pc:sldMkLst>
          <pc:docMk/>
          <pc:sldMk cId="1944183410" sldId="291"/>
        </pc:sldMkLst>
      </pc:sldChg>
      <pc:sldChg chg="new del">
        <pc:chgData name="Карина" userId="541332ca46d10a80" providerId="LiveId" clId="{E52E22BD-153D-4CD1-A25F-3565588CEE96}" dt="2023-03-21T09:03:16.511" v="356" actId="47"/>
        <pc:sldMkLst>
          <pc:docMk/>
          <pc:sldMk cId="3696738236" sldId="29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9D55EE-7223-3EAD-B3D5-0C1C00893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5097EE6-C5AE-47D2-8F26-9933D697C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3548E2-471A-EF7B-F35C-621D6E38C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B56B9D1-9C34-B95E-5457-F3B3029CC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F3AE3F-A0DB-20AB-3421-A2E9A7457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1249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F3A7BF-E782-C974-E1E6-654F2E3B4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3484F1-1C36-A627-D5A4-ABE3E0F65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8B3591-DEC0-6F8C-4534-403B14B3C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F5D16-99D2-3887-E976-FF6E81AD0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F167A01-BE2F-F581-A0ED-62712525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8189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C5C0A3D-7F19-351A-58DF-FD53FE332D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3A362C-D003-EEF2-E886-BFFEBE694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8F312F-3863-A87E-2332-B34DEC8A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CFEE55-B502-BFCB-C051-2DC97644E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CC9E030-CA4B-5D2F-08A2-B7829439C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5020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B5FDA4-B271-6AAA-BB07-CA113D917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A2E4F7-4D42-4F75-1245-128FF86D7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FC8248-1901-1C0C-5A45-466C81127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2A47DC9-0443-7C70-719F-9FA3B72F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402F8D-827B-9661-E5C5-576E197E0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3668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9C3BBE-9220-5530-DC2D-0D9DF8FB2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FEF76D-448A-2083-DF23-F10F025B8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54F559-64AF-E9B1-16E2-AC0B8A180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9F6A9F-CBD7-46CC-C7B7-564C5F582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D345BD7-F34A-D1A2-1350-21076662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2105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B01F9A-4A47-5179-B95F-B10FC0D3A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CDB1C-9FA6-4BDE-72E8-02F11B8B2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115A075-EA06-4127-8242-7F368B5A3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D4DB5D1-F7C5-9F36-9B96-D85CC99DA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E2CA0EE-D64A-A925-F64B-09135F55E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BBD43C1-3014-00DD-4566-7D4CE681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152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B9731D-607B-E821-DA42-71BA02AE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4B01C3-EE83-9D14-E031-9BD9EAF20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71FBC47-EF7F-50EF-B31E-3B070DDF1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97B053-8D01-093D-7A66-33B750E6D0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E06A164-17C1-1B49-AA91-18F619AC44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75EFE21-C610-AF5B-FE3F-959CBC05F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128077D-D894-7CC0-29E4-23E3D5649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DD8F4C9-EFDE-769C-1A5E-CF4A17C9C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2983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67328F-6FB9-151F-1EA0-A4B99A458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BE54671-5E80-27DD-256B-AA2749B8F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6BE657-A624-2819-461A-5B1402841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3906FC-B935-0442-9718-043F54366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8310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1755D99-BD2A-94E4-7065-A2E1D3137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C1EE33F-A62A-9299-2D31-040A641D0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CD51FC4-6B28-5426-E433-A0DAB4889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0246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A4D811-B6ED-E205-9671-BB27F3DEB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72E7DD-F0DC-9F43-84DC-D65757846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431ADD8-A152-71A5-DA14-4C27EA48E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8827D3-7BC5-AAF4-1D9E-21C3FE9AD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2AA5CA2-0D2D-0406-461F-C4B8105F8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A0CDC48-D103-FE61-7EAE-3E3DB4DFE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37575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0CF949-5474-CD01-843A-769328315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80E52EC-61E2-EE2D-97BD-09EA61C774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DDC6181-B25E-9B1A-654B-FC87129C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F51A13A-8B0C-DB71-8C0E-BECA0A06C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D4EE2A6-733E-C914-D01C-F919A0763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880B87-0F29-3867-235A-9DD851EA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9058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1B41DE-97BD-DF44-A556-2781804A0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B173BE-22BC-8853-BB74-99EF3C173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F92731D-79D8-6237-C20B-6D333D9A5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0E38E-5367-4583-A68A-304B3ED52341}" type="datetimeFigureOut">
              <a:rPr lang="uk-UA" smtClean="0"/>
              <a:pPr/>
              <a:t>10.04.2023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1FA1CD6-1947-FF73-8051-475034CBA2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0762BAC-35EE-50DF-CE58-AA82562CC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5CE7D-F8B4-4E8B-B439-801AF4FD4B9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9342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16">
            <a:extLst>
              <a:ext uri="{FF2B5EF4-FFF2-40B4-BE49-F238E27FC236}">
                <a16:creationId xmlns:a16="http://schemas.microsoft.com/office/drawing/2014/main" xmlns="" id="{38468727-63BE-4191-B4A6-C30C82C0E9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F6EC65-19B5-7760-76E7-76FB03638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412454"/>
            <a:ext cx="2381250" cy="21018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БОЛГАРСЬКА ТА </a:t>
            </a:r>
            <a:r>
              <a:rPr lang="en-US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</a:t>
            </a:r>
            <a:r>
              <a:rPr lang="ru-RU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ОРТУГАЛЬСЬКА </a:t>
            </a:r>
            <a:r>
              <a:rPr lang="ru-RU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КУХН</a:t>
            </a:r>
            <a:r>
              <a:rPr lang="uk-UA" sz="28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І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Rectangle 18">
            <a:extLst>
              <a:ext uri="{FF2B5EF4-FFF2-40B4-BE49-F238E27FC236}">
                <a16:creationId xmlns:a16="http://schemas.microsoft.com/office/drawing/2014/main" xmlns="" id="{9D355BB6-1BB8-4828-B246-CFB31742D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13483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20">
            <a:extLst>
              <a:ext uri="{FF2B5EF4-FFF2-40B4-BE49-F238E27FC236}">
                <a16:creationId xmlns:a16="http://schemas.microsoft.com/office/drawing/2014/main" xmlns="" id="{CA52A9B9-B2B3-46F0-9D53-0EFF9905BF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2245238" y="1452646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xmlns="" id="{27D269C1-0EF4-2BDB-F66E-E6A70F7C7C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57538" y="412454"/>
            <a:ext cx="3243262" cy="2101850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700"/>
          </a:p>
        </p:txBody>
      </p:sp>
      <p:pic>
        <p:nvPicPr>
          <p:cNvPr id="10" name="Объект 9" descr="Изображение выглядит как еда, блюдо&#10;&#10;Автоматически созданное описание">
            <a:extLst>
              <a:ext uri="{FF2B5EF4-FFF2-40B4-BE49-F238E27FC236}">
                <a16:creationId xmlns:a16="http://schemas.microsoft.com/office/drawing/2014/main" xmlns="" id="{48D0E26C-5B7D-451E-B549-F137D7943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721"/>
          <a:stretch/>
        </p:blipFill>
        <p:spPr>
          <a:xfrm>
            <a:off x="20" y="2959630"/>
            <a:ext cx="6400781" cy="3898370"/>
          </a:xfrm>
          <a:prstGeom prst="rect">
            <a:avLst/>
          </a:prstGeom>
        </p:spPr>
      </p:pic>
      <p:pic>
        <p:nvPicPr>
          <p:cNvPr id="8" name="Объект 7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83B64CD-1A19-2D2B-5331-D01396359F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76" b="8587"/>
          <a:stretch/>
        </p:blipFill>
        <p:spPr>
          <a:xfrm>
            <a:off x="6591299" y="1"/>
            <a:ext cx="56007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7826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Объект 9" descr="Изображение выглядит как еда, блюдо, суп, овощи&#10;&#10;Автоматически созданное описание">
            <a:extLst>
              <a:ext uri="{FF2B5EF4-FFF2-40B4-BE49-F238E27FC236}">
                <a16:creationId xmlns:a16="http://schemas.microsoft.com/office/drawing/2014/main" xmlns="" id="{903201AF-9325-848A-002B-92B59AA4E4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45" b="21405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D94278-915D-34AE-3ECD-828089F38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703AE3-B47C-A928-73CF-C9A7B38FB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700"/>
              <a:t>Відмінна риса болгарських супів у тім, що їх нерідко готують зовсім без м’яса, на овочевих або рибних бульйонах. Особливістю технології болгарських супів є те що до них часто додають йогурт. </a:t>
            </a:r>
          </a:p>
          <a:p>
            <a:r>
              <a:rPr lang="en-US" sz="1700"/>
              <a:t>Знамениту чорбу готують за особливою технологією. Як правило, в кінці варіння її заправляють пасерованою цибулею, додають червоний перець, а також суміш збитих яєць і кислого молока чи йогурту, інколи в чорбу додають оцет. </a:t>
            </a:r>
          </a:p>
          <a:p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xmlns="" val="235970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еда, в помещении, блюдо, тушеное блюдо&#10;&#10;Автоматически созданное описание">
            <a:extLst>
              <a:ext uri="{FF2B5EF4-FFF2-40B4-BE49-F238E27FC236}">
                <a16:creationId xmlns:a16="http://schemas.microsoft.com/office/drawing/2014/main" xmlns="" id="{DB0395CF-A254-3743-7D1B-4849579DB9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36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A39E92-FD24-26F0-E272-F0FC1C75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3EB2AC-D69B-1939-61BB-43CFAF35F8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Способи теплової обробки сировини в болгарській кухні різноманітні, однак на першому місці, все ж тушкування з доданням гострих приправ. Кухня Болгарії не визнає складних технологій: м’ясо й овочі найчастіше тушкують, додаючи гострі приправи – цибулю, часник, перець, оцет, м’яту, петрушку. 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xmlns="" val="570554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8181FC64-B306-4821-98E2-780662EFC4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Объект 5" descr="Изображение выглядит как календарь&#10;&#10;Автоматически созданное описание">
            <a:extLst>
              <a:ext uri="{FF2B5EF4-FFF2-40B4-BE49-F238E27FC236}">
                <a16:creationId xmlns:a16="http://schemas.microsoft.com/office/drawing/2014/main" xmlns="" id="{D46B49EB-564F-D658-F43D-6B5F44486A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71" r="12342"/>
          <a:stretch/>
        </p:blipFill>
        <p:spPr>
          <a:xfrm>
            <a:off x="0" y="0"/>
            <a:ext cx="9947062" cy="68579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5871FC61-DD4E-47D4-81FD-8A7E7D12B3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xmlns="" id="{F9EC3F91-A75C-4F74-867E-E4C28C1354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29A1E2C-5AC8-40FC-99E9-832069D397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CB7D54-F615-856C-D3F8-5D9A17547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7"/>
            <a:ext cx="3633746" cy="1588422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180FC70-5ABE-1467-A538-DD10296B2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6719" y="2722729"/>
            <a:ext cx="3633747" cy="27000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 err="1"/>
              <a:t>Шматки</a:t>
            </a:r>
            <a:r>
              <a:rPr lang="en-US" sz="2000" dirty="0"/>
              <a:t> </a:t>
            </a:r>
            <a:r>
              <a:rPr lang="en-US" sz="2000" dirty="0" err="1"/>
              <a:t>м’яса</a:t>
            </a:r>
            <a:r>
              <a:rPr lang="en-US" sz="2000" dirty="0"/>
              <a:t> </a:t>
            </a:r>
            <a:r>
              <a:rPr lang="en-US" sz="2000" dirty="0" err="1"/>
              <a:t>або</a:t>
            </a:r>
            <a:r>
              <a:rPr lang="en-US" sz="2000" dirty="0"/>
              <a:t> </a:t>
            </a:r>
            <a:r>
              <a:rPr lang="en-US" sz="2000" i="1" dirty="0" err="1"/>
              <a:t>кебабчета</a:t>
            </a:r>
            <a:r>
              <a:rPr lang="en-US" sz="2000" i="1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ковбаски</a:t>
            </a:r>
            <a:r>
              <a:rPr lang="en-US" sz="2000" dirty="0"/>
              <a:t> з </a:t>
            </a:r>
            <a:r>
              <a:rPr lang="en-US" sz="2000" dirty="0" err="1"/>
              <a:t>рубаного</a:t>
            </a:r>
            <a:r>
              <a:rPr lang="en-US" sz="2000" dirty="0"/>
              <a:t> </a:t>
            </a:r>
            <a:r>
              <a:rPr lang="en-US" sz="2000" dirty="0" err="1"/>
              <a:t>м’яса</a:t>
            </a:r>
            <a:r>
              <a:rPr lang="en-US" sz="2000" dirty="0"/>
              <a:t>) </a:t>
            </a:r>
            <a:r>
              <a:rPr lang="en-US" sz="2000" dirty="0" err="1"/>
              <a:t>жарять</a:t>
            </a:r>
            <a:r>
              <a:rPr lang="en-US" sz="2000" dirty="0"/>
              <a:t> у </a:t>
            </a:r>
            <a:r>
              <a:rPr lang="en-US" sz="2000" dirty="0" err="1"/>
              <a:t>спеціальній</a:t>
            </a:r>
            <a:r>
              <a:rPr lang="en-US" sz="2000" dirty="0"/>
              <a:t> </a:t>
            </a:r>
            <a:r>
              <a:rPr lang="en-US" sz="2000" dirty="0" err="1"/>
              <a:t>печі</a:t>
            </a:r>
            <a:r>
              <a:rPr lang="en-US" sz="2000" dirty="0"/>
              <a:t> з </a:t>
            </a:r>
            <a:r>
              <a:rPr lang="en-US" sz="2000" dirty="0" err="1"/>
              <a:t>ґратами</a:t>
            </a:r>
            <a:r>
              <a:rPr lang="en-US" sz="2000" dirty="0"/>
              <a:t>, </a:t>
            </a:r>
            <a:r>
              <a:rPr lang="en-US" sz="2000" dirty="0" err="1"/>
              <a:t>що</a:t>
            </a:r>
            <a:r>
              <a:rPr lang="en-US" sz="2000" dirty="0"/>
              <a:t> </a:t>
            </a:r>
            <a:r>
              <a:rPr lang="en-US" sz="2000" dirty="0" err="1"/>
              <a:t>називається</a:t>
            </a:r>
            <a:r>
              <a:rPr lang="en-US" sz="2000" dirty="0"/>
              <a:t> «</a:t>
            </a:r>
            <a:r>
              <a:rPr lang="en-US" sz="2000" i="1" dirty="0" err="1"/>
              <a:t>скара</a:t>
            </a:r>
            <a:r>
              <a:rPr lang="en-US" sz="2000" dirty="0"/>
              <a:t>» </a:t>
            </a:r>
            <a:r>
              <a:rPr lang="en-US" sz="2000" dirty="0" err="1"/>
              <a:t>або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вертелі</a:t>
            </a:r>
            <a:r>
              <a:rPr lang="en-US" sz="2000" dirty="0"/>
              <a:t>. </a:t>
            </a:r>
            <a:r>
              <a:rPr lang="en-US" sz="2000" dirty="0" err="1"/>
              <a:t>Також</a:t>
            </a:r>
            <a:r>
              <a:rPr lang="en-US" sz="2000" dirty="0"/>
              <a:t> </a:t>
            </a:r>
            <a:r>
              <a:rPr lang="en-US" sz="2000" dirty="0" err="1"/>
              <a:t>м'ясо</a:t>
            </a:r>
            <a:r>
              <a:rPr lang="en-US" sz="2000" dirty="0"/>
              <a:t> </a:t>
            </a:r>
            <a:r>
              <a:rPr lang="en-US" sz="2000" dirty="0" err="1"/>
              <a:t>запікають</a:t>
            </a:r>
            <a:r>
              <a:rPr lang="en-US" sz="2000" dirty="0"/>
              <a:t> в </a:t>
            </a:r>
            <a:r>
              <a:rPr lang="en-US" sz="2000" dirty="0" err="1"/>
              <a:t>соусі</a:t>
            </a:r>
            <a:r>
              <a:rPr lang="en-US" sz="2000" dirty="0"/>
              <a:t>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037501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0">
            <a:extLst>
              <a:ext uri="{FF2B5EF4-FFF2-40B4-BE49-F238E27FC236}">
                <a16:creationId xmlns:a16="http://schemas.microsoft.com/office/drawing/2014/main" xmlns="" id="{8181FC64-B306-4821-98E2-780662EFC4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Объект 5" descr="Изображение выглядит как еда, тарелка, блюдо, кус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C6071396-67C7-6B69-89B4-689BE096B0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12" r="-1" b="-1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5871FC61-DD4E-47D4-81FD-8A7E7D12B3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xmlns="" id="{F9EC3F91-A75C-4F74-867E-E4C28C1354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29A1E2C-5AC8-40FC-99E9-832069D397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F663B2-75BB-FFCC-A1A7-28FCF327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7"/>
            <a:ext cx="3633746" cy="1588422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2D26CB-AF36-2F56-EFF0-0C3E9DB850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6719" y="2722729"/>
            <a:ext cx="3633747" cy="27000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300"/>
              <a:t>Рибу переважно смажать або запікають. </a:t>
            </a:r>
          </a:p>
          <a:p>
            <a:r>
              <a:rPr lang="en-US" sz="1300"/>
              <a:t>Широко застосовувані овочі готують у вареному, жареному, тушкованому виді. Також їх часто маринують. Популярні фаршировані овочі, майстерністю їх приготування славиться болгарська кухня. </a:t>
            </a:r>
          </a:p>
          <a:p>
            <a:r>
              <a:rPr lang="en-US" sz="1300"/>
              <a:t>Картоплю готують у виді пюре або жареним у фритюрі. </a:t>
            </a:r>
          </a:p>
          <a:p>
            <a:r>
              <a:rPr lang="en-US" sz="1300"/>
              <a:t>Болгарський варіант запозиченого грецького йогурту, що скорив світ, готують особливим способом з кислого молока. Він дещо рідший за грецький аналог. </a:t>
            </a:r>
          </a:p>
          <a:p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xmlns="" val="1364777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еда, блюдо&#10;&#10;Автоматически созданное описание">
            <a:extLst>
              <a:ext uri="{FF2B5EF4-FFF2-40B4-BE49-F238E27FC236}">
                <a16:creationId xmlns:a16="http://schemas.microsoft.com/office/drawing/2014/main" xmlns="" id="{68134080-D98C-A253-643F-11567527FD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9" r="15950" b="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FB04B9-F605-4B28-1BDB-248E8AE40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ABC3A5-D90D-2B7A-47E6-281F1C043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700" dirty="0" err="1"/>
              <a:t>Як</a:t>
            </a:r>
            <a:r>
              <a:rPr lang="en-US" sz="1700" dirty="0"/>
              <a:t> і в </a:t>
            </a:r>
            <a:r>
              <a:rPr lang="en-US" sz="1700" dirty="0" err="1"/>
              <a:t>грецькій</a:t>
            </a:r>
            <a:r>
              <a:rPr lang="en-US" sz="1700" dirty="0"/>
              <a:t> </a:t>
            </a:r>
            <a:r>
              <a:rPr lang="en-US" sz="1700" dirty="0" err="1"/>
              <a:t>кухні</a:t>
            </a:r>
            <a:r>
              <a:rPr lang="en-US" sz="1700" dirty="0"/>
              <a:t>, </a:t>
            </a:r>
            <a:r>
              <a:rPr lang="en-US" sz="1700" dirty="0" err="1"/>
              <a:t>бринзу</a:t>
            </a:r>
            <a:r>
              <a:rPr lang="en-US" sz="1700" dirty="0"/>
              <a:t> </a:t>
            </a:r>
            <a:r>
              <a:rPr lang="en-US" sz="1700" dirty="0" err="1"/>
              <a:t>запікають</a:t>
            </a:r>
            <a:r>
              <a:rPr lang="en-US" sz="1700" dirty="0"/>
              <a:t> у </a:t>
            </a:r>
            <a:r>
              <a:rPr lang="en-US" sz="1700" dirty="0" err="1"/>
              <a:t>духовці</a:t>
            </a:r>
            <a:r>
              <a:rPr lang="en-US" sz="1700" dirty="0"/>
              <a:t>: </a:t>
            </a:r>
            <a:r>
              <a:rPr lang="en-US" sz="1700" dirty="0" err="1"/>
              <a:t>товстий</a:t>
            </a:r>
            <a:r>
              <a:rPr lang="en-US" sz="1700" dirty="0"/>
              <a:t> </a:t>
            </a:r>
            <a:r>
              <a:rPr lang="en-US" sz="1700" dirty="0" err="1"/>
              <a:t>шматок</a:t>
            </a:r>
            <a:r>
              <a:rPr lang="en-US" sz="1700" dirty="0"/>
              <a:t> </a:t>
            </a:r>
            <a:r>
              <a:rPr lang="en-US" sz="1700" dirty="0" err="1"/>
              <a:t>сірене</a:t>
            </a:r>
            <a:r>
              <a:rPr lang="en-US" sz="1700" dirty="0"/>
              <a:t> </a:t>
            </a:r>
            <a:r>
              <a:rPr lang="en-US" sz="1700" dirty="0" err="1"/>
              <a:t>кладуть</a:t>
            </a:r>
            <a:r>
              <a:rPr lang="en-US" sz="1700" dirty="0"/>
              <a:t> у </a:t>
            </a:r>
            <a:r>
              <a:rPr lang="en-US" sz="1700" dirty="0" err="1"/>
              <a:t>пергаментний</a:t>
            </a:r>
            <a:r>
              <a:rPr lang="en-US" sz="1700" dirty="0"/>
              <a:t> </a:t>
            </a:r>
            <a:r>
              <a:rPr lang="en-US" sz="1700" dirty="0" err="1"/>
              <a:t>папір</a:t>
            </a:r>
            <a:r>
              <a:rPr lang="en-US" sz="1700" dirty="0"/>
              <a:t>, </a:t>
            </a:r>
            <a:r>
              <a:rPr lang="en-US" sz="1700" dirty="0" err="1"/>
              <a:t>посипають</a:t>
            </a:r>
            <a:r>
              <a:rPr lang="en-US" sz="1700" dirty="0"/>
              <a:t> </a:t>
            </a:r>
            <a:r>
              <a:rPr lang="en-US" sz="1700" dirty="0" err="1"/>
              <a:t>меленим</a:t>
            </a:r>
            <a:r>
              <a:rPr lang="en-US" sz="1700" dirty="0"/>
              <a:t> </a:t>
            </a:r>
            <a:r>
              <a:rPr lang="en-US" sz="1700" dirty="0" err="1"/>
              <a:t>червоним</a:t>
            </a:r>
            <a:r>
              <a:rPr lang="en-US" sz="1700" dirty="0"/>
              <a:t> </a:t>
            </a:r>
            <a:r>
              <a:rPr lang="en-US" sz="1700" dirty="0" err="1"/>
              <a:t>перцем</a:t>
            </a:r>
            <a:r>
              <a:rPr lang="en-US" sz="1700" dirty="0"/>
              <a:t> і </a:t>
            </a:r>
            <a:r>
              <a:rPr lang="en-US" sz="1700" dirty="0" err="1"/>
              <a:t>додають</a:t>
            </a:r>
            <a:r>
              <a:rPr lang="en-US" sz="1700" dirty="0"/>
              <a:t> </a:t>
            </a:r>
            <a:r>
              <a:rPr lang="en-US" sz="1700" dirty="0" err="1"/>
              <a:t>шматок</a:t>
            </a:r>
            <a:r>
              <a:rPr lang="en-US" sz="1700" dirty="0"/>
              <a:t> </a:t>
            </a:r>
            <a:r>
              <a:rPr lang="en-US" sz="1700" dirty="0" err="1"/>
              <a:t>вершкового</a:t>
            </a:r>
            <a:r>
              <a:rPr lang="en-US" sz="1700" dirty="0"/>
              <a:t> </a:t>
            </a:r>
            <a:r>
              <a:rPr lang="en-US" sz="1700" dirty="0" err="1"/>
              <a:t>масла</a:t>
            </a:r>
            <a:r>
              <a:rPr lang="en-US" sz="1700" dirty="0"/>
              <a:t>. </a:t>
            </a:r>
            <a:r>
              <a:rPr lang="en-US" sz="1700" dirty="0" err="1"/>
              <a:t>Запечена</a:t>
            </a:r>
            <a:r>
              <a:rPr lang="en-US" sz="1700" dirty="0"/>
              <a:t> </a:t>
            </a:r>
            <a:r>
              <a:rPr lang="en-US" sz="1700" dirty="0" err="1"/>
              <a:t>бринза</a:t>
            </a:r>
            <a:r>
              <a:rPr lang="en-US" sz="1700" dirty="0"/>
              <a:t> </a:t>
            </a:r>
            <a:r>
              <a:rPr lang="en-US" sz="1700" dirty="0" err="1"/>
              <a:t>стає</a:t>
            </a:r>
            <a:r>
              <a:rPr lang="en-US" sz="1700" dirty="0"/>
              <a:t> </a:t>
            </a:r>
            <a:r>
              <a:rPr lang="en-US" sz="1700" dirty="0" err="1"/>
              <a:t>соковитою</a:t>
            </a:r>
            <a:r>
              <a:rPr lang="en-US" sz="1700" dirty="0"/>
              <a:t>, </a:t>
            </a:r>
            <a:r>
              <a:rPr lang="en-US" sz="1700" dirty="0" err="1"/>
              <a:t>ніжною</a:t>
            </a:r>
            <a:r>
              <a:rPr lang="en-US" sz="1700" dirty="0"/>
              <a:t> і </a:t>
            </a:r>
            <a:r>
              <a:rPr lang="en-US" sz="1700" dirty="0" err="1"/>
              <a:t>ароматною</a:t>
            </a:r>
            <a:r>
              <a:rPr lang="en-US" sz="1700" dirty="0"/>
              <a:t>. </a:t>
            </a:r>
            <a:r>
              <a:rPr lang="en-US" sz="1700" dirty="0" err="1"/>
              <a:t>Сиром</a:t>
            </a:r>
            <a:r>
              <a:rPr lang="en-US" sz="1700" dirty="0"/>
              <a:t> </a:t>
            </a:r>
            <a:r>
              <a:rPr lang="en-US" sz="1700" dirty="0" err="1"/>
              <a:t>фарширують</a:t>
            </a:r>
            <a:r>
              <a:rPr lang="en-US" sz="1700" dirty="0"/>
              <a:t> </a:t>
            </a:r>
            <a:r>
              <a:rPr lang="en-US" sz="1700" dirty="0" err="1"/>
              <a:t>перець</a:t>
            </a:r>
            <a:r>
              <a:rPr lang="en-US" sz="1700" dirty="0"/>
              <a:t> і </a:t>
            </a:r>
            <a:r>
              <a:rPr lang="en-US" sz="1700" dirty="0" err="1"/>
              <a:t>помідори</a:t>
            </a:r>
            <a:r>
              <a:rPr lang="en-US" sz="1700" dirty="0"/>
              <a:t>, </a:t>
            </a:r>
            <a:r>
              <a:rPr lang="en-US" sz="1700" dirty="0" err="1"/>
              <a:t>його</a:t>
            </a:r>
            <a:r>
              <a:rPr lang="en-US" sz="1700" dirty="0"/>
              <a:t> </a:t>
            </a:r>
            <a:r>
              <a:rPr lang="en-US" sz="1700" dirty="0" err="1"/>
              <a:t>подають</a:t>
            </a:r>
            <a:r>
              <a:rPr lang="en-US" sz="1700" dirty="0"/>
              <a:t> </a:t>
            </a:r>
            <a:r>
              <a:rPr lang="en-US" sz="1700" dirty="0" err="1"/>
              <a:t>як</a:t>
            </a:r>
            <a:r>
              <a:rPr lang="en-US" sz="1700" dirty="0"/>
              <a:t> у </a:t>
            </a:r>
            <a:r>
              <a:rPr lang="en-US" sz="1700" dirty="0" err="1"/>
              <a:t>свіжому</a:t>
            </a:r>
            <a:r>
              <a:rPr lang="en-US" sz="1700" dirty="0"/>
              <a:t>, </a:t>
            </a:r>
            <a:r>
              <a:rPr lang="en-US" sz="1700" dirty="0" err="1"/>
              <a:t>так</a:t>
            </a:r>
            <a:r>
              <a:rPr lang="en-US" sz="1700" dirty="0"/>
              <a:t> і в </a:t>
            </a:r>
            <a:r>
              <a:rPr lang="en-US" sz="1700" dirty="0" err="1"/>
              <a:t>запеченому</a:t>
            </a:r>
            <a:r>
              <a:rPr lang="en-US" sz="1700" dirty="0"/>
              <a:t> </a:t>
            </a:r>
            <a:r>
              <a:rPr lang="en-US" sz="1700" dirty="0" err="1"/>
              <a:t>виді</a:t>
            </a:r>
            <a:r>
              <a:rPr lang="en-US" sz="1700" dirty="0"/>
              <a:t>. 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xmlns="" val="2476115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 descr="Изображение выглядит как еда, деревянный, дерево&#10;&#10;Автоматически созданное описание">
            <a:extLst>
              <a:ext uri="{FF2B5EF4-FFF2-40B4-BE49-F238E27FC236}">
                <a16:creationId xmlns:a16="http://schemas.microsoft.com/office/drawing/2014/main" xmlns="" id="{B34B487D-1AFD-066A-7363-BD8F137E7E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88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10F716-7928-90B0-E083-BA2EB4CF7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100" b="1" i="1"/>
              <a:t>Основний асортимент і технологія традиційних страв. </a:t>
            </a:r>
            <a:endParaRPr lang="en-US" sz="31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0BB375-B49F-1E8E-2791-298438E71D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Деякі холодні страви нам добре знайомі. Серед них досить згадати про кабачкову і баклажанну ікру, оригінальний варінт якої можна спробувати тільки в Болгарії. Самі популярні серед супів </a:t>
            </a:r>
            <a:r>
              <a:rPr lang="en-US" sz="2000" i="1"/>
              <a:t>чорби </a:t>
            </a:r>
            <a:r>
              <a:rPr lang="en-US" sz="2000"/>
              <a:t>і солянки. Вегетаріанські (пісні) супи широко представлені в болгарській кухні – це юшки з овочів, грибів, круп. Їх подають як гарячими, так і холодними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xmlns="" val="963529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0">
            <a:extLst>
              <a:ext uri="{FF2B5EF4-FFF2-40B4-BE49-F238E27FC236}">
                <a16:creationId xmlns:a16="http://schemas.microsoft.com/office/drawing/2014/main" xmlns="" id="{637B2035-1FCB-439A-B421-095E136C7E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xmlns="" id="{676D6CDF-C512-4739-B158-55EE955EFA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5503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7F08B5-BB2A-46EB-8830-5DFBB5241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3" y="670559"/>
            <a:ext cx="4683321" cy="2148841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/>
          </a:p>
        </p:txBody>
      </p:sp>
      <p:pic>
        <p:nvPicPr>
          <p:cNvPr id="6" name="Объект 5" descr="Изображение выглядит как еда, блюдо, миска, мясо&#10;&#10;Автоматически созданное описание">
            <a:extLst>
              <a:ext uri="{FF2B5EF4-FFF2-40B4-BE49-F238E27FC236}">
                <a16:creationId xmlns:a16="http://schemas.microsoft.com/office/drawing/2014/main" xmlns="" id="{2D573589-23A4-6078-7FEA-FD5206F9A3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12" b="-1"/>
          <a:stretch/>
        </p:blipFill>
        <p:spPr>
          <a:xfrm>
            <a:off x="1" y="3105151"/>
            <a:ext cx="6448424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C919AC-5C69-0A1E-296A-C935FA3860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97004" y="670559"/>
            <a:ext cx="4555782" cy="54450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/>
              <a:t>Традиційно болгарські страви – запечена в духовці баранина з овочами </a:t>
            </a:r>
            <a:r>
              <a:rPr lang="en-US" sz="2000" i="1"/>
              <a:t>гювеч</a:t>
            </a:r>
            <a:r>
              <a:rPr lang="en-US" sz="2000"/>
              <a:t>, смажена баранина </a:t>
            </a:r>
            <a:r>
              <a:rPr lang="en-US" sz="2000" i="1"/>
              <a:t>мемано</a:t>
            </a:r>
            <a:r>
              <a:rPr lang="en-US" sz="2000"/>
              <a:t>, кебаби з баранини, свинини, дичини, страва з рубленого м’яса </a:t>
            </a:r>
            <a:r>
              <a:rPr lang="en-US" sz="2000" i="1"/>
              <a:t>мусака, </a:t>
            </a:r>
            <a:r>
              <a:rPr lang="en-US" sz="2000"/>
              <a:t>телятина в томатному соусі </a:t>
            </a:r>
            <a:r>
              <a:rPr lang="en-US" sz="2000" i="1"/>
              <a:t>таскебап, </a:t>
            </a:r>
            <a:r>
              <a:rPr lang="en-US" sz="2000"/>
              <a:t>тушкована страви з різних видів риби або курчат в овочевому маринаді з часником, цибулею, олією та приправами </a:t>
            </a:r>
            <a:r>
              <a:rPr lang="en-US" sz="2000" i="1"/>
              <a:t>плакія</a:t>
            </a:r>
            <a:r>
              <a:rPr lang="en-US" sz="2000"/>
              <a:t>, страва з баклажан </a:t>
            </a:r>
            <a:r>
              <a:rPr lang="en-US" sz="2000" i="1"/>
              <a:t>імамбаяяда</a:t>
            </a:r>
            <a:r>
              <a:rPr lang="en-US" sz="2000"/>
              <a:t>, пікантний соус з солодкого перцю </a:t>
            </a:r>
            <a:r>
              <a:rPr lang="en-US" sz="2000" i="1"/>
              <a:t>лютениця</a:t>
            </a:r>
            <a:r>
              <a:rPr lang="en-US" sz="2000"/>
              <a:t>, пиріг з листкового тіста з овочами, бринзою і сиром </a:t>
            </a:r>
            <a:r>
              <a:rPr lang="en-US" sz="2000" i="1"/>
              <a:t>баниця</a:t>
            </a:r>
            <a:r>
              <a:rPr lang="en-US" sz="2000"/>
              <a:t>. 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xmlns="" val="3989444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0">
            <a:extLst>
              <a:ext uri="{FF2B5EF4-FFF2-40B4-BE49-F238E27FC236}">
                <a16:creationId xmlns:a16="http://schemas.microsoft.com/office/drawing/2014/main" xmlns="" id="{637B2035-1FCB-439A-B421-095E136C7E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xmlns="" id="{676D6CDF-C512-4739-B158-55EE955EFA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5503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AB6991-5CC4-A89C-D3CC-900876577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3" y="670559"/>
            <a:ext cx="4683321" cy="21488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/>
              <a:t>Режим харчування. </a:t>
            </a:r>
            <a:endParaRPr lang="en-US"/>
          </a:p>
        </p:txBody>
      </p:sp>
      <p:pic>
        <p:nvPicPr>
          <p:cNvPr id="6" name="Объект 5" descr="Изображение выглядит как в помещении, тарел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0A72774-09F3-D540-6637-85FBBEF49A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659" b="6806"/>
          <a:stretch/>
        </p:blipFill>
        <p:spPr>
          <a:xfrm>
            <a:off x="1" y="3105151"/>
            <a:ext cx="6448424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238003-B9EA-CD5C-1614-3D199722D1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97004" y="670559"/>
            <a:ext cx="4555782" cy="54450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/>
              <a:t>Одна з святкових страв – </a:t>
            </a:r>
            <a:r>
              <a:rPr lang="en-US" sz="2000" i="1"/>
              <a:t>фарширований горіхами короп</a:t>
            </a:r>
            <a:r>
              <a:rPr lang="en-US" sz="2000"/>
              <a:t>, наряду з пирогом </a:t>
            </a:r>
            <a:r>
              <a:rPr lang="en-US" sz="2000" i="1"/>
              <a:t>погача</a:t>
            </a:r>
            <a:r>
              <a:rPr lang="en-US" sz="2000"/>
              <a:t>, в якому по традиції запікають срібну монету на щастя. </a:t>
            </a:r>
          </a:p>
          <a:p>
            <a:r>
              <a:rPr lang="en-US" sz="2000"/>
              <a:t>У болгарській етнічній кухні овочі використовуються в будь-якому виді: сирому, вареному, смаженому, тушкованому, маринованому. Овочі подаються як закуски, гарнір, самостійна страва; вони є неодмінним компонентом перших страв. 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xmlns="" val="2952969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56688E73-49B9-4052-A836-D248C825D7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B6AEE0C-07FE-4154-BC7C-2F20530BC5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Объект 5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515B91A9-6F78-D5C3-5BBA-D6EAE65CB8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045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A4A55D-1651-FFB3-999E-AAD529B2B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57189"/>
            <a:ext cx="5155263" cy="5571899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8D33C75-19DB-F8CF-7B71-AE0D0F624A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95375" y="557189"/>
            <a:ext cx="5158424" cy="55718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Болгари люблять добре поїсти – гарячу страву тут подають на обід і до вечері. </a:t>
            </a:r>
          </a:p>
          <a:p>
            <a:r>
              <a:rPr lang="en-US" sz="2000">
                <a:solidFill>
                  <a:srgbClr val="FFFFFF"/>
                </a:solidFill>
              </a:rPr>
              <a:t>Режим харчування болгар залежить від пори року. Так, наприклад, улітку на сніданок болгари їдять шматок бринзи, хліб, зелень і помідори. На обід прийнято вживати суп таратор, смажений болгарський перець, фарширований бринзою і яйцями, а також салат зі свіжих овочів. У післяобідній час можна приготувати яєчню, а на вечерю подати ще один салат. Болгари взагалі дуже люблять салати і готують них з будь-яких овочів: зі свіжих огірків, цвітної капусти, печеного солодкого  або гострого перцю, із бринзою або відкинутим кислим молоком. 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351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!!Rectangle">
            <a:extLst>
              <a:ext uri="{FF2B5EF4-FFF2-40B4-BE49-F238E27FC236}">
                <a16:creationId xmlns:a16="http://schemas.microsoft.com/office/drawing/2014/main" xmlns="" id="{7C432AFE-B3D2-4BFF-BF8F-96C27AFF1A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0D64CB59-2BB7-7BCA-2C90-A4BB2BBEB3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8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27B22F-A924-36A8-8904-9F35969BE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5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07B334-07E0-F7C8-E293-932988A022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 err="1"/>
              <a:t>Восени</a:t>
            </a:r>
            <a:r>
              <a:rPr lang="en-US" sz="2000" dirty="0"/>
              <a:t> й </a:t>
            </a:r>
            <a:r>
              <a:rPr lang="en-US" sz="2000" dirty="0" err="1"/>
              <a:t>узимку</a:t>
            </a:r>
            <a:r>
              <a:rPr lang="en-US" sz="2000" dirty="0"/>
              <a:t> </a:t>
            </a:r>
            <a:r>
              <a:rPr lang="en-US" sz="2000" dirty="0" err="1"/>
              <a:t>дуже</a:t>
            </a:r>
            <a:r>
              <a:rPr lang="en-US" sz="2000" dirty="0"/>
              <a:t> </a:t>
            </a:r>
            <a:r>
              <a:rPr lang="en-US" sz="2000" dirty="0" err="1"/>
              <a:t>поширені</a:t>
            </a:r>
            <a:r>
              <a:rPr lang="en-US" sz="2000" dirty="0"/>
              <a:t> </a:t>
            </a:r>
            <a:r>
              <a:rPr lang="en-US" sz="2000" dirty="0" err="1"/>
              <a:t>страви</a:t>
            </a:r>
            <a:r>
              <a:rPr lang="en-US" sz="2000" dirty="0"/>
              <a:t> з </a:t>
            </a:r>
            <a:r>
              <a:rPr lang="en-US" sz="2000" dirty="0" err="1"/>
              <a:t>консервованими</a:t>
            </a:r>
            <a:r>
              <a:rPr lang="en-US" sz="2000" dirty="0"/>
              <a:t> </a:t>
            </a:r>
            <a:r>
              <a:rPr lang="en-US" sz="2000" dirty="0" err="1"/>
              <a:t>овочами</a:t>
            </a:r>
            <a:r>
              <a:rPr lang="en-US" sz="2000" dirty="0"/>
              <a:t>. </a:t>
            </a:r>
            <a:r>
              <a:rPr lang="en-US" sz="2000" dirty="0" err="1"/>
              <a:t>Навесні</a:t>
            </a:r>
            <a:r>
              <a:rPr lang="en-US" sz="2000" dirty="0"/>
              <a:t> в </a:t>
            </a:r>
            <a:r>
              <a:rPr lang="en-US" sz="2000" dirty="0" err="1"/>
              <a:t>їжу</a:t>
            </a:r>
            <a:r>
              <a:rPr lang="en-US" sz="2000" dirty="0"/>
              <a:t> </a:t>
            </a:r>
            <a:r>
              <a:rPr lang="en-US" sz="2000" dirty="0" err="1"/>
              <a:t>використовують</a:t>
            </a:r>
            <a:r>
              <a:rPr lang="en-US" sz="2000" dirty="0"/>
              <a:t> </a:t>
            </a:r>
            <a:r>
              <a:rPr lang="en-US" sz="2000" dirty="0" err="1"/>
              <a:t>молоду</a:t>
            </a:r>
            <a:r>
              <a:rPr lang="en-US" sz="2000" dirty="0"/>
              <a:t> </a:t>
            </a:r>
            <a:r>
              <a:rPr lang="en-US" sz="2000" dirty="0" err="1"/>
              <a:t>зелень</a:t>
            </a:r>
            <a:r>
              <a:rPr lang="en-US" sz="2000" dirty="0"/>
              <a:t>. </a:t>
            </a:r>
          </a:p>
          <a:p>
            <a:r>
              <a:rPr lang="en-US" sz="2000" dirty="0" err="1"/>
              <a:t>Час</a:t>
            </a:r>
            <a:r>
              <a:rPr lang="en-US" sz="2000" dirty="0"/>
              <a:t> </a:t>
            </a:r>
            <a:r>
              <a:rPr lang="en-US" sz="2000" dirty="0" err="1"/>
              <a:t>прийому</a:t>
            </a:r>
            <a:r>
              <a:rPr lang="en-US" sz="2000" dirty="0"/>
              <a:t> </a:t>
            </a:r>
            <a:r>
              <a:rPr lang="en-US" sz="2000" dirty="0" err="1"/>
              <a:t>їжі</a:t>
            </a:r>
            <a:r>
              <a:rPr lang="en-US" sz="2000" dirty="0"/>
              <a:t> </a:t>
            </a:r>
            <a:r>
              <a:rPr lang="en-US" sz="2000" dirty="0" err="1"/>
              <a:t>збігається</a:t>
            </a:r>
            <a:r>
              <a:rPr lang="en-US" sz="2000" dirty="0"/>
              <a:t> з </a:t>
            </a:r>
            <a:r>
              <a:rPr lang="en-US" sz="2000" dirty="0" err="1"/>
              <a:t>часом</a:t>
            </a:r>
            <a:r>
              <a:rPr lang="en-US" sz="2000" dirty="0"/>
              <a:t> </a:t>
            </a:r>
            <a:r>
              <a:rPr lang="en-US" sz="2000" dirty="0" err="1"/>
              <a:t>інших</a:t>
            </a:r>
            <a:r>
              <a:rPr lang="en-US" sz="2000" dirty="0"/>
              <a:t> </a:t>
            </a:r>
            <a:r>
              <a:rPr lang="en-US" sz="2000" dirty="0" err="1"/>
              <a:t>європейських</a:t>
            </a:r>
            <a:r>
              <a:rPr lang="en-US" sz="2000" dirty="0"/>
              <a:t> </a:t>
            </a:r>
            <a:r>
              <a:rPr lang="en-US" sz="2000" dirty="0" err="1"/>
              <a:t>країн</a:t>
            </a:r>
            <a:r>
              <a:rPr lang="en-US" sz="2000" dirty="0"/>
              <a:t>. </a:t>
            </a:r>
            <a:r>
              <a:rPr lang="en-US" sz="2000" dirty="0" err="1"/>
              <a:t>Сніданок</a:t>
            </a:r>
            <a:r>
              <a:rPr lang="en-US" sz="2000" dirty="0"/>
              <a:t> у </a:t>
            </a:r>
            <a:r>
              <a:rPr lang="en-US" sz="2000" dirty="0" err="1"/>
              <a:t>болгар</a:t>
            </a:r>
            <a:r>
              <a:rPr lang="en-US" sz="2000" dirty="0"/>
              <a:t> </a:t>
            </a:r>
            <a:r>
              <a:rPr lang="en-US" sz="2000" dirty="0" err="1"/>
              <a:t>легкий</a:t>
            </a:r>
            <a:r>
              <a:rPr lang="en-US" sz="2000" dirty="0"/>
              <a:t>, </a:t>
            </a:r>
            <a:r>
              <a:rPr lang="en-US" sz="2000" dirty="0" err="1"/>
              <a:t>більш</a:t>
            </a:r>
            <a:r>
              <a:rPr lang="en-US" sz="2000" dirty="0"/>
              <a:t> </a:t>
            </a:r>
            <a:r>
              <a:rPr lang="en-US" sz="2000" dirty="0" err="1"/>
              <a:t>ситний</a:t>
            </a:r>
            <a:r>
              <a:rPr lang="en-US" sz="2000" dirty="0"/>
              <a:t> </a:t>
            </a:r>
            <a:r>
              <a:rPr lang="en-US" sz="2000" dirty="0" err="1"/>
              <a:t>обід</a:t>
            </a:r>
            <a:r>
              <a:rPr lang="en-US" sz="2000" dirty="0"/>
              <a:t> з </a:t>
            </a:r>
            <a:r>
              <a:rPr lang="en-US" sz="2000" dirty="0" err="1"/>
              <a:t>гарячою</a:t>
            </a:r>
            <a:r>
              <a:rPr lang="en-US" sz="2000" dirty="0"/>
              <a:t> </a:t>
            </a:r>
            <a:r>
              <a:rPr lang="en-US" sz="2000" dirty="0" err="1"/>
              <a:t>стравою</a:t>
            </a:r>
            <a:r>
              <a:rPr lang="en-US" sz="2000" dirty="0"/>
              <a:t> і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вечерею</a:t>
            </a:r>
            <a:r>
              <a:rPr lang="en-US" sz="2000" dirty="0"/>
              <a:t> </a:t>
            </a:r>
            <a:r>
              <a:rPr lang="en-US" sz="2000" dirty="0" err="1"/>
              <a:t>болгари</a:t>
            </a:r>
            <a:r>
              <a:rPr lang="en-US" sz="2000" dirty="0"/>
              <a:t> </a:t>
            </a:r>
            <a:r>
              <a:rPr lang="en-US" sz="2000" dirty="0" err="1"/>
              <a:t>теж</a:t>
            </a:r>
            <a:r>
              <a:rPr lang="en-US" sz="2000" dirty="0"/>
              <a:t> </a:t>
            </a:r>
            <a:r>
              <a:rPr lang="en-US" sz="2000" dirty="0" err="1"/>
              <a:t>не</a:t>
            </a:r>
            <a:r>
              <a:rPr lang="en-US" sz="2000" dirty="0"/>
              <a:t> </a:t>
            </a:r>
            <a:r>
              <a:rPr lang="en-US" sz="2000" dirty="0" err="1"/>
              <a:t>прагнуть</a:t>
            </a:r>
            <a:r>
              <a:rPr lang="en-US" sz="2000" dirty="0"/>
              <a:t> </a:t>
            </a:r>
            <a:r>
              <a:rPr lang="en-US" sz="2000" dirty="0" err="1"/>
              <a:t>набрати</a:t>
            </a:r>
            <a:r>
              <a:rPr lang="en-US" sz="2000" dirty="0"/>
              <a:t> </a:t>
            </a:r>
            <a:r>
              <a:rPr lang="en-US" sz="2000" dirty="0" err="1"/>
              <a:t>максимум</a:t>
            </a:r>
            <a:r>
              <a:rPr lang="en-US" sz="2000" dirty="0"/>
              <a:t> </a:t>
            </a:r>
            <a:r>
              <a:rPr lang="en-US" sz="2000" dirty="0" err="1"/>
              <a:t>калорій</a:t>
            </a:r>
            <a:r>
              <a:rPr lang="en-US" sz="2000" dirty="0"/>
              <a:t>. </a:t>
            </a:r>
            <a:r>
              <a:rPr lang="en-US" sz="2000" dirty="0" err="1"/>
              <a:t>Наприкінці</a:t>
            </a:r>
            <a:r>
              <a:rPr lang="en-US" sz="2000" dirty="0"/>
              <a:t> </a:t>
            </a:r>
            <a:r>
              <a:rPr lang="en-US" sz="2000" dirty="0" err="1"/>
              <a:t>обіду</a:t>
            </a:r>
            <a:r>
              <a:rPr lang="en-US" sz="2000" dirty="0"/>
              <a:t> і </a:t>
            </a:r>
            <a:r>
              <a:rPr lang="en-US" sz="2000" dirty="0" err="1"/>
              <a:t>вечері</a:t>
            </a:r>
            <a:r>
              <a:rPr lang="en-US" sz="2000" dirty="0"/>
              <a:t> </a:t>
            </a:r>
            <a:r>
              <a:rPr lang="en-US" sz="2000" dirty="0" err="1"/>
              <a:t>прийнято</a:t>
            </a:r>
            <a:r>
              <a:rPr lang="en-US" sz="2000" dirty="0"/>
              <a:t> </a:t>
            </a:r>
            <a:r>
              <a:rPr lang="en-US" sz="2000" dirty="0" err="1"/>
              <a:t>подавати</a:t>
            </a:r>
            <a:r>
              <a:rPr lang="en-US" sz="2000" dirty="0"/>
              <a:t> </a:t>
            </a:r>
            <a:r>
              <a:rPr lang="en-US" sz="2000" dirty="0" err="1"/>
              <a:t>десерт</a:t>
            </a:r>
            <a:r>
              <a:rPr lang="en-US" sz="2000" dirty="0"/>
              <a:t> і </a:t>
            </a:r>
            <a:r>
              <a:rPr lang="en-US" sz="2000" dirty="0" err="1"/>
              <a:t>чорну</a:t>
            </a:r>
            <a:r>
              <a:rPr lang="en-US" sz="2000" dirty="0"/>
              <a:t> </a:t>
            </a:r>
            <a:r>
              <a:rPr lang="en-US" sz="2000" dirty="0" err="1"/>
              <a:t>каву</a:t>
            </a:r>
            <a:r>
              <a:rPr lang="en-US" sz="2000" dirty="0"/>
              <a:t> </a:t>
            </a:r>
            <a:r>
              <a:rPr lang="en-US" sz="2000" dirty="0" err="1"/>
              <a:t>або</a:t>
            </a:r>
            <a:r>
              <a:rPr lang="en-US" sz="2000" dirty="0"/>
              <a:t> </a:t>
            </a:r>
            <a:r>
              <a:rPr lang="en-US" sz="2000" dirty="0" err="1"/>
              <a:t>каву</a:t>
            </a:r>
            <a:r>
              <a:rPr lang="en-US" sz="2000" dirty="0"/>
              <a:t> </a:t>
            </a:r>
            <a:r>
              <a:rPr lang="en-US" sz="2000" dirty="0" err="1"/>
              <a:t>по-східному</a:t>
            </a:r>
            <a:r>
              <a:rPr lang="en-US" sz="2000" dirty="0"/>
              <a:t>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4276561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xmlns="" id="{117AB3D3-3C9C-4DED-809A-78734805B8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9075B91-5798-0B6F-430D-4EF9C9096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480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3A9A4357-BD1D-4622-A4FE-766E6AB8DE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E659831F-0D9A-4C63-9EBB-8435B85A44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C05014-E28A-EACC-B438-2DF4BAFB2C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3661" y="2599509"/>
            <a:ext cx="4530898" cy="3639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900" b="1" i="1"/>
              <a:t>Загальна характеристика. </a:t>
            </a:r>
            <a:r>
              <a:rPr lang="en-US" sz="1900"/>
              <a:t>Болгарія, окрім своїх природно-географічних переваг, приваблива для туристів і своїми пікантними стравами. </a:t>
            </a:r>
          </a:p>
          <a:p>
            <a:r>
              <a:rPr lang="en-US" sz="1900"/>
              <a:t>По набору продуктової сировини, переліку прянощів та приправ, які входять до складу ряду страв, болгарська кухня дуже близька до етнічних кухонь інших країн Балканського півострову, колишньої Югославії, з країн СНД – регіональної кухні Закавказзя. </a:t>
            </a:r>
          </a:p>
          <a:p>
            <a:endParaRPr lang="en-US" sz="1900"/>
          </a:p>
        </p:txBody>
      </p:sp>
      <p:pic>
        <p:nvPicPr>
          <p:cNvPr id="11" name="Объект 10" descr="Изображение выглядит как графическая встав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D6C1DE20-EF62-F807-670D-DDC60C5792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68" r="3276" b="2"/>
          <a:stretch/>
        </p:blipFill>
        <p:spPr>
          <a:xfrm>
            <a:off x="5911532" y="2484255"/>
            <a:ext cx="5150277" cy="3714244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E6995CE5-F890-4ABA-82A2-26507CE8D2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7982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58EE18-D24A-B75F-8BB1-B38C89802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Португальська</a:t>
            </a:r>
            <a:r>
              <a:rPr lang="ru-RU" b="1" dirty="0"/>
              <a:t> кухня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38593B-B7D3-D447-83F8-03091F9882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err="1"/>
              <a:t>Загальна</a:t>
            </a:r>
            <a:r>
              <a:rPr lang="ru-RU" b="1" i="1" dirty="0"/>
              <a:t> характеристика. </a:t>
            </a:r>
            <a:r>
              <a:rPr lang="ru-RU" dirty="0" err="1"/>
              <a:t>Португальська</a:t>
            </a:r>
            <a:r>
              <a:rPr lang="ru-RU" dirty="0"/>
              <a:t> кухня,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іспанської</a:t>
            </a:r>
            <a:r>
              <a:rPr lang="ru-RU" dirty="0"/>
              <a:t>, є </a:t>
            </a:r>
            <a:r>
              <a:rPr lang="ru-RU" dirty="0" err="1"/>
              <a:t>менш</a:t>
            </a:r>
            <a:r>
              <a:rPr lang="ru-RU" dirty="0"/>
              <a:t> </a:t>
            </a:r>
            <a:r>
              <a:rPr lang="ru-RU" dirty="0" err="1"/>
              <a:t>гострою</a:t>
            </a:r>
            <a:r>
              <a:rPr lang="ru-RU" dirty="0"/>
              <a:t>. Вона </a:t>
            </a:r>
            <a:r>
              <a:rPr lang="ru-RU" dirty="0" err="1"/>
              <a:t>соковита</a:t>
            </a:r>
            <a:r>
              <a:rPr lang="ru-RU" dirty="0"/>
              <a:t>, </a:t>
            </a:r>
            <a:r>
              <a:rPr lang="ru-RU" dirty="0" err="1"/>
              <a:t>досить</a:t>
            </a:r>
            <a:r>
              <a:rPr lang="ru-RU" dirty="0"/>
              <a:t> ситна і жирна. </a:t>
            </a:r>
          </a:p>
          <a:p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провінція</a:t>
            </a:r>
            <a:r>
              <a:rPr lang="ru-RU" dirty="0"/>
              <a:t> </a:t>
            </a:r>
            <a:r>
              <a:rPr lang="ru-RU" dirty="0" err="1"/>
              <a:t>Португалії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приготування</a:t>
            </a:r>
            <a:r>
              <a:rPr lang="ru-RU" dirty="0"/>
              <a:t> </a:t>
            </a:r>
            <a:r>
              <a:rPr lang="ru-RU" dirty="0" err="1"/>
              <a:t>страв</a:t>
            </a:r>
            <a:r>
              <a:rPr lang="ru-RU" dirty="0"/>
              <a:t>: в </a:t>
            </a:r>
            <a:r>
              <a:rPr lang="ru-RU" dirty="0" err="1"/>
              <a:t>одній</a:t>
            </a:r>
            <a:r>
              <a:rPr lang="ru-RU" dirty="0"/>
              <a:t> </a:t>
            </a:r>
            <a:r>
              <a:rPr lang="ru-RU" dirty="0" err="1"/>
              <a:t>застосовують</a:t>
            </a:r>
            <a:r>
              <a:rPr lang="ru-RU" dirty="0"/>
              <a:t> </a:t>
            </a:r>
            <a:r>
              <a:rPr lang="ru-RU" dirty="0" err="1"/>
              <a:t>оливкову</a:t>
            </a:r>
            <a:r>
              <a:rPr lang="ru-RU" dirty="0"/>
              <a:t> </a:t>
            </a:r>
            <a:r>
              <a:rPr lang="ru-RU" dirty="0" err="1"/>
              <a:t>олію</a:t>
            </a:r>
            <a:r>
              <a:rPr lang="ru-RU" dirty="0"/>
              <a:t>, в </a:t>
            </a:r>
            <a:r>
              <a:rPr lang="ru-RU" dirty="0" err="1"/>
              <a:t>іншій</a:t>
            </a:r>
            <a:r>
              <a:rPr lang="ru-RU" dirty="0"/>
              <a:t> - </a:t>
            </a:r>
            <a:r>
              <a:rPr lang="ru-RU" dirty="0" err="1"/>
              <a:t>пряжене</a:t>
            </a:r>
            <a:r>
              <a:rPr lang="ru-RU" dirty="0"/>
              <a:t> </a:t>
            </a:r>
            <a:r>
              <a:rPr lang="ru-RU" dirty="0" err="1"/>
              <a:t>свиняче</a:t>
            </a:r>
            <a:r>
              <a:rPr lang="ru-RU" dirty="0"/>
              <a:t> сало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вершкове</a:t>
            </a:r>
            <a:r>
              <a:rPr lang="ru-RU" dirty="0"/>
              <a:t> масло. </a:t>
            </a:r>
          </a:p>
          <a:p>
            <a:endParaRPr lang="uk-UA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438042"/>
            <a:ext cx="5181600" cy="312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2712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F67316-0779-8A29-3D0D-FF2749169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9E4D44-85B1-26D9-549C-BC3DF91E2C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Освічені</a:t>
            </a:r>
            <a:r>
              <a:rPr lang="ru-RU" dirty="0"/>
              <a:t> </a:t>
            </a:r>
            <a:r>
              <a:rPr lang="ru-RU" dirty="0" err="1"/>
              <a:t>цінителі</a:t>
            </a:r>
            <a:r>
              <a:rPr lang="ru-RU" dirty="0"/>
              <a:t> </a:t>
            </a:r>
            <a:r>
              <a:rPr lang="ru-RU" dirty="0" err="1"/>
              <a:t>відмовляють</a:t>
            </a:r>
            <a:r>
              <a:rPr lang="ru-RU" dirty="0"/>
              <a:t> </a:t>
            </a:r>
            <a:r>
              <a:rPr lang="ru-RU" dirty="0" err="1"/>
              <a:t>португальській</a:t>
            </a:r>
            <a:r>
              <a:rPr lang="ru-RU" dirty="0"/>
              <a:t> </a:t>
            </a:r>
            <a:r>
              <a:rPr lang="ru-RU" dirty="0" err="1"/>
              <a:t>кухні</a:t>
            </a:r>
            <a:r>
              <a:rPr lang="ru-RU" dirty="0"/>
              <a:t> у </a:t>
            </a:r>
            <a:r>
              <a:rPr lang="ru-RU" dirty="0" err="1"/>
              <a:t>вишуканості</a:t>
            </a:r>
            <a:r>
              <a:rPr lang="ru-RU" dirty="0"/>
              <a:t>. А </a:t>
            </a:r>
            <a:r>
              <a:rPr lang="ru-RU" dirty="0" err="1"/>
              <a:t>критерію</a:t>
            </a:r>
            <a:r>
              <a:rPr lang="ru-RU" dirty="0"/>
              <a:t> "ситно і недорого" </a:t>
            </a:r>
            <a:r>
              <a:rPr lang="ru-RU" dirty="0" err="1"/>
              <a:t>португальська</a:t>
            </a:r>
            <a:r>
              <a:rPr lang="ru-RU" dirty="0"/>
              <a:t> кухня </a:t>
            </a:r>
            <a:r>
              <a:rPr lang="ru-RU" dirty="0" err="1"/>
              <a:t>цілком</a:t>
            </a:r>
            <a:r>
              <a:rPr lang="ru-RU" dirty="0"/>
              <a:t> </a:t>
            </a:r>
            <a:r>
              <a:rPr lang="ru-RU" dirty="0" err="1"/>
              <a:t>відповідає</a:t>
            </a:r>
            <a:r>
              <a:rPr lang="ru-RU" dirty="0"/>
              <a:t>. </a:t>
            </a:r>
          </a:p>
          <a:p>
            <a:r>
              <a:rPr lang="ru-RU" dirty="0" err="1"/>
              <a:t>Португальська</a:t>
            </a:r>
            <a:r>
              <a:rPr lang="ru-RU" dirty="0"/>
              <a:t> кухня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прості</a:t>
            </a:r>
            <a:r>
              <a:rPr lang="ru-RU" dirty="0"/>
              <a:t>, </a:t>
            </a:r>
            <a:r>
              <a:rPr lang="ru-RU" dirty="0" err="1"/>
              <a:t>ситні</a:t>
            </a:r>
            <a:r>
              <a:rPr lang="ru-RU" dirty="0"/>
              <a:t> і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смачні</a:t>
            </a:r>
            <a:r>
              <a:rPr lang="ru-RU" dirty="0"/>
              <a:t> страви з </a:t>
            </a:r>
            <a:r>
              <a:rPr lang="ru-RU" dirty="0" err="1"/>
              <a:t>риби</a:t>
            </a:r>
            <a:r>
              <a:rPr lang="ru-RU" dirty="0"/>
              <a:t> і </a:t>
            </a:r>
            <a:r>
              <a:rPr lang="ru-RU" dirty="0" err="1"/>
              <a:t>морепродуктів</a:t>
            </a:r>
            <a:r>
              <a:rPr lang="ru-RU" dirty="0"/>
              <a:t>, </a:t>
            </a:r>
            <a:r>
              <a:rPr lang="ru-RU" dirty="0" err="1"/>
              <a:t>м'яса</a:t>
            </a:r>
            <a:r>
              <a:rPr lang="ru-RU" dirty="0"/>
              <a:t> і </a:t>
            </a:r>
            <a:r>
              <a:rPr lang="ru-RU" dirty="0" err="1"/>
              <a:t>капусти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великий </a:t>
            </a:r>
            <a:r>
              <a:rPr lang="ru-RU" dirty="0" err="1"/>
              <a:t>вибір</a:t>
            </a:r>
            <a:r>
              <a:rPr lang="ru-RU" dirty="0"/>
              <a:t> </a:t>
            </a:r>
            <a:r>
              <a:rPr lang="ru-RU" dirty="0" err="1"/>
              <a:t>сирів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порівнянні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Середземномор'ям</a:t>
            </a:r>
            <a:r>
              <a:rPr lang="ru-RU" dirty="0"/>
              <a:t> </a:t>
            </a:r>
            <a:r>
              <a:rPr lang="ru-RU" dirty="0" err="1"/>
              <a:t>свіжої</a:t>
            </a:r>
            <a:r>
              <a:rPr lang="ru-RU" dirty="0"/>
              <a:t> </a:t>
            </a:r>
            <a:r>
              <a:rPr lang="ru-RU" dirty="0" err="1"/>
              <a:t>зелені</a:t>
            </a:r>
            <a:r>
              <a:rPr lang="ru-RU" dirty="0"/>
              <a:t> </a:t>
            </a:r>
            <a:r>
              <a:rPr lang="ru-RU" dirty="0" err="1"/>
              <a:t>вживається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їжі</a:t>
            </a:r>
            <a:r>
              <a:rPr lang="ru-RU" dirty="0"/>
              <a:t> </a:t>
            </a:r>
            <a:r>
              <a:rPr lang="ru-RU" dirty="0" err="1"/>
              <a:t>португальці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розбірливі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5" name="Содержимое 4" descr="pt_kitchen03_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954302"/>
            <a:ext cx="5181600" cy="3763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90871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AAF4FE-8356-AE38-1FC8-00A2CB9D5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Набір</a:t>
            </a:r>
            <a:r>
              <a:rPr lang="ru-RU" b="1" i="1" dirty="0"/>
              <a:t> </a:t>
            </a:r>
            <a:r>
              <a:rPr lang="ru-RU" b="1" i="1" dirty="0" err="1"/>
              <a:t>традиційної</a:t>
            </a:r>
            <a:r>
              <a:rPr lang="ru-RU" b="1" i="1" dirty="0"/>
              <a:t> і </a:t>
            </a:r>
            <a:r>
              <a:rPr lang="ru-RU" b="1" i="1" dirty="0" err="1"/>
              <a:t>сучасної</a:t>
            </a:r>
            <a:r>
              <a:rPr lang="ru-RU" b="1" i="1" dirty="0"/>
              <a:t> </a:t>
            </a:r>
            <a:r>
              <a:rPr lang="ru-RU" b="1" i="1" dirty="0" err="1"/>
              <a:t>продовольчої</a:t>
            </a:r>
            <a:r>
              <a:rPr lang="ru-RU" b="1" i="1" dirty="0"/>
              <a:t> </a:t>
            </a:r>
            <a:r>
              <a:rPr lang="ru-RU" b="1" i="1" dirty="0" err="1"/>
              <a:t>сировини</a:t>
            </a:r>
            <a:r>
              <a:rPr lang="ru-RU" b="1" i="1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23C0AF-5884-446D-1519-2C7D116B3E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Португальці</a:t>
            </a:r>
            <a:r>
              <a:rPr lang="ru-RU" dirty="0"/>
              <a:t>, як і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жителі</a:t>
            </a:r>
            <a:r>
              <a:rPr lang="ru-RU" dirty="0"/>
              <a:t> </a:t>
            </a:r>
            <a:r>
              <a:rPr lang="ru-RU" dirty="0" err="1"/>
              <a:t>півдня</a:t>
            </a:r>
            <a:r>
              <a:rPr lang="ru-RU" dirty="0"/>
              <a:t>, </a:t>
            </a:r>
            <a:r>
              <a:rPr lang="ru-RU" dirty="0" err="1"/>
              <a:t>знають</a:t>
            </a:r>
            <a:r>
              <a:rPr lang="ru-RU" dirty="0"/>
              <a:t> </a:t>
            </a:r>
            <a:r>
              <a:rPr lang="ru-RU" dirty="0" err="1"/>
              <a:t>користь</a:t>
            </a:r>
            <a:r>
              <a:rPr lang="ru-RU" dirty="0"/>
              <a:t> у </a:t>
            </a:r>
            <a:r>
              <a:rPr lang="ru-RU" dirty="0" err="1"/>
              <a:t>хорошій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. Будь то </a:t>
            </a:r>
            <a:r>
              <a:rPr lang="ru-RU" dirty="0" err="1"/>
              <a:t>нескінченне</a:t>
            </a:r>
            <a:r>
              <a:rPr lang="ru-RU" dirty="0"/>
              <a:t> </a:t>
            </a:r>
            <a:r>
              <a:rPr lang="ru-RU" dirty="0" err="1"/>
              <a:t>розмаїття</a:t>
            </a:r>
            <a:r>
              <a:rPr lang="ru-RU" dirty="0"/>
              <a:t> </a:t>
            </a:r>
            <a:r>
              <a:rPr lang="ru-RU" dirty="0" err="1"/>
              <a:t>ковбас</a:t>
            </a:r>
            <a:r>
              <a:rPr lang="ru-RU" dirty="0"/>
              <a:t> (</a:t>
            </a:r>
            <a:r>
              <a:rPr lang="ru-RU" dirty="0" err="1"/>
              <a:t>алєйра</a:t>
            </a:r>
            <a:r>
              <a:rPr lang="ru-RU" dirty="0"/>
              <a:t>, бушу, </a:t>
            </a:r>
            <a:r>
              <a:rPr lang="ru-RU" dirty="0" err="1"/>
              <a:t>кашулєйра</a:t>
            </a:r>
            <a:r>
              <a:rPr lang="ru-RU" dirty="0"/>
              <a:t>, </a:t>
            </a:r>
            <a:r>
              <a:rPr lang="ru-RU" dirty="0" err="1"/>
              <a:t>морсела</a:t>
            </a:r>
            <a:r>
              <a:rPr lang="ru-RU" dirty="0"/>
              <a:t>, </a:t>
            </a:r>
            <a:r>
              <a:rPr lang="ru-RU" dirty="0" err="1"/>
              <a:t>салпікан</a:t>
            </a:r>
            <a:r>
              <a:rPr lang="ru-RU" dirty="0"/>
              <a:t>, </a:t>
            </a:r>
            <a:r>
              <a:rPr lang="ru-RU" dirty="0" err="1"/>
              <a:t>шуріса</a:t>
            </a:r>
            <a:r>
              <a:rPr lang="ru-RU" dirty="0"/>
              <a:t>) і </a:t>
            </a:r>
            <a:r>
              <a:rPr lang="ru-RU" dirty="0" err="1"/>
              <a:t>сиру</a:t>
            </a:r>
            <a:r>
              <a:rPr lang="ru-RU" dirty="0"/>
              <a:t> (</a:t>
            </a:r>
            <a:r>
              <a:rPr lang="ru-RU" dirty="0" err="1"/>
              <a:t>серрано</a:t>
            </a:r>
            <a:r>
              <a:rPr lang="ru-RU" dirty="0"/>
              <a:t>, </a:t>
            </a:r>
            <a:r>
              <a:rPr lang="ru-RU" dirty="0" err="1"/>
              <a:t>ніза</a:t>
            </a:r>
            <a:r>
              <a:rPr lang="ru-RU" dirty="0"/>
              <a:t>, </a:t>
            </a:r>
            <a:r>
              <a:rPr lang="ru-RU" dirty="0" err="1"/>
              <a:t>терріншу</a:t>
            </a:r>
            <a:r>
              <a:rPr lang="ru-RU" dirty="0"/>
              <a:t>, </a:t>
            </a:r>
            <a:r>
              <a:rPr lang="ru-RU" dirty="0" err="1"/>
              <a:t>томар</a:t>
            </a:r>
            <a:r>
              <a:rPr lang="ru-RU" dirty="0"/>
              <a:t>), достаток </a:t>
            </a:r>
            <a:r>
              <a:rPr lang="ru-RU" dirty="0" err="1"/>
              <a:t>риби</a:t>
            </a:r>
            <a:r>
              <a:rPr lang="ru-RU" dirty="0"/>
              <a:t> і </a:t>
            </a:r>
            <a:r>
              <a:rPr lang="ru-RU" dirty="0" err="1"/>
              <a:t>морепродуктів</a:t>
            </a:r>
            <a:r>
              <a:rPr lang="ru-RU" dirty="0"/>
              <a:t>, </a:t>
            </a:r>
            <a:r>
              <a:rPr lang="ru-RU" dirty="0" err="1"/>
              <a:t>овочів</a:t>
            </a:r>
            <a:r>
              <a:rPr lang="ru-RU" dirty="0"/>
              <a:t> та </a:t>
            </a:r>
            <a:r>
              <a:rPr lang="ru-RU" dirty="0" err="1"/>
              <a:t>фруктів</a:t>
            </a:r>
            <a:r>
              <a:rPr lang="ru-RU" dirty="0"/>
              <a:t>. </a:t>
            </a:r>
          </a:p>
          <a:p>
            <a:r>
              <a:rPr lang="ru-RU" dirty="0" err="1"/>
              <a:t>Португальці</a:t>
            </a:r>
            <a:r>
              <a:rPr lang="ru-RU" dirty="0"/>
              <a:t> практично </a:t>
            </a:r>
            <a:r>
              <a:rPr lang="ru-RU" dirty="0" err="1"/>
              <a:t>їдять</a:t>
            </a:r>
            <a:r>
              <a:rPr lang="ru-RU" dirty="0"/>
              <a:t> мало </a:t>
            </a:r>
            <a:r>
              <a:rPr lang="ru-RU" dirty="0" err="1"/>
              <a:t>м'яса</a:t>
            </a:r>
            <a:r>
              <a:rPr lang="ru-RU" dirty="0"/>
              <a:t>. </a:t>
            </a:r>
          </a:p>
          <a:p>
            <a:endParaRPr lang="uk-UA" dirty="0"/>
          </a:p>
        </p:txBody>
      </p:sp>
      <p:pic>
        <p:nvPicPr>
          <p:cNvPr id="5" name="Содержимое 4" descr="portugalskaia-kuhnia-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8194"/>
            <a:ext cx="51816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3260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C477D4-7D53-4F14-A63E-F9BD18824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Способи</a:t>
            </a:r>
            <a:r>
              <a:rPr lang="ru-RU" b="1" i="1" dirty="0"/>
              <a:t> </a:t>
            </a:r>
            <a:r>
              <a:rPr lang="ru-RU" b="1" i="1" dirty="0" err="1"/>
              <a:t>кулінарно-технологічної</a:t>
            </a:r>
            <a:r>
              <a:rPr lang="ru-RU" b="1" i="1" dirty="0"/>
              <a:t> </a:t>
            </a:r>
            <a:r>
              <a:rPr lang="ru-RU" b="1" i="1" dirty="0" err="1"/>
              <a:t>обробки</a:t>
            </a:r>
            <a:r>
              <a:rPr lang="ru-RU" b="1" i="1" dirty="0"/>
              <a:t> при </a:t>
            </a:r>
            <a:r>
              <a:rPr lang="ru-RU" b="1" i="1" dirty="0" err="1"/>
              <a:t>виробництві</a:t>
            </a:r>
            <a:r>
              <a:rPr lang="ru-RU" b="1" i="1" dirty="0"/>
              <a:t> </a:t>
            </a:r>
            <a:r>
              <a:rPr lang="ru-RU" b="1" i="1" dirty="0" err="1"/>
              <a:t>напівфабрикатів</a:t>
            </a:r>
            <a:r>
              <a:rPr lang="ru-RU" b="1" i="1" dirty="0"/>
              <a:t> і </a:t>
            </a:r>
            <a:r>
              <a:rPr lang="ru-RU" b="1" i="1" dirty="0" err="1"/>
              <a:t>страв</a:t>
            </a:r>
            <a:r>
              <a:rPr lang="ru-RU" b="1" i="1" dirty="0"/>
              <a:t>.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097417A-FAD8-5328-17ED-89ABDB0BF3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Улюблену</a:t>
            </a:r>
            <a:r>
              <a:rPr lang="ru-RU" dirty="0"/>
              <a:t> </a:t>
            </a:r>
            <a:r>
              <a:rPr lang="ru-RU" dirty="0" err="1"/>
              <a:t>тріску</a:t>
            </a:r>
            <a:r>
              <a:rPr lang="ru-RU" dirty="0"/>
              <a:t> в </a:t>
            </a:r>
            <a:r>
              <a:rPr lang="ru-RU" dirty="0" err="1"/>
              <a:t>Португалії</a:t>
            </a:r>
            <a:r>
              <a:rPr lang="ru-RU" dirty="0"/>
              <a:t> </a:t>
            </a:r>
            <a:r>
              <a:rPr lang="ru-RU" dirty="0" err="1"/>
              <a:t>готують</a:t>
            </a:r>
            <a:r>
              <a:rPr lang="ru-RU" dirty="0"/>
              <a:t> 365-ма способами, на </a:t>
            </a:r>
            <a:r>
              <a:rPr lang="ru-RU" dirty="0" err="1"/>
              <a:t>рік</a:t>
            </a:r>
            <a:r>
              <a:rPr lang="ru-RU" dirty="0"/>
              <a:t> </a:t>
            </a:r>
            <a:r>
              <a:rPr lang="ru-RU" dirty="0" err="1"/>
              <a:t>вистачить</a:t>
            </a:r>
            <a:r>
              <a:rPr lang="ru-RU" dirty="0"/>
              <a:t> </a:t>
            </a:r>
            <a:r>
              <a:rPr lang="ru-RU" dirty="0" err="1"/>
              <a:t>спробувати</a:t>
            </a:r>
            <a:r>
              <a:rPr lang="ru-RU" dirty="0"/>
              <a:t>. </a:t>
            </a:r>
            <a:r>
              <a:rPr lang="ru-RU" dirty="0" err="1"/>
              <a:t>Сушити</a:t>
            </a:r>
            <a:r>
              <a:rPr lang="ru-RU" dirty="0"/>
              <a:t> рибу </a:t>
            </a:r>
            <a:r>
              <a:rPr lang="ru-RU" dirty="0" err="1"/>
              <a:t>корінне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навчилося</a:t>
            </a:r>
            <a:r>
              <a:rPr lang="ru-RU" dirty="0"/>
              <a:t>, </a:t>
            </a:r>
            <a:r>
              <a:rPr lang="ru-RU" dirty="0" err="1"/>
              <a:t>імовірно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готів</a:t>
            </a:r>
            <a:r>
              <a:rPr lang="ru-RU" dirty="0"/>
              <a:t> і </a:t>
            </a:r>
            <a:r>
              <a:rPr lang="ru-RU" dirty="0" err="1"/>
              <a:t>норманів</a:t>
            </a:r>
            <a:r>
              <a:rPr lang="ru-RU" dirty="0"/>
              <a:t>, коли </a:t>
            </a:r>
            <a:r>
              <a:rPr lang="ru-RU" dirty="0" err="1"/>
              <a:t>ті</a:t>
            </a:r>
            <a:r>
              <a:rPr lang="ru-RU" dirty="0"/>
              <a:t> заходили в </a:t>
            </a:r>
            <a:r>
              <a:rPr lang="ru-RU" dirty="0" err="1"/>
              <a:t>їхні</a:t>
            </a:r>
            <a:r>
              <a:rPr lang="ru-RU" dirty="0"/>
              <a:t> порти й </a:t>
            </a:r>
            <a:r>
              <a:rPr lang="ru-RU" dirty="0" err="1"/>
              <a:t>обмінювали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припаси на </a:t>
            </a:r>
            <a:r>
              <a:rPr lang="ru-RU" dirty="0" err="1"/>
              <a:t>південні</a:t>
            </a:r>
            <a:r>
              <a:rPr lang="ru-RU" dirty="0"/>
              <a:t> </a:t>
            </a:r>
            <a:r>
              <a:rPr lang="ru-RU" dirty="0" err="1"/>
              <a:t>фрукти</a:t>
            </a:r>
            <a:r>
              <a:rPr lang="ru-RU" dirty="0"/>
              <a:t>. У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жаркій</a:t>
            </a:r>
            <a:r>
              <a:rPr lang="ru-RU" dirty="0"/>
              <a:t>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риби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сушіння</a:t>
            </a:r>
            <a:r>
              <a:rPr lang="ru-RU" dirty="0"/>
              <a:t> –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зручний</a:t>
            </a:r>
            <a:r>
              <a:rPr lang="ru-RU" dirty="0"/>
              <a:t> </a:t>
            </a:r>
            <a:r>
              <a:rPr lang="ru-RU" dirty="0" err="1"/>
              <a:t>вихід</a:t>
            </a:r>
            <a:r>
              <a:rPr lang="ru-RU" dirty="0"/>
              <a:t> з </a:t>
            </a:r>
            <a:r>
              <a:rPr lang="ru-RU" dirty="0" err="1"/>
              <a:t>положення</a:t>
            </a:r>
            <a:r>
              <a:rPr lang="ru-RU" dirty="0"/>
              <a:t>. </a:t>
            </a:r>
          </a:p>
          <a:p>
            <a:endParaRPr lang="uk-UA" dirty="0"/>
          </a:p>
        </p:txBody>
      </p:sp>
      <p:pic>
        <p:nvPicPr>
          <p:cNvPr id="5" name="Содержимое 4" descr="image_333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73047" y="2225407"/>
            <a:ext cx="5633503" cy="3430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62893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37B464-B8E4-E76F-266C-6BDE6F108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Особливий</a:t>
            </a:r>
            <a:r>
              <a:rPr lang="ru-RU" dirty="0"/>
              <a:t> смак,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негайно</a:t>
            </a:r>
            <a:r>
              <a:rPr lang="ru-RU" dirty="0"/>
              <a:t> ж </a:t>
            </a:r>
            <a:r>
              <a:rPr lang="ru-RU" dirty="0" err="1"/>
              <a:t>відзначають</a:t>
            </a:r>
            <a:r>
              <a:rPr lang="ru-RU" dirty="0"/>
              <a:t> </a:t>
            </a:r>
            <a:r>
              <a:rPr lang="ru-RU" dirty="0" err="1"/>
              <a:t>іноземці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в </a:t>
            </a:r>
            <a:r>
              <a:rPr lang="ru-RU" dirty="0" err="1"/>
              <a:t>сушеної</a:t>
            </a:r>
            <a:r>
              <a:rPr lang="ru-RU" dirty="0"/>
              <a:t> </a:t>
            </a:r>
            <a:r>
              <a:rPr lang="ru-RU" dirty="0" err="1"/>
              <a:t>тріски</a:t>
            </a:r>
            <a:r>
              <a:rPr lang="ru-RU" dirty="0"/>
              <a:t> </a:t>
            </a:r>
            <a:r>
              <a:rPr lang="ru-RU" i="1" dirty="0" err="1"/>
              <a:t>бакалау</a:t>
            </a:r>
            <a:r>
              <a:rPr lang="ru-RU" dirty="0"/>
              <a:t>, але й в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стравах</a:t>
            </a:r>
            <a:r>
              <a:rPr lang="ru-RU" dirty="0"/>
              <a:t> з </a:t>
            </a:r>
            <a:r>
              <a:rPr lang="ru-RU" dirty="0" err="1"/>
              <a:t>риби</a:t>
            </a:r>
            <a:r>
              <a:rPr lang="ru-RU" dirty="0"/>
              <a:t>, </a:t>
            </a:r>
            <a:r>
              <a:rPr lang="ru-RU" dirty="0" err="1"/>
              <a:t>додають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пряності</a:t>
            </a:r>
            <a:r>
              <a:rPr lang="ru-RU" dirty="0"/>
              <a:t>. </a:t>
            </a:r>
            <a:r>
              <a:rPr lang="ru-RU" dirty="0" err="1"/>
              <a:t>Зокрема</a:t>
            </a:r>
            <a:r>
              <a:rPr lang="ru-RU" dirty="0"/>
              <a:t> той </a:t>
            </a:r>
            <a:r>
              <a:rPr lang="ru-RU" dirty="0" err="1"/>
              <a:t>присмак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додає</a:t>
            </a:r>
            <a:r>
              <a:rPr lang="ru-RU" dirty="0"/>
              <a:t> </a:t>
            </a:r>
            <a:r>
              <a:rPr lang="ru-RU" dirty="0" err="1"/>
              <a:t>стравам</a:t>
            </a:r>
            <a:r>
              <a:rPr lang="ru-RU" dirty="0"/>
              <a:t> </a:t>
            </a:r>
            <a:r>
              <a:rPr lang="ru-RU" dirty="0" err="1"/>
              <a:t>досить</a:t>
            </a:r>
            <a:r>
              <a:rPr lang="ru-RU" dirty="0"/>
              <a:t> </a:t>
            </a:r>
            <a:r>
              <a:rPr lang="ru-RU" dirty="0" err="1"/>
              <a:t>розповсюджений</a:t>
            </a:r>
            <a:r>
              <a:rPr lang="ru-RU" dirty="0"/>
              <a:t> </a:t>
            </a:r>
            <a:r>
              <a:rPr lang="ru-RU" dirty="0" err="1"/>
              <a:t>римський</a:t>
            </a:r>
            <a:r>
              <a:rPr lang="ru-RU" dirty="0"/>
              <a:t> </a:t>
            </a:r>
            <a:r>
              <a:rPr lang="ru-RU" dirty="0" err="1"/>
              <a:t>кмин</a:t>
            </a:r>
            <a:r>
              <a:rPr lang="ru-RU" dirty="0"/>
              <a:t>. </a:t>
            </a:r>
          </a:p>
          <a:p>
            <a:r>
              <a:rPr lang="ru-RU" dirty="0" err="1"/>
              <a:t>М'ясний</a:t>
            </a:r>
            <a:r>
              <a:rPr lang="ru-RU" dirty="0"/>
              <a:t> </a:t>
            </a:r>
            <a:r>
              <a:rPr lang="ru-RU" dirty="0" err="1"/>
              <a:t>бульйон</a:t>
            </a:r>
            <a:r>
              <a:rPr lang="ru-RU" dirty="0"/>
              <a:t> </a:t>
            </a:r>
            <a:r>
              <a:rPr lang="ru-RU" dirty="0" err="1"/>
              <a:t>звичайно</a:t>
            </a:r>
            <a:r>
              <a:rPr lang="ru-RU" dirty="0"/>
              <a:t> </a:t>
            </a:r>
            <a:r>
              <a:rPr lang="ru-RU" dirty="0" err="1"/>
              <a:t>приправляють</a:t>
            </a:r>
            <a:r>
              <a:rPr lang="ru-RU" dirty="0"/>
              <a:t> оливковою </a:t>
            </a:r>
            <a:r>
              <a:rPr lang="ru-RU" dirty="0" err="1"/>
              <a:t>олією</a:t>
            </a:r>
            <a:r>
              <a:rPr lang="ru-RU" dirty="0"/>
              <a:t>. </a:t>
            </a:r>
          </a:p>
          <a:p>
            <a:r>
              <a:rPr lang="ru-RU" dirty="0"/>
              <a:t>У </a:t>
            </a:r>
            <a:r>
              <a:rPr lang="ru-RU" dirty="0" err="1"/>
              <a:t>Португалії</a:t>
            </a:r>
            <a:r>
              <a:rPr lang="ru-RU" dirty="0"/>
              <a:t> страви з </a:t>
            </a:r>
            <a:r>
              <a:rPr lang="ru-RU" dirty="0" err="1"/>
              <a:t>риби</a:t>
            </a:r>
            <a:r>
              <a:rPr lang="ru-RU" dirty="0"/>
              <a:t> </a:t>
            </a:r>
            <a:r>
              <a:rPr lang="ru-RU" dirty="0" err="1"/>
              <a:t>смачніші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з </a:t>
            </a:r>
            <a:r>
              <a:rPr lang="ru-RU" dirty="0" err="1"/>
              <a:t>м'яса</a:t>
            </a:r>
            <a:r>
              <a:rPr lang="ru-RU" dirty="0"/>
              <a:t>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701523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0E0763-2881-A09B-4D88-7E1EB8502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BFEDDF9-4654-4417-7644-D007C2FD37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err="1"/>
              <a:t>Основний</a:t>
            </a:r>
            <a:r>
              <a:rPr lang="ru-RU" b="1" i="1" dirty="0"/>
              <a:t> </a:t>
            </a:r>
            <a:r>
              <a:rPr lang="ru-RU" b="1" i="1" dirty="0" err="1"/>
              <a:t>асортимент</a:t>
            </a:r>
            <a:r>
              <a:rPr lang="ru-RU" b="1" i="1" dirty="0"/>
              <a:t> і </a:t>
            </a:r>
            <a:r>
              <a:rPr lang="ru-RU" b="1" i="1" dirty="0" err="1"/>
              <a:t>технологія</a:t>
            </a:r>
            <a:r>
              <a:rPr lang="ru-RU" b="1" i="1" dirty="0"/>
              <a:t> </a:t>
            </a:r>
            <a:r>
              <a:rPr lang="ru-RU" b="1" i="1" dirty="0" err="1"/>
              <a:t>традиційних</a:t>
            </a:r>
            <a:r>
              <a:rPr lang="ru-RU" b="1" i="1" dirty="0"/>
              <a:t> </a:t>
            </a:r>
            <a:r>
              <a:rPr lang="ru-RU" b="1" i="1" dirty="0" err="1"/>
              <a:t>страв</a:t>
            </a:r>
            <a:r>
              <a:rPr lang="ru-RU" b="1" i="1" dirty="0"/>
              <a:t>. </a:t>
            </a:r>
            <a:r>
              <a:rPr lang="ru-RU" dirty="0" err="1"/>
              <a:t>Найчастіше</a:t>
            </a:r>
            <a:r>
              <a:rPr lang="ru-RU" dirty="0"/>
              <a:t> </a:t>
            </a:r>
            <a:r>
              <a:rPr lang="ru-RU" dirty="0" err="1"/>
              <a:t>тріску</a:t>
            </a:r>
            <a:r>
              <a:rPr lang="ru-RU" dirty="0"/>
              <a:t> </a:t>
            </a:r>
            <a:r>
              <a:rPr lang="ru-RU" dirty="0" err="1"/>
              <a:t>їдять</a:t>
            </a:r>
            <a:r>
              <a:rPr lang="ru-RU" dirty="0"/>
              <a:t> з </a:t>
            </a:r>
            <a:r>
              <a:rPr lang="ru-RU" dirty="0" err="1"/>
              <a:t>картоплею</a:t>
            </a:r>
            <a:r>
              <a:rPr lang="ru-RU" dirty="0"/>
              <a:t>, </a:t>
            </a:r>
            <a:r>
              <a:rPr lang="ru-RU" dirty="0" err="1"/>
              <a:t>крутими</a:t>
            </a:r>
            <a:r>
              <a:rPr lang="ru-RU" dirty="0"/>
              <a:t> </a:t>
            </a:r>
            <a:r>
              <a:rPr lang="ru-RU" dirty="0" err="1"/>
              <a:t>яйцями</a:t>
            </a:r>
            <a:r>
              <a:rPr lang="ru-RU" dirty="0"/>
              <a:t> і </a:t>
            </a:r>
            <a:r>
              <a:rPr lang="ru-RU" dirty="0" err="1"/>
              <a:t>паростками</a:t>
            </a:r>
            <a:r>
              <a:rPr lang="ru-RU" dirty="0"/>
              <a:t> </a:t>
            </a:r>
            <a:r>
              <a:rPr lang="ru-RU" dirty="0" err="1"/>
              <a:t>ріпи</a:t>
            </a:r>
            <a:r>
              <a:rPr lang="ru-RU" dirty="0"/>
              <a:t>, </a:t>
            </a:r>
            <a:r>
              <a:rPr lang="ru-RU" dirty="0" err="1"/>
              <a:t>приправленими</a:t>
            </a:r>
            <a:r>
              <a:rPr lang="ru-RU" dirty="0"/>
              <a:t> оливковою </a:t>
            </a:r>
            <a:r>
              <a:rPr lang="ru-RU" dirty="0" err="1"/>
              <a:t>олією</a:t>
            </a:r>
            <a:r>
              <a:rPr lang="ru-RU" dirty="0"/>
              <a:t> й оцтом. </a:t>
            </a:r>
          </a:p>
          <a:p>
            <a:r>
              <a:rPr lang="ru-RU" dirty="0"/>
              <a:t>Для </a:t>
            </a:r>
            <a:r>
              <a:rPr lang="ru-RU" dirty="0" err="1"/>
              <a:t>приготування</a:t>
            </a:r>
            <a:r>
              <a:rPr lang="ru-RU" dirty="0"/>
              <a:t> </a:t>
            </a:r>
            <a:r>
              <a:rPr lang="ru-RU" dirty="0" err="1"/>
              <a:t>супів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м'ясо</a:t>
            </a:r>
            <a:r>
              <a:rPr lang="ru-RU" dirty="0"/>
              <a:t>, рибу і </a:t>
            </a:r>
            <a:r>
              <a:rPr lang="ru-RU" dirty="0" err="1"/>
              <a:t>морських</a:t>
            </a:r>
            <a:r>
              <a:rPr lang="ru-RU" dirty="0"/>
              <a:t> </a:t>
            </a:r>
            <a:r>
              <a:rPr lang="ru-RU" dirty="0" err="1"/>
              <a:t>молюсків</a:t>
            </a:r>
            <a:r>
              <a:rPr lang="ru-RU" dirty="0"/>
              <a:t>.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популярний</a:t>
            </a:r>
            <a:r>
              <a:rPr lang="ru-RU" dirty="0"/>
              <a:t> курячий </a:t>
            </a:r>
            <a:r>
              <a:rPr lang="ru-RU" dirty="0" err="1"/>
              <a:t>бульйон</a:t>
            </a:r>
            <a:r>
              <a:rPr lang="ru-RU" dirty="0"/>
              <a:t>. </a:t>
            </a:r>
          </a:p>
          <a:p>
            <a:endParaRPr lang="uk-UA" dirty="0"/>
          </a:p>
        </p:txBody>
      </p:sp>
      <p:pic>
        <p:nvPicPr>
          <p:cNvPr id="5" name="Содержимое 4" descr="e09dfb160ddceb0d42dc69ada58e382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32996" y="2199431"/>
            <a:ext cx="4726242" cy="3143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47734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99DDA9-D33E-6DB5-8899-53E1A4BF4B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/>
              <a:t>Улюблена</a:t>
            </a:r>
            <a:r>
              <a:rPr lang="ru-RU" dirty="0"/>
              <a:t> </a:t>
            </a:r>
            <a:r>
              <a:rPr lang="ru-RU" dirty="0" err="1"/>
              <a:t>їжа</a:t>
            </a:r>
            <a:r>
              <a:rPr lang="ru-RU" dirty="0"/>
              <a:t> </a:t>
            </a:r>
            <a:r>
              <a:rPr lang="ru-RU" dirty="0" err="1"/>
              <a:t>португальців</a:t>
            </a:r>
            <a:r>
              <a:rPr lang="ru-RU" dirty="0"/>
              <a:t> – </a:t>
            </a:r>
            <a:r>
              <a:rPr lang="ru-RU" dirty="0" err="1"/>
              <a:t>густий</a:t>
            </a:r>
            <a:r>
              <a:rPr lang="ru-RU" dirty="0"/>
              <a:t> суп з </a:t>
            </a:r>
            <a:r>
              <a:rPr lang="ru-RU" dirty="0" err="1"/>
              <a:t>картоплі</a:t>
            </a:r>
            <a:r>
              <a:rPr lang="ru-RU" dirty="0"/>
              <a:t> і </a:t>
            </a:r>
            <a:r>
              <a:rPr lang="ru-RU" dirty="0" err="1"/>
              <a:t>капусти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смажена</a:t>
            </a:r>
            <a:r>
              <a:rPr lang="ru-RU" dirty="0"/>
              <a:t> </a:t>
            </a:r>
            <a:r>
              <a:rPr lang="ru-RU" dirty="0" err="1"/>
              <a:t>тріска</a:t>
            </a:r>
            <a:r>
              <a:rPr lang="ru-RU" dirty="0"/>
              <a:t>. </a:t>
            </a:r>
            <a:r>
              <a:rPr lang="ru-RU" dirty="0" err="1"/>
              <a:t>Фірмова</a:t>
            </a:r>
            <a:r>
              <a:rPr lang="ru-RU" dirty="0"/>
              <a:t> </a:t>
            </a:r>
            <a:r>
              <a:rPr lang="ru-RU" dirty="0" err="1"/>
              <a:t>рибна</a:t>
            </a:r>
            <a:r>
              <a:rPr lang="ru-RU" dirty="0"/>
              <a:t> </a:t>
            </a:r>
            <a:r>
              <a:rPr lang="ru-RU" dirty="0" err="1"/>
              <a:t>страва</a:t>
            </a:r>
            <a:r>
              <a:rPr lang="ru-RU" dirty="0"/>
              <a:t> - </a:t>
            </a:r>
            <a:r>
              <a:rPr lang="ru-RU" i="1" dirty="0" err="1"/>
              <a:t>катаплана</a:t>
            </a:r>
            <a:r>
              <a:rPr lang="ru-RU" i="1" dirty="0"/>
              <a:t> </a:t>
            </a:r>
            <a:r>
              <a:rPr lang="ru-RU" dirty="0"/>
              <a:t>- </a:t>
            </a:r>
            <a:r>
              <a:rPr lang="ru-RU" dirty="0" err="1"/>
              <a:t>вариво</a:t>
            </a:r>
            <a:r>
              <a:rPr lang="ru-RU" dirty="0"/>
              <a:t> з </a:t>
            </a:r>
            <a:r>
              <a:rPr lang="ru-RU" dirty="0" err="1"/>
              <a:t>риби</a:t>
            </a:r>
            <a:r>
              <a:rPr lang="ru-RU" dirty="0"/>
              <a:t> і </a:t>
            </a:r>
            <a:r>
              <a:rPr lang="ru-RU" dirty="0" err="1"/>
              <a:t>морепродуктів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сортів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готується</a:t>
            </a:r>
            <a:r>
              <a:rPr lang="ru-RU" dirty="0"/>
              <a:t> в </a:t>
            </a:r>
            <a:r>
              <a:rPr lang="ru-RU" dirty="0" err="1"/>
              <a:t>спеціальному</a:t>
            </a:r>
            <a:r>
              <a:rPr lang="ru-RU" dirty="0"/>
              <a:t> </a:t>
            </a:r>
            <a:r>
              <a:rPr lang="ru-RU" dirty="0" err="1"/>
              <a:t>мідному</a:t>
            </a:r>
            <a:r>
              <a:rPr lang="ru-RU" dirty="0"/>
              <a:t> </a:t>
            </a:r>
            <a:r>
              <a:rPr lang="ru-RU" dirty="0" err="1"/>
              <a:t>посуді</a:t>
            </a:r>
            <a:r>
              <a:rPr lang="ru-RU" dirty="0"/>
              <a:t>. </a:t>
            </a:r>
          </a:p>
          <a:p>
            <a:r>
              <a:rPr lang="ru-RU" dirty="0" err="1"/>
              <a:t>Однією</a:t>
            </a:r>
            <a:r>
              <a:rPr lang="ru-RU" dirty="0"/>
              <a:t> з </a:t>
            </a:r>
            <a:r>
              <a:rPr lang="ru-RU" dirty="0" err="1"/>
              <a:t>етнічних</a:t>
            </a:r>
            <a:r>
              <a:rPr lang="ru-RU" dirty="0"/>
              <a:t> </a:t>
            </a:r>
            <a:r>
              <a:rPr lang="ru-RU" dirty="0" err="1"/>
              <a:t>португальських</a:t>
            </a:r>
            <a:r>
              <a:rPr lang="ru-RU" dirty="0"/>
              <a:t> </a:t>
            </a:r>
            <a:r>
              <a:rPr lang="ru-RU" dirty="0" err="1"/>
              <a:t>страв</a:t>
            </a:r>
            <a:r>
              <a:rPr lang="ru-RU" dirty="0"/>
              <a:t> є </a:t>
            </a:r>
            <a:r>
              <a:rPr lang="ru-RU" i="1" dirty="0" err="1"/>
              <a:t>сарабуло</a:t>
            </a:r>
            <a:r>
              <a:rPr lang="ru-RU" i="1" dirty="0"/>
              <a:t> </a:t>
            </a:r>
            <a:r>
              <a:rPr lang="ru-RU" dirty="0"/>
              <a:t>– гуляш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свинини</a:t>
            </a:r>
            <a:r>
              <a:rPr lang="ru-RU" dirty="0"/>
              <a:t> і </a:t>
            </a:r>
            <a:r>
              <a:rPr lang="ru-RU" dirty="0" err="1"/>
              <a:t>печінки</a:t>
            </a:r>
            <a:r>
              <a:rPr lang="ru-RU" dirty="0"/>
              <a:t>. </a:t>
            </a:r>
          </a:p>
          <a:p>
            <a:r>
              <a:rPr lang="ru-RU" dirty="0"/>
              <a:t>Не </a:t>
            </a:r>
            <a:r>
              <a:rPr lang="ru-RU" dirty="0" err="1"/>
              <a:t>менш</a:t>
            </a:r>
            <a:r>
              <a:rPr lang="ru-RU" dirty="0"/>
              <a:t> популярна </a:t>
            </a:r>
            <a:r>
              <a:rPr lang="ru-RU" dirty="0" err="1"/>
              <a:t>страва</a:t>
            </a:r>
            <a:r>
              <a:rPr lang="ru-RU" dirty="0"/>
              <a:t> – </a:t>
            </a:r>
            <a:r>
              <a:rPr lang="ru-RU" i="1" dirty="0"/>
              <a:t>баклан, </a:t>
            </a:r>
            <a:r>
              <a:rPr lang="ru-RU" i="1" dirty="0" err="1"/>
              <a:t>фарширований</a:t>
            </a:r>
            <a:r>
              <a:rPr lang="ru-RU" i="1" dirty="0"/>
              <a:t> оселедцем</a:t>
            </a:r>
            <a:endParaRPr lang="uk-UA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/>
            <a:r>
              <a:rPr lang="ru-RU" i="1" dirty="0" err="1" smtClean="0"/>
              <a:t>Сарабуло</a:t>
            </a:r>
            <a:endParaRPr lang="ru-RU" dirty="0"/>
          </a:p>
        </p:txBody>
      </p:sp>
      <p:pic>
        <p:nvPicPr>
          <p:cNvPr id="5" name="Содержимое 4" descr="5591a96abc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06592" y="2505075"/>
            <a:ext cx="4914404" cy="3684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36289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668853-9EDB-99C8-B185-268CEB52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85FAED-90A1-9936-985A-440C057D30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Широко </a:t>
            </a:r>
            <a:r>
              <a:rPr lang="ru-RU" dirty="0" err="1"/>
              <a:t>використовується</a:t>
            </a:r>
            <a:r>
              <a:rPr lang="ru-RU" dirty="0"/>
              <a:t> рис, </a:t>
            </a:r>
            <a:r>
              <a:rPr lang="ru-RU" dirty="0" err="1"/>
              <a:t>причому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як </a:t>
            </a:r>
            <a:r>
              <a:rPr lang="ru-RU" dirty="0" err="1"/>
              <a:t>гарнір</a:t>
            </a:r>
            <a:r>
              <a:rPr lang="ru-RU" dirty="0"/>
              <a:t> до других </a:t>
            </a:r>
            <a:r>
              <a:rPr lang="ru-RU" dirty="0" err="1"/>
              <a:t>страв</a:t>
            </a:r>
            <a:r>
              <a:rPr lang="ru-RU" dirty="0"/>
              <a:t>, але і як десерт – з молоком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яйцями</a:t>
            </a:r>
            <a:r>
              <a:rPr lang="ru-RU" dirty="0"/>
              <a:t>, з </a:t>
            </a:r>
            <a:r>
              <a:rPr lang="ru-RU" dirty="0" err="1"/>
              <a:t>цукром</a:t>
            </a:r>
            <a:r>
              <a:rPr lang="ru-RU" dirty="0"/>
              <a:t>, </a:t>
            </a:r>
            <a:r>
              <a:rPr lang="ru-RU" dirty="0" err="1"/>
              <a:t>ваніллю</a:t>
            </a:r>
            <a:r>
              <a:rPr lang="ru-RU" dirty="0"/>
              <a:t>, корицею </a:t>
            </a:r>
            <a:r>
              <a:rPr lang="ru-RU" dirty="0" err="1"/>
              <a:t>або</a:t>
            </a:r>
            <a:r>
              <a:rPr lang="ru-RU" dirty="0"/>
              <a:t> ж </a:t>
            </a:r>
            <a:r>
              <a:rPr lang="ru-RU" dirty="0" err="1"/>
              <a:t>скоринкою</a:t>
            </a:r>
            <a:r>
              <a:rPr lang="ru-RU" dirty="0"/>
              <a:t> лимона</a:t>
            </a:r>
            <a:endParaRPr lang="uk-UA" dirty="0"/>
          </a:p>
        </p:txBody>
      </p:sp>
      <p:pic>
        <p:nvPicPr>
          <p:cNvPr id="5" name="Содержимое 4" descr="risovaia-kasha-na-molokie-v-multivarkie-основне-фото-рецепт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977587"/>
            <a:ext cx="5181600" cy="3672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29931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92BEC8-BFAF-601E-B556-6A8EEB764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C472F0-BC1C-D3EB-4CD6-0FC25F71FD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/>
              <a:t>Важливу</a:t>
            </a:r>
            <a:r>
              <a:rPr lang="ru-RU" dirty="0"/>
              <a:t> роль у </a:t>
            </a:r>
            <a:r>
              <a:rPr lang="ru-RU" dirty="0" err="1"/>
              <a:t>португальській</a:t>
            </a:r>
            <a:r>
              <a:rPr lang="ru-RU" dirty="0"/>
              <a:t> </a:t>
            </a:r>
            <a:r>
              <a:rPr lang="ru-RU" dirty="0" err="1"/>
              <a:t>кухні</a:t>
            </a:r>
            <a:r>
              <a:rPr lang="ru-RU" dirty="0"/>
              <a:t> </a:t>
            </a:r>
            <a:r>
              <a:rPr lang="ru-RU" dirty="0" err="1"/>
              <a:t>грають</a:t>
            </a:r>
            <a:r>
              <a:rPr lang="ru-RU" dirty="0"/>
              <a:t> </a:t>
            </a:r>
            <a:r>
              <a:rPr lang="ru-RU" dirty="0" err="1"/>
              <a:t>яйця</a:t>
            </a:r>
            <a:r>
              <a:rPr lang="ru-RU" dirty="0"/>
              <a:t>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для </a:t>
            </a:r>
            <a:r>
              <a:rPr lang="ru-RU" dirty="0" err="1"/>
              <a:t>приготування</a:t>
            </a:r>
            <a:r>
              <a:rPr lang="ru-RU" dirty="0"/>
              <a:t> </a:t>
            </a:r>
            <a:r>
              <a:rPr lang="ru-RU" dirty="0" err="1"/>
              <a:t>супів</a:t>
            </a:r>
            <a:r>
              <a:rPr lang="ru-RU" dirty="0"/>
              <a:t>, закусок і других </a:t>
            </a:r>
            <a:r>
              <a:rPr lang="ru-RU" dirty="0" err="1"/>
              <a:t>страв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біфштекс</a:t>
            </a:r>
            <a:r>
              <a:rPr lang="ru-RU" dirty="0"/>
              <a:t> </a:t>
            </a:r>
            <a:r>
              <a:rPr lang="ru-RU" dirty="0" err="1"/>
              <a:t>подається</a:t>
            </a:r>
            <a:r>
              <a:rPr lang="ru-RU" dirty="0"/>
              <a:t> з </a:t>
            </a:r>
            <a:r>
              <a:rPr lang="ru-RU" dirty="0" err="1"/>
              <a:t>яєчнею</a:t>
            </a:r>
            <a:r>
              <a:rPr lang="ru-RU" dirty="0"/>
              <a:t>. </a:t>
            </a:r>
          </a:p>
          <a:p>
            <a:r>
              <a:rPr lang="ru-RU" dirty="0" err="1"/>
              <a:t>Португальська</a:t>
            </a:r>
            <a:r>
              <a:rPr lang="ru-RU" dirty="0"/>
              <a:t> кухня </a:t>
            </a:r>
            <a:r>
              <a:rPr lang="ru-RU" dirty="0" err="1"/>
              <a:t>багата</a:t>
            </a:r>
            <a:r>
              <a:rPr lang="ru-RU" dirty="0"/>
              <a:t> соусами,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готують</a:t>
            </a:r>
            <a:r>
              <a:rPr lang="ru-RU" dirty="0"/>
              <a:t> за </a:t>
            </a:r>
            <a:r>
              <a:rPr lang="ru-RU" dirty="0" err="1"/>
              <a:t>етнічними</a:t>
            </a:r>
            <a:r>
              <a:rPr lang="ru-RU" dirty="0"/>
              <a:t> рецептами. </a:t>
            </a:r>
          </a:p>
          <a:p>
            <a:endParaRPr lang="uk-UA" dirty="0"/>
          </a:p>
        </p:txBody>
      </p:sp>
      <p:pic>
        <p:nvPicPr>
          <p:cNvPr id="5" name="Содержимое 4" descr="16A4994C-EB32-46B4-8A87-EF314E7C74A7-1024x1024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88072" y="572878"/>
            <a:ext cx="5387248" cy="5387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1892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C7CB61-AAE2-A8CE-3041-73392FE3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D68D5A-8271-5B43-975F-CE11ACD7DD7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Лимонад, </a:t>
            </a:r>
            <a:r>
              <a:rPr lang="ru-RU" dirty="0" err="1"/>
              <a:t>мандариновий</a:t>
            </a:r>
            <a:r>
              <a:rPr lang="ru-RU" dirty="0"/>
              <a:t> </a:t>
            </a:r>
            <a:r>
              <a:rPr lang="ru-RU" dirty="0" err="1"/>
              <a:t>напій</a:t>
            </a:r>
            <a:r>
              <a:rPr lang="ru-RU" dirty="0"/>
              <a:t>, </a:t>
            </a:r>
            <a:r>
              <a:rPr lang="ru-RU" dirty="0" err="1"/>
              <a:t>виноградний</a:t>
            </a:r>
            <a:r>
              <a:rPr lang="ru-RU" dirty="0"/>
              <a:t>, </a:t>
            </a:r>
            <a:r>
              <a:rPr lang="ru-RU" dirty="0" err="1"/>
              <a:t>ананасний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фруктові</a:t>
            </a:r>
            <a:r>
              <a:rPr lang="ru-RU" dirty="0"/>
              <a:t> соки </a:t>
            </a:r>
            <a:r>
              <a:rPr lang="ru-RU" dirty="0" err="1"/>
              <a:t>подають</a:t>
            </a:r>
            <a:r>
              <a:rPr lang="ru-RU" dirty="0"/>
              <a:t> з </a:t>
            </a:r>
            <a:r>
              <a:rPr lang="ru-RU" dirty="0" err="1"/>
              <a:t>льодом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невеликою </a:t>
            </a:r>
            <a:r>
              <a:rPr lang="ru-RU" dirty="0" err="1"/>
              <a:t>кількістю</a:t>
            </a:r>
            <a:r>
              <a:rPr lang="ru-RU" dirty="0"/>
              <a:t> </a:t>
            </a:r>
            <a:r>
              <a:rPr lang="ru-RU" dirty="0" err="1"/>
              <a:t>газованої</a:t>
            </a:r>
            <a:r>
              <a:rPr lang="ru-RU" dirty="0"/>
              <a:t> води. </a:t>
            </a:r>
          </a:p>
          <a:p>
            <a:r>
              <a:rPr lang="ru-RU" dirty="0"/>
              <a:t>У </a:t>
            </a:r>
            <a:r>
              <a:rPr lang="ru-RU" dirty="0" err="1"/>
              <a:t>країні</a:t>
            </a:r>
            <a:r>
              <a:rPr lang="ru-RU" dirty="0"/>
              <a:t> </a:t>
            </a:r>
            <a:r>
              <a:rPr lang="ru-RU" dirty="0" err="1"/>
              <a:t>гарне</a:t>
            </a:r>
            <a:r>
              <a:rPr lang="ru-RU" dirty="0"/>
              <a:t> пиво, але </a:t>
            </a:r>
            <a:r>
              <a:rPr lang="ru-RU" dirty="0" err="1"/>
              <a:t>найпоширенішим</a:t>
            </a:r>
            <a:r>
              <a:rPr lang="ru-RU" dirty="0"/>
              <a:t> </a:t>
            </a:r>
            <a:r>
              <a:rPr lang="ru-RU" dirty="0" err="1"/>
              <a:t>напоєм</a:t>
            </a:r>
            <a:r>
              <a:rPr lang="ru-RU" dirty="0"/>
              <a:t>, особливо в </a:t>
            </a:r>
            <a:r>
              <a:rPr lang="ru-RU" dirty="0" err="1"/>
              <a:t>Лісабоні</a:t>
            </a:r>
            <a:r>
              <a:rPr lang="ru-RU" dirty="0"/>
              <a:t>, є </a:t>
            </a:r>
            <a:r>
              <a:rPr lang="ru-RU" dirty="0" err="1"/>
              <a:t>суміш</a:t>
            </a:r>
            <a:r>
              <a:rPr lang="ru-RU" dirty="0"/>
              <a:t> сиропу, </a:t>
            </a:r>
            <a:r>
              <a:rPr lang="ru-RU" dirty="0" err="1"/>
              <a:t>тертої</a:t>
            </a:r>
            <a:r>
              <a:rPr lang="ru-RU" dirty="0"/>
              <a:t> </a:t>
            </a:r>
            <a:r>
              <a:rPr lang="ru-RU" dirty="0" err="1"/>
              <a:t>лимонної</a:t>
            </a:r>
            <a:r>
              <a:rPr lang="ru-RU" dirty="0"/>
              <a:t> </a:t>
            </a:r>
            <a:r>
              <a:rPr lang="ru-RU" dirty="0" err="1"/>
              <a:t>цедри</a:t>
            </a:r>
            <a:r>
              <a:rPr lang="ru-RU" dirty="0"/>
              <a:t> і </a:t>
            </a:r>
            <a:r>
              <a:rPr lang="ru-RU" dirty="0" err="1"/>
              <a:t>свіжої</a:t>
            </a:r>
            <a:r>
              <a:rPr lang="ru-RU" dirty="0"/>
              <a:t> води. </a:t>
            </a:r>
          </a:p>
          <a:p>
            <a:r>
              <a:rPr lang="ru-RU" dirty="0"/>
              <a:t>З </a:t>
            </a:r>
            <a:r>
              <a:rPr lang="ru-RU" dirty="0" err="1"/>
              <a:t>гарячих</a:t>
            </a:r>
            <a:r>
              <a:rPr lang="ru-RU" dirty="0"/>
              <a:t> </a:t>
            </a:r>
            <a:r>
              <a:rPr lang="ru-RU" dirty="0" err="1"/>
              <a:t>напоїв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популярна, особливо у великих </a:t>
            </a:r>
            <a:r>
              <a:rPr lang="ru-RU" dirty="0" err="1"/>
              <a:t>містах</a:t>
            </a:r>
            <a:r>
              <a:rPr lang="ru-RU" dirty="0"/>
              <a:t>, кава; за нею – чай,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різноманітні</a:t>
            </a:r>
            <a:r>
              <a:rPr lang="ru-RU" dirty="0"/>
              <a:t> </a:t>
            </a:r>
            <a:r>
              <a:rPr lang="ru-RU" dirty="0" err="1"/>
              <a:t>ароматні</a:t>
            </a:r>
            <a:r>
              <a:rPr lang="ru-RU" dirty="0"/>
              <a:t> настойки на </a:t>
            </a:r>
            <a:r>
              <a:rPr lang="ru-RU" dirty="0" err="1"/>
              <a:t>липі</a:t>
            </a:r>
            <a:r>
              <a:rPr lang="ru-RU" dirty="0"/>
              <a:t>, </a:t>
            </a:r>
            <a:r>
              <a:rPr lang="ru-RU" dirty="0" err="1"/>
              <a:t>м'яті</a:t>
            </a:r>
            <a:r>
              <a:rPr lang="ru-RU" dirty="0"/>
              <a:t>, </a:t>
            </a:r>
            <a:r>
              <a:rPr lang="ru-RU" dirty="0" err="1"/>
              <a:t>шкірці</a:t>
            </a:r>
            <a:r>
              <a:rPr lang="ru-RU" dirty="0"/>
              <a:t> лимона. </a:t>
            </a:r>
          </a:p>
          <a:p>
            <a:endParaRPr lang="uk-UA" dirty="0"/>
          </a:p>
        </p:txBody>
      </p:sp>
      <p:pic>
        <p:nvPicPr>
          <p:cNvPr id="5" name="Содержимое 4" descr="96001809187aba8f1210436ade0d4f9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58000" y="1791494"/>
            <a:ext cx="4114800" cy="4114800"/>
          </a:xfrm>
        </p:spPr>
      </p:pic>
    </p:spTree>
    <p:extLst>
      <p:ext uri="{BB962C8B-B14F-4D97-AF65-F5344CB8AC3E}">
        <p14:creationId xmlns:p14="http://schemas.microsoft.com/office/powerpoint/2010/main" xmlns="" val="92883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4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Объект 29" descr="Изображение выглядит как еда, сыр, десерт, блюдо&#10;&#10;Автоматически созданное описание">
            <a:extLst>
              <a:ext uri="{FF2B5EF4-FFF2-40B4-BE49-F238E27FC236}">
                <a16:creationId xmlns:a16="http://schemas.microsoft.com/office/drawing/2014/main" xmlns="" id="{E2D292BD-C952-DBA1-5DEE-AEBAEFE55A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88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25FA-3CBF-3C5D-99A3-CC82EC41B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xmlns="" id="{244B581A-5B1D-4272-2569-FBD421A33D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700"/>
              <a:t>Одна з головних особливостей православної кухні Болгарії - широкий асортимент вегетаріанських страв. </a:t>
            </a:r>
          </a:p>
          <a:p>
            <a:r>
              <a:rPr lang="en-US" sz="1700"/>
              <a:t>Багато страв болгарської кухні відзначаються гостротою та ароматом завдяки широкому застосуванню прянощів та приправ. </a:t>
            </a:r>
          </a:p>
          <a:p>
            <a:r>
              <a:rPr lang="en-US" sz="1700"/>
              <a:t>Про Болгарію звичайно говорять як про овочеве царство. Окрім всього, Болгарія – батьківщина корисного і здорового продукту – йогурту. </a:t>
            </a:r>
          </a:p>
          <a:p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xmlns="" val="1786065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058B3F2-9C47-9BDF-7939-034375C207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Варто </a:t>
            </a:r>
            <a:r>
              <a:rPr lang="ru-RU" dirty="0" err="1"/>
              <a:t>заговорити</a:t>
            </a:r>
            <a:r>
              <a:rPr lang="ru-RU" dirty="0"/>
              <a:t> про </a:t>
            </a:r>
            <a:r>
              <a:rPr lang="ru-RU" dirty="0" err="1"/>
              <a:t>португальське</a:t>
            </a:r>
            <a:r>
              <a:rPr lang="ru-RU" dirty="0"/>
              <a:t> вино, </a:t>
            </a:r>
            <a:r>
              <a:rPr lang="ru-RU" dirty="0" err="1"/>
              <a:t>відразу</a:t>
            </a:r>
            <a:r>
              <a:rPr lang="ru-RU" dirty="0"/>
              <a:t> на думку приходить портвейн.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виробництву</a:t>
            </a:r>
            <a:r>
              <a:rPr lang="ru-RU" dirty="0"/>
              <a:t> </a:t>
            </a:r>
            <a:r>
              <a:rPr lang="ru-RU" dirty="0" err="1"/>
              <a:t>приділяється</a:t>
            </a:r>
            <a:r>
              <a:rPr lang="ru-RU" dirty="0"/>
              <a:t> </a:t>
            </a:r>
            <a:r>
              <a:rPr lang="ru-RU" dirty="0" err="1"/>
              <a:t>надзвичайна</a:t>
            </a:r>
            <a:r>
              <a:rPr lang="ru-RU" dirty="0"/>
              <a:t> </a:t>
            </a:r>
            <a:r>
              <a:rPr lang="ru-RU" dirty="0" err="1"/>
              <a:t>увага</a:t>
            </a:r>
            <a:r>
              <a:rPr lang="ru-RU" dirty="0"/>
              <a:t>, </a:t>
            </a:r>
            <a:r>
              <a:rPr lang="ru-RU" dirty="0" err="1"/>
              <a:t>адже</a:t>
            </a:r>
            <a:r>
              <a:rPr lang="ru-RU" dirty="0"/>
              <a:t> портвейн </a:t>
            </a:r>
            <a:r>
              <a:rPr lang="ru-RU" dirty="0" err="1"/>
              <a:t>складає</a:t>
            </a:r>
            <a:r>
              <a:rPr lang="ru-RU" dirty="0"/>
              <a:t> </a:t>
            </a:r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третини</a:t>
            </a:r>
            <a:r>
              <a:rPr lang="ru-RU" dirty="0"/>
              <a:t> </a:t>
            </a:r>
            <a:r>
              <a:rPr lang="ru-RU" dirty="0" err="1"/>
              <a:t>виноробної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. </a:t>
            </a:r>
            <a:r>
              <a:rPr lang="ru-RU" dirty="0" err="1"/>
              <a:t>Виробляють</a:t>
            </a:r>
            <a:r>
              <a:rPr lang="ru-RU" dirty="0"/>
              <a:t> тут </a:t>
            </a:r>
            <a:r>
              <a:rPr lang="ru-RU" dirty="0" err="1"/>
              <a:t>також</a:t>
            </a:r>
            <a:r>
              <a:rPr lang="ru-RU" dirty="0"/>
              <a:t> і </a:t>
            </a:r>
            <a:r>
              <a:rPr lang="ru-RU" dirty="0" err="1"/>
              <a:t>червоне</a:t>
            </a:r>
            <a:r>
              <a:rPr lang="ru-RU" dirty="0"/>
              <a:t> й </a:t>
            </a:r>
            <a:r>
              <a:rPr lang="ru-RU" dirty="0" err="1"/>
              <a:t>біле</a:t>
            </a:r>
            <a:r>
              <a:rPr lang="ru-RU" dirty="0"/>
              <a:t> </a:t>
            </a:r>
            <a:r>
              <a:rPr lang="ru-RU" dirty="0" err="1"/>
              <a:t>столове</a:t>
            </a:r>
            <a:r>
              <a:rPr lang="ru-RU" dirty="0"/>
              <a:t> вино. </a:t>
            </a:r>
          </a:p>
          <a:p>
            <a:endParaRPr lang="uk-UA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/>
            <a:r>
              <a:rPr lang="ru-RU" dirty="0" err="1" smtClean="0"/>
              <a:t>Винью</a:t>
            </a:r>
            <a:r>
              <a:rPr lang="ru-RU" dirty="0" smtClean="0"/>
              <a:t> </a:t>
            </a:r>
            <a:r>
              <a:rPr lang="ru-RU" dirty="0" err="1" smtClean="0"/>
              <a:t>верде</a:t>
            </a:r>
            <a:r>
              <a:rPr lang="ru-RU" dirty="0" smtClean="0"/>
              <a:t> (</a:t>
            </a:r>
            <a:r>
              <a:rPr lang="en-US" dirty="0" err="1" smtClean="0"/>
              <a:t>Vinho</a:t>
            </a:r>
            <a:r>
              <a:rPr lang="en-US" dirty="0" smtClean="0"/>
              <a:t> Verde)</a:t>
            </a:r>
          </a:p>
        </p:txBody>
      </p:sp>
      <p:pic>
        <p:nvPicPr>
          <p:cNvPr id="5" name="Содержимое 4" descr="ba23c988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2917524"/>
            <a:ext cx="5183188" cy="285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21341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F7A2BC-0255-D29A-59BA-E4E55BD90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Режим </a:t>
            </a:r>
            <a:r>
              <a:rPr lang="ru-RU" b="1" i="1" dirty="0" err="1"/>
              <a:t>харчування</a:t>
            </a:r>
            <a:r>
              <a:rPr lang="ru-RU" b="1" i="1" dirty="0"/>
              <a:t>. </a:t>
            </a:r>
            <a:endParaRPr lang="uk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669275-2EB8-40B0-6AD9-9853089A37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10400" y="1318849"/>
            <a:ext cx="5181600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Перший </a:t>
            </a:r>
            <a:r>
              <a:rPr lang="ru-RU" dirty="0" err="1"/>
              <a:t>сніданок</a:t>
            </a:r>
            <a:r>
              <a:rPr lang="ru-RU" dirty="0"/>
              <a:t>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каву</a:t>
            </a:r>
            <a:r>
              <a:rPr lang="ru-RU" dirty="0"/>
              <a:t>, булочку і мармелад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гарячий</a:t>
            </a:r>
            <a:r>
              <a:rPr lang="ru-RU" dirty="0"/>
              <a:t> шоколад з </a:t>
            </a:r>
            <a:r>
              <a:rPr lang="ru-RU" dirty="0" err="1"/>
              <a:t>печивом</a:t>
            </a:r>
            <a:r>
              <a:rPr lang="ru-RU" dirty="0"/>
              <a:t>. </a:t>
            </a:r>
            <a:r>
              <a:rPr lang="ru-RU" dirty="0" err="1"/>
              <a:t>Другий</a:t>
            </a:r>
            <a:r>
              <a:rPr lang="ru-RU" dirty="0"/>
              <a:t>, </a:t>
            </a:r>
            <a:r>
              <a:rPr lang="ru-RU" dirty="0" err="1"/>
              <a:t>пізній</a:t>
            </a:r>
            <a:r>
              <a:rPr lang="ru-RU" dirty="0"/>
              <a:t> </a:t>
            </a:r>
            <a:r>
              <a:rPr lang="ru-RU" dirty="0" err="1"/>
              <a:t>сніданок</a:t>
            </a:r>
            <a:r>
              <a:rPr lang="ru-RU" dirty="0"/>
              <a:t> – об 10.00-11.00 – </a:t>
            </a:r>
            <a:r>
              <a:rPr lang="ru-RU" dirty="0" err="1"/>
              <a:t>овочі</a:t>
            </a:r>
            <a:r>
              <a:rPr lang="ru-RU" dirty="0"/>
              <a:t>, </a:t>
            </a:r>
            <a:r>
              <a:rPr lang="ru-RU" dirty="0" err="1"/>
              <a:t>рибні</a:t>
            </a:r>
            <a:r>
              <a:rPr lang="ru-RU" dirty="0"/>
              <a:t> страви та страви з </a:t>
            </a:r>
            <a:r>
              <a:rPr lang="ru-RU" dirty="0" err="1"/>
              <a:t>яєць</a:t>
            </a:r>
            <a:r>
              <a:rPr lang="ru-RU" dirty="0"/>
              <a:t>. </a:t>
            </a:r>
          </a:p>
          <a:p>
            <a:r>
              <a:rPr lang="ru-RU" dirty="0" err="1"/>
              <a:t>Традиційний</a:t>
            </a:r>
            <a:r>
              <a:rPr lang="ru-RU" dirty="0"/>
              <a:t> час </a:t>
            </a:r>
            <a:r>
              <a:rPr lang="ru-RU" dirty="0" err="1"/>
              <a:t>обіду</a:t>
            </a:r>
            <a:r>
              <a:rPr lang="ru-RU" dirty="0"/>
              <a:t> - з 12.00 до 15.00, не </a:t>
            </a:r>
            <a:r>
              <a:rPr lang="ru-RU" dirty="0" err="1"/>
              <a:t>менш</a:t>
            </a:r>
            <a:r>
              <a:rPr lang="ru-RU" dirty="0"/>
              <a:t> "</a:t>
            </a:r>
            <a:r>
              <a:rPr lang="ru-RU" dirty="0" err="1"/>
              <a:t>священний</a:t>
            </a:r>
            <a:r>
              <a:rPr lang="ru-RU" dirty="0"/>
              <a:t>", 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сієста</a:t>
            </a:r>
            <a:r>
              <a:rPr lang="ru-RU" dirty="0"/>
              <a:t> в </a:t>
            </a:r>
            <a:r>
              <a:rPr lang="ru-RU" dirty="0" err="1"/>
              <a:t>Іспанії</a:t>
            </a:r>
            <a:r>
              <a:rPr lang="ru-RU" dirty="0"/>
              <a:t>. </a:t>
            </a:r>
            <a:r>
              <a:rPr lang="ru-RU" dirty="0" err="1"/>
              <a:t>Котлети</a:t>
            </a:r>
            <a:r>
              <a:rPr lang="ru-RU" dirty="0"/>
              <a:t> з рисом </a:t>
            </a:r>
            <a:r>
              <a:rPr lang="ru-RU" dirty="0" err="1"/>
              <a:t>або</a:t>
            </a:r>
            <a:r>
              <a:rPr lang="ru-RU" dirty="0"/>
              <a:t> макаронами і </a:t>
            </a:r>
            <a:r>
              <a:rPr lang="ru-RU" dirty="0" err="1"/>
              <a:t>фаршированою</a:t>
            </a:r>
            <a:r>
              <a:rPr lang="ru-RU" dirty="0"/>
              <a:t> рибою – </a:t>
            </a:r>
            <a:r>
              <a:rPr lang="ru-RU" dirty="0" err="1"/>
              <a:t>звичайний</a:t>
            </a:r>
            <a:r>
              <a:rPr lang="ru-RU" dirty="0"/>
              <a:t> </a:t>
            </a:r>
            <a:r>
              <a:rPr lang="ru-RU" dirty="0" err="1"/>
              <a:t>раціон</a:t>
            </a:r>
            <a:r>
              <a:rPr lang="ru-RU" dirty="0"/>
              <a:t>. </a:t>
            </a:r>
            <a:r>
              <a:rPr lang="ru-RU" dirty="0" err="1"/>
              <a:t>Супи</a:t>
            </a:r>
            <a:r>
              <a:rPr lang="ru-RU" dirty="0"/>
              <a:t> </a:t>
            </a:r>
            <a:r>
              <a:rPr lang="ru-RU" dirty="0" err="1"/>
              <a:t>їдять</a:t>
            </a:r>
            <a:r>
              <a:rPr lang="ru-RU" dirty="0"/>
              <a:t> і </a:t>
            </a:r>
            <a:r>
              <a:rPr lang="ru-RU" dirty="0" err="1"/>
              <a:t>опівдні</a:t>
            </a:r>
            <a:r>
              <a:rPr lang="ru-RU" dirty="0"/>
              <a:t>, і </a:t>
            </a:r>
            <a:r>
              <a:rPr lang="ru-RU" dirty="0" err="1"/>
              <a:t>ввечері</a:t>
            </a:r>
            <a:r>
              <a:rPr lang="ru-RU" dirty="0"/>
              <a:t>. Часто, особливо в </a:t>
            </a:r>
            <a:r>
              <a:rPr lang="ru-RU" dirty="0" err="1"/>
              <a:t>провінції</a:t>
            </a:r>
            <a:r>
              <a:rPr lang="ru-RU" dirty="0"/>
              <a:t>,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ситного </a:t>
            </a:r>
            <a:r>
              <a:rPr lang="ru-RU" dirty="0" err="1"/>
              <a:t>обіду</a:t>
            </a:r>
            <a:r>
              <a:rPr lang="ru-RU" dirty="0"/>
              <a:t>, перед </a:t>
            </a:r>
            <a:r>
              <a:rPr lang="ru-RU" dirty="0" err="1"/>
              <a:t>кавою</a:t>
            </a:r>
            <a:r>
              <a:rPr lang="ru-RU" dirty="0"/>
              <a:t>, </a:t>
            </a:r>
            <a:r>
              <a:rPr lang="ru-RU" dirty="0" err="1"/>
              <a:t>пропонують</a:t>
            </a:r>
            <a:r>
              <a:rPr lang="ru-RU" dirty="0"/>
              <a:t> </a:t>
            </a:r>
            <a:r>
              <a:rPr lang="ru-RU" dirty="0" err="1"/>
              <a:t>варені</a:t>
            </a:r>
            <a:r>
              <a:rPr lang="ru-RU" dirty="0"/>
              <a:t> </a:t>
            </a:r>
            <a:r>
              <a:rPr lang="ru-RU" dirty="0" err="1"/>
              <a:t>рідкі</a:t>
            </a:r>
            <a:r>
              <a:rPr lang="ru-RU" dirty="0"/>
              <a:t> </a:t>
            </a:r>
            <a:r>
              <a:rPr lang="ru-RU" dirty="0" err="1"/>
              <a:t>яйця</a:t>
            </a:r>
            <a:r>
              <a:rPr lang="ru-RU" dirty="0"/>
              <a:t> з </a:t>
            </a:r>
            <a:r>
              <a:rPr lang="ru-RU" dirty="0" err="1"/>
              <a:t>цукром</a:t>
            </a:r>
            <a:r>
              <a:rPr lang="ru-RU" dirty="0"/>
              <a:t>. </a:t>
            </a:r>
          </a:p>
          <a:p>
            <a:endParaRPr lang="uk-UA" dirty="0"/>
          </a:p>
        </p:txBody>
      </p:sp>
      <p:pic>
        <p:nvPicPr>
          <p:cNvPr id="5" name="Содержимое 4" descr="pitanie_dieta15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28362" y="1636111"/>
            <a:ext cx="4158762" cy="4158762"/>
          </a:xfrm>
        </p:spPr>
      </p:pic>
    </p:spTree>
    <p:extLst>
      <p:ext uri="{BB962C8B-B14F-4D97-AF65-F5344CB8AC3E}">
        <p14:creationId xmlns:p14="http://schemas.microsoft.com/office/powerpoint/2010/main" xmlns="" val="4019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xmlns="" id="{A419ADC7-DE7C-464E-9F88-6CAB6F61BC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813672-510F-B96C-B3A1-8A4ABE783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2657" y="525195"/>
            <a:ext cx="4148093" cy="280650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Набір традиційної і сучасної продовольчої сировини</a:t>
            </a:r>
            <a:r>
              <a:rPr lang="en-US"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 </a:t>
            </a:r>
            <a:endParaRPr lang="en-US" sz="40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331F6A1-EE64-8810-F235-922479BAA8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674" y="820287"/>
            <a:ext cx="6646989" cy="483568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309178-BC30-5B33-0C84-E4A0A10A2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2657" y="3526300"/>
            <a:ext cx="4148093" cy="258845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700"/>
              <a:t>В основі болгарської кухні лежать насамперед овочі, а також різні сорти свіжого м’яса, прісноводна і морська риба. Зокрема застосовувана в болгарській кулінарії камбала носить назву – глось. </a:t>
            </a:r>
          </a:p>
          <a:p>
            <a:r>
              <a:rPr lang="en-US" sz="1700"/>
              <a:t>З м’ясопродуктів в Болгарії частіше вживають баранину, а також свинину. </a:t>
            </a:r>
          </a:p>
          <a:p>
            <a:endParaRPr lang="en-US" sz="1700"/>
          </a:p>
        </p:txBody>
      </p:sp>
    </p:spTree>
    <p:extLst>
      <p:ext uri="{BB962C8B-B14F-4D97-AF65-F5344CB8AC3E}">
        <p14:creationId xmlns:p14="http://schemas.microsoft.com/office/powerpoint/2010/main" xmlns="" val="3116523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D009D6D5-DAC2-4A8B-A17A-E206B9012D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A652F0-876C-4C40-854C-1F5958F0A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884653-C013-43A7-1609-B9ED9A706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33297"/>
            <a:ext cx="4619621" cy="38436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По вирощуванню деяких овочів Болгарія має пріоритет у світі. У болгарській етнічній кухні широко використовуються овочі в будь-якому виді: сирому, термічнообробленому, маринованому (помідори, перець, баклажани, картопля, квасоля, огірки, капуста, морква, кабачки). </a:t>
            </a:r>
          </a:p>
          <a:p>
            <a:r>
              <a:rPr lang="en-US" sz="2000"/>
              <a:t>Картоплю, починаючи з травня, практично не вживають до нового врожаю. Дуже широко застосовують бобові. </a:t>
            </a:r>
          </a:p>
          <a:p>
            <a:endParaRPr lang="en-US" sz="2000"/>
          </a:p>
        </p:txBody>
      </p:sp>
      <p:pic>
        <p:nvPicPr>
          <p:cNvPr id="6" name="Объект 5" descr="Изображение выглядит как еда, овощи, кастрюля, блюдо&#10;&#10;Автоматически созданное описание">
            <a:extLst>
              <a:ext uri="{FF2B5EF4-FFF2-40B4-BE49-F238E27FC236}">
                <a16:creationId xmlns:a16="http://schemas.microsoft.com/office/drawing/2014/main" xmlns="" id="{802643F9-E36E-CCBE-FB80-9B089EAC54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278" r="4775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2671320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xmlns="" id="{620FDFD2-19AF-4124-A49A-BAC0929B13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068749-4E1F-4526-3F40-D8FA6D38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1825" y="1641752"/>
            <a:ext cx="4391024" cy="1323439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40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Объект 5" descr="Изображение выглядит как еда, сыр, блюдо, масло&#10;&#10;Автоматически созданное описание">
            <a:extLst>
              <a:ext uri="{FF2B5EF4-FFF2-40B4-BE49-F238E27FC236}">
                <a16:creationId xmlns:a16="http://schemas.microsoft.com/office/drawing/2014/main" xmlns="" id="{19BA9B73-38C9-43D2-DFF1-1332C1966F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60" r="3" b="3"/>
          <a:stretch/>
        </p:blipFill>
        <p:spPr>
          <a:xfrm>
            <a:off x="0" y="0"/>
            <a:ext cx="6088360" cy="3333749"/>
          </a:xfrm>
          <a:custGeom>
            <a:avLst/>
            <a:gdLst/>
            <a:ahLst/>
            <a:cxnLst/>
            <a:rect l="l" t="t" r="r" b="b"/>
            <a:pathLst>
              <a:path w="6088380" h="3333749">
                <a:moveTo>
                  <a:pt x="0" y="0"/>
                </a:moveTo>
                <a:lnTo>
                  <a:pt x="6088380" y="0"/>
                </a:lnTo>
                <a:lnTo>
                  <a:pt x="6088380" y="2202180"/>
                </a:lnTo>
                <a:lnTo>
                  <a:pt x="5913795" y="3333749"/>
                </a:lnTo>
                <a:lnTo>
                  <a:pt x="0" y="3333749"/>
                </a:lnTo>
                <a:close/>
              </a:path>
            </a:pathLst>
          </a:custGeom>
        </p:spPr>
      </p:pic>
      <p:pic>
        <p:nvPicPr>
          <p:cNvPr id="1026" name="Picture 2" descr="Заказываем рыбные блюда в ресторанах Болгарии - как разобраться в  болгарских названиях рыбы и морепродуктов?">
            <a:extLst>
              <a:ext uri="{FF2B5EF4-FFF2-40B4-BE49-F238E27FC236}">
                <a16:creationId xmlns:a16="http://schemas.microsoft.com/office/drawing/2014/main" xmlns="" id="{1268E8A7-9B14-8CA6-C439-585A504F7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853" r="1" b="7623"/>
          <a:stretch/>
        </p:blipFill>
        <p:spPr bwMode="auto">
          <a:xfrm>
            <a:off x="0" y="3230703"/>
            <a:ext cx="6088360" cy="3627297"/>
          </a:xfrm>
          <a:custGeom>
            <a:avLst/>
            <a:gdLst/>
            <a:ahLst/>
            <a:cxnLst/>
            <a:rect l="l" t="t" r="r" b="b"/>
            <a:pathLst>
              <a:path w="6088380" h="3333748">
                <a:moveTo>
                  <a:pt x="0" y="0"/>
                </a:moveTo>
                <a:lnTo>
                  <a:pt x="5884403" y="0"/>
                </a:lnTo>
                <a:lnTo>
                  <a:pt x="5882640" y="11428"/>
                </a:lnTo>
                <a:lnTo>
                  <a:pt x="5562600" y="1931668"/>
                </a:lnTo>
                <a:lnTo>
                  <a:pt x="6088380" y="3333748"/>
                </a:lnTo>
                <a:lnTo>
                  <a:pt x="0" y="333374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3" name="Group 1032">
            <a:extLst>
              <a:ext uri="{FF2B5EF4-FFF2-40B4-BE49-F238E27FC236}">
                <a16:creationId xmlns:a16="http://schemas.microsoft.com/office/drawing/2014/main" xmlns="" id="{7F6F6FC6-9A5F-4E14-8105-15D94914A7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95370" y="544"/>
            <a:ext cx="874716" cy="6857455"/>
            <a:chOff x="5395370" y="544"/>
            <a:chExt cx="874716" cy="6857455"/>
          </a:xfrm>
        </p:grpSpPr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xmlns="" id="{2DCFA6DA-C89C-4BD9-A659-4E35D789BF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6200000">
              <a:off x="2404000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0" dist="152400" algn="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xmlns="" id="{868AC5BD-C02C-4D96-813D-3C9ABB388E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16200000">
              <a:off x="2404000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4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1197E6-6279-1E0D-6463-E2A93D5412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1826" y="3146400"/>
            <a:ext cx="4391024" cy="26820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Немислима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болгарська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кухня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без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i="1" dirty="0" err="1">
                <a:solidFill>
                  <a:schemeClr val="bg1">
                    <a:alpha val="80000"/>
                  </a:schemeClr>
                </a:solidFill>
              </a:rPr>
              <a:t>бринзи</a:t>
            </a:r>
            <a:r>
              <a:rPr lang="en-US" sz="1900" i="1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i="1" dirty="0" err="1">
                <a:solidFill>
                  <a:schemeClr val="bg1">
                    <a:alpha val="80000"/>
                  </a:schemeClr>
                </a:solidFill>
              </a:rPr>
              <a:t>сірене</a:t>
            </a:r>
            <a:r>
              <a:rPr lang="en-US" sz="1900" i="1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й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іншого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овечого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сиру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– </a:t>
            </a:r>
            <a:r>
              <a:rPr lang="en-US" sz="1900" i="1" dirty="0" err="1">
                <a:solidFill>
                  <a:schemeClr val="bg1">
                    <a:alpha val="80000"/>
                  </a:schemeClr>
                </a:solidFill>
              </a:rPr>
              <a:t>кашкавал</a:t>
            </a:r>
            <a:r>
              <a:rPr lang="en-US" sz="1900" i="1" dirty="0">
                <a:solidFill>
                  <a:schemeClr val="bg1">
                    <a:alpha val="80000"/>
                  </a:schemeClr>
                </a:solidFill>
              </a:rPr>
              <a:t>.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Популярні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м’ясопродукти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–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плоска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твердокопчена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ковбаса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i="1" dirty="0" err="1">
                <a:solidFill>
                  <a:schemeClr val="bg1">
                    <a:alpha val="80000"/>
                  </a:schemeClr>
                </a:solidFill>
              </a:rPr>
              <a:t>луканка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,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в’ялене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овече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м'ясо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i="1" dirty="0" err="1">
                <a:solidFill>
                  <a:schemeClr val="bg1">
                    <a:alpha val="80000"/>
                  </a:schemeClr>
                </a:solidFill>
              </a:rPr>
              <a:t>пастарма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. </a:t>
            </a:r>
          </a:p>
          <a:p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Болгарія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має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вихід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у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море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,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тому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стіл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жителів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Причорномор’я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особливо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багатий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bg1">
                    <a:alpha val="80000"/>
                  </a:schemeClr>
                </a:solidFill>
              </a:rPr>
              <a:t>рибою</a:t>
            </a:r>
            <a:r>
              <a:rPr lang="en-US" sz="1900" dirty="0">
                <a:solidFill>
                  <a:schemeClr val="bg1">
                    <a:alpha val="80000"/>
                  </a:schemeClr>
                </a:solidFill>
              </a:rPr>
              <a:t>. </a:t>
            </a:r>
          </a:p>
          <a:p>
            <a:endParaRPr lang="en-US" sz="19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91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33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Объект 9" descr="Изображение выглядит как растение, овощи, капуста полевая, брокколи&#10;&#10;Автоматически созданное описание">
            <a:extLst>
              <a:ext uri="{FF2B5EF4-FFF2-40B4-BE49-F238E27FC236}">
                <a16:creationId xmlns:a16="http://schemas.microsoft.com/office/drawing/2014/main" xmlns="" id="{802DA270-00F1-849D-9D71-B5A08EFFC8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36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43" name="Rectangle 35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522F98-18FF-DF21-CEFE-FBB44C6A0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E2DC75-0A58-EF5A-B886-285096E38B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Страви готуються переважно на олії, рідше використовується вершкове масло і свинячий жир. </a:t>
            </a:r>
          </a:p>
          <a:p>
            <a:r>
              <a:rPr lang="en-US" sz="2000"/>
              <a:t>Особливість кухні Болгарії – широке застосування свіжої та консервованої зелені у приготування м’ясних страв. 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xmlns="" val="371213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xmlns="" id="{8181FC64-B306-4821-98E2-780662EFC4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3" name="Объект 22" descr="Изображение выглядит как тарелка, еда, стол,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xmlns="" id="{25C2CFDA-057E-0669-42B1-E0D98A861C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95" r="251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5871FC61-DD4E-47D4-81FD-8A7E7D12B3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32" name="Freeform: Shape 31">
            <a:extLst>
              <a:ext uri="{FF2B5EF4-FFF2-40B4-BE49-F238E27FC236}">
                <a16:creationId xmlns:a16="http://schemas.microsoft.com/office/drawing/2014/main" xmlns="" id="{F9EC3F91-A75C-4F74-867E-E4C28C1354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xmlns="" id="{829A1E2C-5AC8-40FC-99E9-832069D397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ABB09D-924C-35A7-60FA-EEF9D9DAB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7"/>
            <a:ext cx="3633746" cy="1588422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2748E4-971E-4829-8663-3A18190E42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6719" y="2722729"/>
            <a:ext cx="3633747" cy="27000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/>
              <a:t>Широко застосовують в болгарській кухні прянощі та приправи: часник, цибулю, червоний і чорний перець, свіжий стручковий, солодкий і зелений перець, кріп, петрушку, а також сметану, сир та оцет у якості приправ. </a:t>
            </a:r>
          </a:p>
          <a:p>
            <a:r>
              <a:rPr lang="en-US" sz="1600"/>
              <a:t>Вживають пшеничний хліб в значних кількостях. Ласощі і випічка часто готуються з використанням меду і горіхів. </a:t>
            </a:r>
          </a:p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xmlns="" val="951402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8" name="Rectangle 2058">
            <a:extLst>
              <a:ext uri="{FF2B5EF4-FFF2-40B4-BE49-F238E27FC236}">
                <a16:creationId xmlns:a16="http://schemas.microsoft.com/office/drawing/2014/main" xmlns="" id="{A7AE9375-4664-4DB2-922D-2782A6E439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CDFD7B-037D-9FC8-BD4D-18326B751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5298" y="669925"/>
            <a:ext cx="4208403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100" b="1" i="1">
                <a:solidFill>
                  <a:schemeClr val="bg1"/>
                </a:solidFill>
              </a:rPr>
              <a:t>Способи кулінарно-технологічної обробки при виробництві напівфабрикатів і страв. </a:t>
            </a:r>
            <a:endParaRPr lang="en-US" sz="2100">
              <a:solidFill>
                <a:schemeClr val="bg1"/>
              </a:solidFill>
            </a:endParaRPr>
          </a:p>
        </p:txBody>
      </p:sp>
      <p:pic>
        <p:nvPicPr>
          <p:cNvPr id="2050" name="Picture 2" descr="5 Болгарских салатов, которые вы точно попробуете, отдыхая в Болгарии">
            <a:extLst>
              <a:ext uri="{FF2B5EF4-FFF2-40B4-BE49-F238E27FC236}">
                <a16:creationId xmlns:a16="http://schemas.microsoft.com/office/drawing/2014/main" xmlns="" id="{6FE33322-E3B0-05B0-864B-F5AF2B450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6408" y="233582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5 Болгарских салатов, которые вы точно попробуете, отдыхая в Болгарии">
            <a:extLst>
              <a:ext uri="{FF2B5EF4-FFF2-40B4-BE49-F238E27FC236}">
                <a16:creationId xmlns:a16="http://schemas.microsoft.com/office/drawing/2014/main" xmlns="" id="{07BB6830-B857-E152-8F16-7152D9276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81400" y="233582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49" name="Straight Connector 2060">
            <a:extLst>
              <a:ext uri="{FF2B5EF4-FFF2-40B4-BE49-F238E27FC236}">
                <a16:creationId xmlns:a16="http://schemas.microsoft.com/office/drawing/2014/main" xmlns="" id="{EE504C98-6397-41C1-A8D8-2D9C4ED307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6745298" y="2026340"/>
            <a:ext cx="54467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5" descr="Изображение выглядит как текст, стол,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xmlns="" id="{B692366D-A857-463E-4ACD-BA87157BC4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408" y="3411753"/>
            <a:ext cx="2971800" cy="2971800"/>
          </a:xfrm>
          <a:prstGeom prst="rect">
            <a:avLst/>
          </a:prstGeom>
        </p:spPr>
      </p:pic>
      <p:cxnSp>
        <p:nvCxnSpPr>
          <p:cNvPr id="2250" name="Straight Connector 2062">
            <a:extLst>
              <a:ext uri="{FF2B5EF4-FFF2-40B4-BE49-F238E27FC236}">
                <a16:creationId xmlns:a16="http://schemas.microsoft.com/office/drawing/2014/main" xmlns="" id="{B7188D9B-1674-419B-A379-D1632A7EC3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54776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5 Болгарских салатов, которые вы точно попробуете, отдыхая в Болгарии">
            <a:extLst>
              <a:ext uri="{FF2B5EF4-FFF2-40B4-BE49-F238E27FC236}">
                <a16:creationId xmlns:a16="http://schemas.microsoft.com/office/drawing/2014/main" xmlns="" id="{D3331FEC-0677-CFA6-5EDE-71128D3D2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81400" y="3411753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CBDE96-B894-90F0-9FE0-D97373C89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5298" y="2288833"/>
            <a:ext cx="4208403" cy="371157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Овочеві салати у Болгарії заправляють винним оцтом, рослинним маслом (частіше оливковим), гострим перцем, часто заправляють йогуртом, додають часник, рідше цукор. Ще одна етнічна риса –при використанні в салати стручкового перцю, свіжих помідор та огірків нерідко з них знімають шкірочку.</a:t>
            </a:r>
          </a:p>
          <a:p>
            <a:endParaRPr 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693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1766</Words>
  <Application>Microsoft Office PowerPoint</Application>
  <PresentationFormat>Произвольный</PresentationFormat>
  <Paragraphs>71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БОЛГАРСЬКА ТА ПОРТУГАЛЬСЬКА КУХНІ</vt:lpstr>
      <vt:lpstr>Слайд 2</vt:lpstr>
      <vt:lpstr>Слайд 3</vt:lpstr>
      <vt:lpstr>Набір традиційної і сучасної продовольчої сировини. </vt:lpstr>
      <vt:lpstr>Слайд 5</vt:lpstr>
      <vt:lpstr>Слайд 6</vt:lpstr>
      <vt:lpstr>Слайд 7</vt:lpstr>
      <vt:lpstr>Слайд 8</vt:lpstr>
      <vt:lpstr>Способи кулінарно-технологічної обробки при виробництві напівфабрикатів і страв. </vt:lpstr>
      <vt:lpstr>Слайд 10</vt:lpstr>
      <vt:lpstr>Слайд 11</vt:lpstr>
      <vt:lpstr>Слайд 12</vt:lpstr>
      <vt:lpstr>Слайд 13</vt:lpstr>
      <vt:lpstr>Слайд 14</vt:lpstr>
      <vt:lpstr>Основний асортимент і технологія традиційних страв. </vt:lpstr>
      <vt:lpstr>Слайд 16</vt:lpstr>
      <vt:lpstr>Режим харчування. </vt:lpstr>
      <vt:lpstr>Слайд 18</vt:lpstr>
      <vt:lpstr>Слайд 19</vt:lpstr>
      <vt:lpstr>Португальська кухня </vt:lpstr>
      <vt:lpstr>Слайд 21</vt:lpstr>
      <vt:lpstr>Набір традиційної і сучасної продовольчої сировини. </vt:lpstr>
      <vt:lpstr>Способи кулінарно-технологічної обробки при виробництві напівфабрикатів і страв.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Режим харчування.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БОЛГАРСЬКА ТА Португальська кухні </dc:title>
  <dc:creator>Карина</dc:creator>
  <cp:lastModifiedBy>Серховец Ю.</cp:lastModifiedBy>
  <cp:revision>8</cp:revision>
  <dcterms:created xsi:type="dcterms:W3CDTF">2023-03-21T08:03:24Z</dcterms:created>
  <dcterms:modified xsi:type="dcterms:W3CDTF">2023-04-10T13:49:40Z</dcterms:modified>
</cp:coreProperties>
</file>