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8288000" cy="10274300"/>
  <p:notesSz cx="18288000" cy="10274300"/>
  <p:embeddedFontLst>
    <p:embeddedFont>
      <p:font typeface="Calibri" pitchFamily="34" charset="0"/>
      <p:regular r:id="rId10"/>
      <p:bold r:id="rId11"/>
      <p:italic r:id="rId12"/>
      <p:boldItalic r:id="rId13"/>
    </p:embeddedFont>
    <p:embeddedFont>
      <p:font typeface="KATOKB+Noto Sans Regular"/>
      <p:regular r:id="rId14"/>
    </p:embeddedFont>
    <p:embeddedFont>
      <p:font typeface="VJIHSG+Perandoryv2-SemiCondensed" charset="0"/>
      <p:regular r:id="rId15"/>
    </p:embeddedFont>
    <p:embeddedFont>
      <p:font typeface="JJCRLO+Canva Sans Regular" charset="0"/>
      <p:regular r:id="rId16"/>
    </p:embeddedFont>
    <p:embeddedFont>
      <p:font typeface="VHSSDK+Noto Sans Regular"/>
      <p:regular r:id="rId17"/>
    </p:embeddedFont>
    <p:embeddedFont>
      <p:font typeface="LEAWSJ+Perandoryv2-SemiCondensed" charset="0"/>
      <p:regular r:id="rId18"/>
    </p:embeddedFont>
    <p:embeddedFont>
      <p:font typeface="BQMQIO+Canva Sans Regular" charset="0"/>
      <p:regular r:id="rId19"/>
    </p:embeddedFont>
    <p:embeddedFont>
      <p:font typeface="RELQCT+Noto Sans Regular"/>
      <p:regular r:id="rId20"/>
    </p:embeddedFont>
    <p:embeddedFont>
      <p:font typeface="RNIKBL+Canva Sans Regular" charset="0"/>
      <p:regular r:id="rId21"/>
    </p:embeddedFont>
    <p:embeddedFont>
      <p:font typeface="EKRRBB+Noto Sans Regular"/>
      <p:regular r:id="rId22"/>
    </p:embeddedFont>
    <p:embeddedFont>
      <p:font typeface="AEPSDO+Canva Sans Regular" charset="0"/>
      <p:regular r:id="rId23"/>
    </p:embeddedFont>
    <p:embeddedFont>
      <p:font typeface="JFPBQJ+Noto Sans Regular"/>
      <p:regular r:id="rId24"/>
    </p:embeddedFont>
    <p:embeddedFont>
      <p:font typeface="ECCHNC+Perandoryv2-SemiCondensed" charset="0"/>
      <p:regular r:id="rId25"/>
    </p:embeddedFont>
    <p:embeddedFont>
      <p:font typeface="CRMOOI+Noto Sans Regular"/>
      <p:regular r:id="rId26"/>
    </p:embeddedFont>
    <p:embeddedFont>
      <p:font typeface="FMKVPA+Noto Sans Regular"/>
      <p:regular r:id="rId27"/>
    </p:embeddedFont>
    <p:embeddedFont>
      <p:font typeface="ISKAVP+Arimo Bold" charset="0"/>
      <p:regular r:id="rId28"/>
    </p:embeddedFont>
    <p:embeddedFont>
      <p:font typeface="KIAFON+Noto Sans Regular"/>
      <p:regular r:id="rId29"/>
    </p:embeddedFont>
    <p:embeddedFont>
      <p:font typeface="DPWQLU+Perandoryv2-SemiCondensed" charset="0"/>
      <p:regular r:id="rId3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816" y="-114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26" Type="http://schemas.openxmlformats.org/officeDocument/2006/relationships/font" Target="fonts/font17.fntdata"/><Relationship Id="rId3" Type="http://schemas.openxmlformats.org/officeDocument/2006/relationships/slide" Target="slides/slide2.xml"/><Relationship Id="rId21" Type="http://schemas.openxmlformats.org/officeDocument/2006/relationships/font" Target="fonts/font12.fntdata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5" Type="http://schemas.openxmlformats.org/officeDocument/2006/relationships/font" Target="fonts/font16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font" Target="fonts/font11.fntdata"/><Relationship Id="rId29" Type="http://schemas.openxmlformats.org/officeDocument/2006/relationships/font" Target="fonts/font2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24" Type="http://schemas.openxmlformats.org/officeDocument/2006/relationships/font" Target="fonts/font15.fntdata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23" Type="http://schemas.openxmlformats.org/officeDocument/2006/relationships/font" Target="fonts/font14.fntdata"/><Relationship Id="rId28" Type="http://schemas.openxmlformats.org/officeDocument/2006/relationships/font" Target="fonts/font19.fntdata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5.fntdata"/><Relationship Id="rId22" Type="http://schemas.openxmlformats.org/officeDocument/2006/relationships/font" Target="fonts/font13.fntdata"/><Relationship Id="rId27" Type="http://schemas.openxmlformats.org/officeDocument/2006/relationships/font" Target="fonts/font18.fntdata"/><Relationship Id="rId30" Type="http://schemas.openxmlformats.org/officeDocument/2006/relationships/font" Target="fonts/font21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/>
          </a:p>
        </p:txBody>
      </p:sp>
      <p:sp>
        <p:nvSpPr>
          <p:cNvPr id="3" name="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525B2-4347-4F72-BAF7-76B19438D329}" type="datetimeFigureOut">
              <a:rPr lang="en-US" smtClean="0"/>
              <a:pPr/>
              <a:t>5/11/2026</a:t>
            </a:fld>
            <a:endParaRPr lang="en-US"/>
          </a:p>
        </p:txBody>
      </p:sp>
      <p:sp>
        <p:nvSpPr>
          <p:cNvPr id="5" name="Foo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73CC-40D5-4B23-8DF0-9BD0A0C12F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7666" y="427735"/>
            <a:ext cx="6797992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666" y="2459482"/>
            <a:ext cx="679799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68130" y="9944862"/>
            <a:ext cx="2417063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7666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5/11/2026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38394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pin.it/SD9VZnR8I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>
            <a:hlinkClick r:id="rId2"/>
          </p:cNvPr>
          <p:cNvSpPr/>
          <p:nvPr/>
        </p:nvSpPr>
        <p:spPr>
          <a:xfrm>
            <a:off x="0" y="0"/>
            <a:ext cx="18288000" cy="102743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1430016" y="779432"/>
            <a:ext cx="5534875" cy="10828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226"/>
              </a:lnSpc>
              <a:spcBef>
                <a:spcPts val="0"/>
              </a:spcBef>
              <a:spcAft>
                <a:spcPts val="0"/>
              </a:spcAft>
            </a:pPr>
            <a:r>
              <a:rPr sz="6050" spc="-31" dirty="0">
                <a:solidFill>
                  <a:srgbClr val="DBC6B9"/>
                </a:solidFill>
                <a:latin typeface="KATOKB+Noto Sans Regular"/>
                <a:cs typeface="KATOKB+Noto Sans Regular"/>
              </a:rPr>
              <a:t></a:t>
            </a:r>
            <a:r>
              <a:rPr sz="6050" dirty="0">
                <a:solidFill>
                  <a:srgbClr val="DBC6B9"/>
                </a:solidFill>
                <a:latin typeface="VJIHSG+Perandoryv2-SemiCondensed"/>
                <a:cs typeface="VJIHSG+Perandoryv2-SemiCondensed"/>
              </a:rPr>
              <a:t></a:t>
            </a:r>
            <a:r>
              <a:rPr sz="6050" dirty="0">
                <a:solidFill>
                  <a:srgbClr val="DBC6B9"/>
                </a:solidFill>
                <a:latin typeface="KATOKB+Noto Sans Regular"/>
                <a:cs typeface="KATOKB+Noto Sans Regular"/>
              </a:rPr>
              <a:t>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0287008" y="1922440"/>
            <a:ext cx="7755520" cy="32259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226"/>
              </a:lnSpc>
              <a:spcBef>
                <a:spcPts val="0"/>
              </a:spcBef>
              <a:spcAft>
                <a:spcPts val="0"/>
              </a:spcAft>
            </a:pPr>
            <a:r>
              <a:rPr sz="6050" dirty="0">
                <a:solidFill>
                  <a:srgbClr val="DBC6B9"/>
                </a:solidFill>
                <a:latin typeface="KATOKB+Noto Sans Regular"/>
                <a:cs typeface="KATOKB+Noto Sans Regular"/>
              </a:rPr>
              <a:t></a:t>
            </a:r>
            <a:r>
              <a:rPr sz="6050" dirty="0">
                <a:solidFill>
                  <a:srgbClr val="DBC6B9"/>
                </a:solidFill>
                <a:latin typeface="VJIHSG+Perandoryv2-SemiCondensed"/>
                <a:cs typeface="VJIHSG+Perandoryv2-SemiCondensed"/>
              </a:rPr>
              <a:t></a:t>
            </a:r>
            <a:r>
              <a:rPr sz="6050" dirty="0">
                <a:solidFill>
                  <a:srgbClr val="DBC6B9"/>
                </a:solidFill>
                <a:latin typeface="KATOKB+Noto Sans Regular"/>
                <a:cs typeface="KATOKB+Noto Sans Regular"/>
              </a:rPr>
              <a:t></a:t>
            </a:r>
            <a:r>
              <a:rPr sz="6050" dirty="0">
                <a:solidFill>
                  <a:srgbClr val="DBC6B9"/>
                </a:solidFill>
                <a:latin typeface="VJIHSG+Perandoryv2-SemiCondensed"/>
                <a:cs typeface="VJIHSG+Perandoryv2-SemiCondensed"/>
              </a:rPr>
              <a:t></a:t>
            </a:r>
            <a:r>
              <a:rPr sz="6050" spc="-26" dirty="0">
                <a:solidFill>
                  <a:srgbClr val="DBC6B9"/>
                </a:solidFill>
                <a:latin typeface="KATOKB+Noto Sans Regular"/>
                <a:cs typeface="KATOKB+Noto Sans Regular"/>
              </a:rPr>
              <a:t></a:t>
            </a:r>
          </a:p>
          <a:p>
            <a:pPr marL="0" marR="0">
              <a:lnSpc>
                <a:spcPts val="8226"/>
              </a:lnSpc>
              <a:spcBef>
                <a:spcPts val="261"/>
              </a:spcBef>
              <a:spcAft>
                <a:spcPts val="0"/>
              </a:spcAft>
            </a:pPr>
            <a:r>
              <a:rPr sz="6050" dirty="0">
                <a:solidFill>
                  <a:srgbClr val="DBC6B9"/>
                </a:solidFill>
                <a:latin typeface="KATOKB+Noto Sans Regular"/>
                <a:cs typeface="KATOKB+Noto Sans Regular"/>
              </a:rPr>
              <a:t></a:t>
            </a:r>
            <a:r>
              <a:rPr sz="6050" dirty="0">
                <a:solidFill>
                  <a:srgbClr val="DBC6B9"/>
                </a:solidFill>
                <a:latin typeface="VJIHSG+Perandoryv2-SemiCondensed"/>
                <a:cs typeface="VJIHSG+Perandoryv2-SemiCondensed"/>
              </a:rPr>
              <a:t></a:t>
            </a:r>
            <a:r>
              <a:rPr sz="6050" spc="-14" dirty="0">
                <a:solidFill>
                  <a:srgbClr val="DBC6B9"/>
                </a:solidFill>
                <a:latin typeface="KATOKB+Noto Sans Regular"/>
                <a:cs typeface="KATOKB+Noto Sans Regular"/>
              </a:rPr>
              <a:t></a:t>
            </a:r>
          </a:p>
          <a:p>
            <a:pPr marL="0" marR="0" algn="ctr">
              <a:lnSpc>
                <a:spcPts val="8226"/>
              </a:lnSpc>
              <a:spcBef>
                <a:spcPts val="211"/>
              </a:spcBef>
              <a:spcAft>
                <a:spcPts val="0"/>
              </a:spcAft>
            </a:pPr>
            <a:r>
              <a:rPr sz="6050" spc="-13" dirty="0">
                <a:solidFill>
                  <a:srgbClr val="DBC6B9"/>
                </a:solidFill>
                <a:latin typeface="KATOKB+Noto Sans Regular"/>
                <a:cs typeface="KATOKB+Noto Sans Regular"/>
              </a:rPr>
              <a:t></a:t>
            </a:r>
            <a:r>
              <a:rPr sz="6050" dirty="0">
                <a:solidFill>
                  <a:srgbClr val="DBC6B9"/>
                </a:solidFill>
                <a:latin typeface="VJIHSG+Perandoryv2-SemiCondensed"/>
                <a:cs typeface="VJIHSG+Perandoryv2-SemiCondensed"/>
              </a:rPr>
              <a:t></a:t>
            </a:r>
            <a:r>
              <a:rPr sz="6050" dirty="0">
                <a:solidFill>
                  <a:srgbClr val="DBC6B9"/>
                </a:solidFill>
                <a:latin typeface="KATOKB+Noto Sans Regular"/>
                <a:cs typeface="KATOKB+Noto Sans Regular"/>
              </a:rPr>
              <a:t>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2464296" y="8489763"/>
            <a:ext cx="3229641" cy="4877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540"/>
              </a:lnSpc>
              <a:spcBef>
                <a:spcPts val="0"/>
              </a:spcBef>
              <a:spcAft>
                <a:spcPts val="0"/>
              </a:spcAft>
            </a:pPr>
            <a:r>
              <a:rPr sz="2600" dirty="0">
                <a:solidFill>
                  <a:srgbClr val="DBC6B9"/>
                </a:solidFill>
                <a:latin typeface="KATOKB+Noto Sans Regular"/>
                <a:cs typeface="KATOKB+Noto Sans Regular"/>
              </a:rPr>
              <a:t></a:t>
            </a:r>
            <a:r>
              <a:rPr sz="2600" dirty="0">
                <a:solidFill>
                  <a:srgbClr val="DBC6B9"/>
                </a:solidFill>
                <a:latin typeface="JJCRLO+Canva Sans Regular"/>
                <a:cs typeface="JJCRLO+Canva Sans Regular"/>
              </a:rPr>
              <a:t></a:t>
            </a:r>
            <a:r>
              <a:rPr sz="2600" dirty="0">
                <a:solidFill>
                  <a:srgbClr val="DBC6B9"/>
                </a:solidFill>
                <a:latin typeface="KATOKB+Noto Sans Regular"/>
                <a:cs typeface="KATOKB+Noto Sans Regular"/>
              </a:rPr>
              <a:t>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8288000" cy="102743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8929686" y="493680"/>
            <a:ext cx="8636878" cy="10531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92"/>
              </a:lnSpc>
              <a:spcBef>
                <a:spcPts val="0"/>
              </a:spcBef>
              <a:spcAft>
                <a:spcPts val="0"/>
              </a:spcAft>
            </a:pPr>
            <a:r>
              <a:rPr sz="5850" dirty="0">
                <a:solidFill>
                  <a:srgbClr val="DBC6B9"/>
                </a:solidFill>
                <a:latin typeface="VHSSDK+Noto Sans Regular"/>
                <a:cs typeface="VHSSDK+Noto Sans Regular"/>
              </a:rPr>
              <a:t></a:t>
            </a:r>
            <a:r>
              <a:rPr sz="5850" dirty="0">
                <a:solidFill>
                  <a:srgbClr val="DBC6B9"/>
                </a:solidFill>
                <a:latin typeface="LEAWSJ+Perandoryv2-SemiCondensed"/>
                <a:cs typeface="LEAWSJ+Perandoryv2-SemiCondensed"/>
              </a:rPr>
              <a:t>န</a:t>
            </a:r>
            <a:r>
              <a:rPr sz="5850" dirty="0">
                <a:solidFill>
                  <a:srgbClr val="DBC6B9"/>
                </a:solidFill>
                <a:latin typeface="VHSSDK+Noto Sans Regular"/>
                <a:cs typeface="VHSSDK+Noto Sans Regular"/>
              </a:rPr>
              <a:t>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1501454" y="1493812"/>
            <a:ext cx="3927336" cy="10531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92"/>
              </a:lnSpc>
              <a:spcBef>
                <a:spcPts val="0"/>
              </a:spcBef>
              <a:spcAft>
                <a:spcPts val="0"/>
              </a:spcAft>
            </a:pPr>
            <a:r>
              <a:rPr sz="5850" spc="10" dirty="0">
                <a:solidFill>
                  <a:srgbClr val="DBC6B9"/>
                </a:solidFill>
                <a:latin typeface="VHSSDK+Noto Sans Regular"/>
                <a:cs typeface="VHSSDK+Noto Sans Regular"/>
              </a:rPr>
              <a:t>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8929686" y="2779696"/>
            <a:ext cx="8690731" cy="30678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856"/>
              </a:lnSpc>
              <a:spcBef>
                <a:spcPts val="0"/>
              </a:spcBef>
              <a:spcAft>
                <a:spcPts val="0"/>
              </a:spcAft>
            </a:pPr>
            <a:r>
              <a:rPr sz="4300" dirty="0">
                <a:solidFill>
                  <a:srgbClr val="DBC6B9"/>
                </a:solidFill>
                <a:latin typeface="BQMQIO+Canva Sans Regular"/>
                <a:cs typeface="BQMQIO+Canva Sans Regular"/>
              </a:rPr>
              <a:t>ဢ</a:t>
            </a:r>
            <a:r>
              <a:rPr sz="4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QMQIO+Canva Sans Regular"/>
                <a:cs typeface="BQMQIO+Canva Sans Regular"/>
              </a:rPr>
              <a:t></a:t>
            </a:r>
            <a:r>
              <a:rPr sz="4300" spc="-16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HSSDK+Noto Sans Regular"/>
                <a:cs typeface="VHSSDK+Noto Sans Regular"/>
              </a:rPr>
              <a:t></a:t>
            </a:r>
            <a:r>
              <a:rPr sz="4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QMQIO+Canva Sans Regular"/>
                <a:cs typeface="BQMQIO+Canva Sans Regular"/>
              </a:rPr>
              <a:t></a:t>
            </a:r>
            <a:r>
              <a:rPr sz="4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HSSDK+Noto Sans Regular"/>
                <a:cs typeface="VHSSDK+Noto Sans Regular"/>
              </a:rPr>
              <a:t></a:t>
            </a:r>
            <a:r>
              <a:rPr sz="4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QMQIO+Canva Sans Regular"/>
                <a:cs typeface="BQMQIO+Canva Sans Regular"/>
              </a:rPr>
              <a:t></a:t>
            </a:r>
            <a:r>
              <a:rPr sz="4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HSSDK+Noto Sans Regular"/>
                <a:cs typeface="VHSSDK+Noto Sans Regular"/>
              </a:rPr>
              <a:t></a:t>
            </a:r>
            <a:r>
              <a:rPr sz="4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QMQIO+Canva Sans Regular"/>
                <a:cs typeface="BQMQIO+Canva Sans Regular"/>
              </a:rPr>
              <a:t></a:t>
            </a:r>
            <a:r>
              <a:rPr sz="4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HSSDK+Noto Sans Regular"/>
                <a:cs typeface="VHSSDK+Noto Sans Regular"/>
              </a:rPr>
              <a:t></a:t>
            </a:r>
          </a:p>
          <a:p>
            <a:pPr marL="0" marR="0">
              <a:lnSpc>
                <a:spcPts val="5856"/>
              </a:lnSpc>
              <a:spcBef>
                <a:spcPts val="143"/>
              </a:spcBef>
              <a:spcAft>
                <a:spcPts val="0"/>
              </a:spcAft>
            </a:pPr>
            <a:r>
              <a:rPr sz="4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HSSDK+Noto Sans Regular"/>
                <a:cs typeface="VHSSDK+Noto Sans Regular"/>
              </a:rPr>
              <a:t></a:t>
            </a:r>
            <a:r>
              <a:rPr sz="4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QMQIO+Canva Sans Regular"/>
                <a:cs typeface="BQMQIO+Canva Sans Regular"/>
              </a:rPr>
              <a:t>မ</a:t>
            </a:r>
            <a:r>
              <a:rPr sz="4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HSSDK+Noto Sans Regular"/>
                <a:cs typeface="VHSSDK+Noto Sans Regular"/>
              </a:rPr>
              <a:t></a:t>
            </a:r>
            <a:r>
              <a:rPr sz="4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QMQIO+Canva Sans Regular"/>
                <a:cs typeface="BQMQIO+Canva Sans Regular"/>
              </a:rPr>
              <a:t></a:t>
            </a:r>
            <a:r>
              <a:rPr sz="4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HSSDK+Noto Sans Regular"/>
                <a:cs typeface="VHSSDK+Noto Sans Regular"/>
              </a:rPr>
              <a:t></a:t>
            </a:r>
            <a:r>
              <a:rPr sz="4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QMQIO+Canva Sans Regular"/>
                <a:cs typeface="BQMQIO+Canva Sans Regular"/>
              </a:rPr>
              <a:t></a:t>
            </a:r>
            <a:r>
              <a:rPr sz="4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HSSDK+Noto Sans Regular"/>
                <a:cs typeface="VHSSDK+Noto Sans Regular"/>
              </a:rPr>
              <a:t></a:t>
            </a:r>
            <a:r>
              <a:rPr sz="4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QMQIO+Canva Sans Regular"/>
                <a:cs typeface="BQMQIO+Canva Sans Regular"/>
              </a:rPr>
              <a:t></a:t>
            </a:r>
            <a:r>
              <a:rPr sz="4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HSSDK+Noto Sans Regular"/>
                <a:cs typeface="VHSSDK+Noto Sans Regular"/>
              </a:rPr>
              <a:t></a:t>
            </a:r>
            <a:r>
              <a:rPr sz="4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QMQIO+Canva Sans Regular"/>
                <a:cs typeface="BQMQIO+Canva Sans Regular"/>
              </a:rPr>
              <a:t>မ</a:t>
            </a:r>
            <a:r>
              <a:rPr sz="4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HSSDK+Noto Sans Regular"/>
                <a:cs typeface="VHSSDK+Noto Sans Regular"/>
              </a:rPr>
              <a:t></a:t>
            </a:r>
            <a:r>
              <a:rPr sz="4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QMQIO+Canva Sans Regular"/>
                <a:cs typeface="BQMQIO+Canva Sans Regular"/>
              </a:rPr>
              <a:t></a:t>
            </a:r>
            <a:r>
              <a:rPr sz="4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HSSDK+Noto Sans Regular"/>
                <a:cs typeface="VHSSDK+Noto Sans Regular"/>
              </a:rPr>
              <a:t></a:t>
            </a:r>
            <a:r>
              <a:rPr sz="4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QMQIO+Canva Sans Regular"/>
                <a:cs typeface="BQMQIO+Canva Sans Regular"/>
              </a:rPr>
              <a:t></a:t>
            </a:r>
          </a:p>
          <a:p>
            <a:pPr marL="0" marR="0">
              <a:lnSpc>
                <a:spcPts val="5856"/>
              </a:lnSpc>
              <a:spcBef>
                <a:spcPts val="143"/>
              </a:spcBef>
              <a:spcAft>
                <a:spcPts val="0"/>
              </a:spcAft>
            </a:pPr>
            <a:r>
              <a:rPr sz="4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QMQIO+Canva Sans Regular"/>
                <a:cs typeface="BQMQIO+Canva Sans Regular"/>
              </a:rPr>
              <a:t>ဢ</a:t>
            </a:r>
            <a:r>
              <a:rPr sz="4300" spc="-15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HSSDK+Noto Sans Regular"/>
                <a:cs typeface="VHSSDK+Noto Sans Regular"/>
              </a:rPr>
              <a:t></a:t>
            </a:r>
            <a:r>
              <a:rPr sz="4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QMQIO+Canva Sans Regular"/>
                <a:cs typeface="BQMQIO+Canva Sans Regular"/>
              </a:rPr>
              <a:t></a:t>
            </a:r>
            <a:r>
              <a:rPr sz="4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HSSDK+Noto Sans Regular"/>
                <a:cs typeface="VHSSDK+Noto Sans Regular"/>
              </a:rPr>
              <a:t></a:t>
            </a:r>
            <a:r>
              <a:rPr sz="4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QMQIO+Canva Sans Regular"/>
                <a:cs typeface="BQMQIO+Canva Sans Regular"/>
              </a:rPr>
              <a:t></a:t>
            </a:r>
            <a:r>
              <a:rPr sz="4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HSSDK+Noto Sans Regular"/>
                <a:cs typeface="VHSSDK+Noto Sans Regular"/>
              </a:rPr>
              <a:t></a:t>
            </a:r>
            <a:r>
              <a:rPr sz="4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QMQIO+Canva Sans Regular"/>
                <a:cs typeface="BQMQIO+Canva Sans Regular"/>
              </a:rPr>
              <a:t></a:t>
            </a:r>
            <a:r>
              <a:rPr sz="4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HSSDK+Noto Sans Regular"/>
                <a:cs typeface="VHSSDK+Noto Sans Regular"/>
              </a:rPr>
              <a:t></a:t>
            </a:r>
            <a:r>
              <a:rPr sz="4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QMQIO+Canva Sans Regular"/>
                <a:cs typeface="BQMQIO+Canva Sans Regular"/>
              </a:rPr>
              <a:t></a:t>
            </a:r>
          </a:p>
          <a:p>
            <a:pPr marL="0" marR="0">
              <a:lnSpc>
                <a:spcPts val="5856"/>
              </a:lnSpc>
              <a:spcBef>
                <a:spcPts val="143"/>
              </a:spcBef>
              <a:spcAft>
                <a:spcPts val="0"/>
              </a:spcAft>
            </a:pPr>
            <a:r>
              <a:rPr sz="4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QMQIO+Canva Sans Regular"/>
                <a:cs typeface="BQMQIO+Canva Sans Regular"/>
              </a:rPr>
              <a:t>ဢ</a:t>
            </a:r>
            <a:r>
              <a:rPr sz="4300" spc="-75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HSSDK+Noto Sans Regular"/>
                <a:cs typeface="VHSSDK+Noto Sans Regular"/>
              </a:rPr>
              <a:t></a:t>
            </a:r>
            <a:r>
              <a:rPr sz="4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QMQIO+Canva Sans Regular"/>
                <a:cs typeface="BQMQIO+Canva Sans Regular"/>
              </a:rPr>
              <a:t></a:t>
            </a:r>
            <a:r>
              <a:rPr sz="4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HSSDK+Noto Sans Regular"/>
                <a:cs typeface="VHSSDK+Noto Sans Regular"/>
              </a:rPr>
              <a:t></a:t>
            </a:r>
            <a:r>
              <a:rPr sz="4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QMQIO+Canva Sans Regular"/>
                <a:cs typeface="BQMQIO+Canva Sans Regular"/>
              </a:rPr>
              <a:t></a:t>
            </a:r>
            <a:r>
              <a:rPr sz="4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HSSDK+Noto Sans Regular"/>
                <a:cs typeface="VHSSDK+Noto Sans Regular"/>
              </a:rPr>
              <a:t></a:t>
            </a:r>
            <a:r>
              <a:rPr sz="4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QMQIO+Canva Sans Regular"/>
                <a:cs typeface="BQMQIO+Canva Sans Regular"/>
              </a:rPr>
              <a:t>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9286876" y="5851530"/>
            <a:ext cx="5384990" cy="70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856"/>
              </a:lnSpc>
              <a:spcBef>
                <a:spcPts val="0"/>
              </a:spcBef>
              <a:spcAft>
                <a:spcPts val="0"/>
              </a:spcAft>
            </a:pPr>
            <a:r>
              <a:rPr sz="4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HSSDK+Noto Sans Regular"/>
                <a:cs typeface="VHSSDK+Noto Sans Regular"/>
              </a:rPr>
              <a:t></a:t>
            </a:r>
            <a:r>
              <a:rPr sz="4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QMQIO+Canva Sans Regular"/>
                <a:cs typeface="BQMQIO+Canva Sans Regular"/>
              </a:rPr>
              <a:t></a:t>
            </a:r>
            <a:r>
              <a:rPr sz="4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HSSDK+Noto Sans Regular"/>
                <a:cs typeface="VHSSDK+Noto Sans Regular"/>
              </a:rPr>
              <a:t></a:t>
            </a:r>
            <a:r>
              <a:rPr sz="4300" dirty="0">
                <a:solidFill>
                  <a:schemeClr val="bg1"/>
                </a:solidFill>
                <a:latin typeface="VHSSDK+Noto Sans Regular"/>
                <a:cs typeface="VHSSDK+Noto Sans Regular"/>
              </a:rPr>
              <a:t></a:t>
            </a:r>
            <a:r>
              <a:rPr sz="4300" dirty="0">
                <a:solidFill>
                  <a:schemeClr val="bg1"/>
                </a:solidFill>
                <a:latin typeface="BQMQIO+Canva Sans Regular"/>
                <a:cs typeface="BQMQIO+Canva Sans Regular"/>
              </a:rPr>
              <a:t>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61413" y="-59211"/>
            <a:ext cx="7380576" cy="28536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41"/>
              </a:lnSpc>
              <a:spcBef>
                <a:spcPts val="0"/>
              </a:spcBef>
              <a:spcAft>
                <a:spcPts val="0"/>
              </a:spcAft>
            </a:pPr>
            <a:r>
              <a:rPr sz="8050" spc="-29" dirty="0">
                <a:solidFill>
                  <a:srgbClr val="DBC6B9"/>
                </a:solidFill>
                <a:latin typeface="RELQCT+Noto Sans Regular"/>
                <a:cs typeface="RELQCT+Noto Sans Regular"/>
              </a:rPr>
              <a:t></a:t>
            </a:r>
          </a:p>
          <a:p>
            <a:pPr marL="0" marR="0">
              <a:lnSpc>
                <a:spcPts val="10941"/>
              </a:lnSpc>
              <a:spcBef>
                <a:spcPts val="337"/>
              </a:spcBef>
              <a:spcAft>
                <a:spcPts val="0"/>
              </a:spcAft>
            </a:pPr>
            <a:r>
              <a:rPr sz="8050" spc="-20" dirty="0">
                <a:solidFill>
                  <a:srgbClr val="DBC6B9"/>
                </a:solidFill>
                <a:latin typeface="RELQCT+Noto Sans Regular"/>
                <a:cs typeface="RELQCT+Noto Sans Regular"/>
              </a:rPr>
              <a:t></a:t>
            </a:r>
          </a:p>
        </p:txBody>
      </p:sp>
      <p:sp>
        <p:nvSpPr>
          <p:cNvPr id="3" name="object 2"/>
          <p:cNvSpPr/>
          <p:nvPr/>
        </p:nvSpPr>
        <p:spPr>
          <a:xfrm>
            <a:off x="0" y="0"/>
            <a:ext cx="18288000" cy="102743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1715768" y="779432"/>
            <a:ext cx="6572232" cy="409086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494"/>
              </a:lnSpc>
              <a:spcBef>
                <a:spcPts val="0"/>
              </a:spcBef>
              <a:spcAft>
                <a:spcPts val="0"/>
              </a:spcAft>
            </a:pPr>
            <a:r>
              <a:rPr sz="3300" dirty="0">
                <a:solidFill>
                  <a:srgbClr val="DBC6B9"/>
                </a:solidFill>
                <a:latin typeface="RNIKBL+Canva Sans Regular"/>
                <a:cs typeface="RNIKBL+Canva Sans Regular"/>
              </a:rPr>
              <a:t>ဢ</a:t>
            </a:r>
            <a:r>
              <a:rPr sz="3300" dirty="0" smtClean="0">
                <a:solidFill>
                  <a:srgbClr val="DBC6B9"/>
                </a:solidFill>
                <a:latin typeface="RNIKBL+Canva Sans Regular"/>
                <a:cs typeface="RNIKBL+Canva Sans Regular"/>
              </a:rPr>
              <a:t></a:t>
            </a:r>
            <a:r>
              <a:rPr sz="3300" dirty="0" smtClean="0">
                <a:solidFill>
                  <a:srgbClr val="DBC6B9"/>
                </a:solidFill>
                <a:latin typeface="RELQCT+Noto Sans Regular"/>
                <a:cs typeface="RELQCT+Noto Sans Regular"/>
              </a:rPr>
              <a:t></a:t>
            </a:r>
            <a:r>
              <a:rPr sz="3300" dirty="0" smtClean="0">
                <a:solidFill>
                  <a:srgbClr val="DBC6B9"/>
                </a:solidFill>
                <a:latin typeface="RNIKBL+Canva Sans Regular"/>
                <a:cs typeface="RNIKBL+Canva Sans Regular"/>
              </a:rPr>
              <a:t></a:t>
            </a:r>
            <a:r>
              <a:rPr sz="3300" dirty="0" smtClean="0">
                <a:solidFill>
                  <a:srgbClr val="DBC6B9"/>
                </a:solidFill>
                <a:latin typeface="RELQCT+Noto Sans Regular"/>
                <a:cs typeface="RELQCT+Noto Sans Regular"/>
              </a:rPr>
              <a:t></a:t>
            </a:r>
            <a:r>
              <a:rPr sz="3300" dirty="0" smtClean="0">
                <a:solidFill>
                  <a:srgbClr val="DBC6B9"/>
                </a:solidFill>
                <a:latin typeface="RNIKBL+Canva Sans Regular"/>
                <a:cs typeface="RNIKBL+Canva Sans Regular"/>
              </a:rPr>
              <a:t></a:t>
            </a:r>
            <a:r>
              <a:rPr sz="3300" dirty="0" smtClean="0">
                <a:solidFill>
                  <a:srgbClr val="DBC6B9"/>
                </a:solidFill>
                <a:latin typeface="RELQCT+Noto Sans Regular"/>
                <a:cs typeface="RELQCT+Noto Sans Regular"/>
              </a:rPr>
              <a:t></a:t>
            </a:r>
            <a:r>
              <a:rPr sz="3300" dirty="0" smtClean="0">
                <a:solidFill>
                  <a:srgbClr val="DBC6B9"/>
                </a:solidFill>
                <a:latin typeface="RNIKBL+Canva Sans Regular"/>
                <a:cs typeface="RNIKBL+Canva Sans Regular"/>
              </a:rPr>
              <a:t></a:t>
            </a:r>
            <a:r>
              <a:rPr sz="3300" dirty="0" smtClean="0">
                <a:solidFill>
                  <a:srgbClr val="DBC6B9"/>
                </a:solidFill>
                <a:latin typeface="RELQCT+Noto Sans Regular"/>
                <a:cs typeface="RELQCT+Noto Sans Regular"/>
              </a:rPr>
              <a:t></a:t>
            </a:r>
            <a:r>
              <a:rPr sz="3300" dirty="0" smtClean="0">
                <a:solidFill>
                  <a:srgbClr val="DBC6B9"/>
                </a:solidFill>
                <a:latin typeface="RNIKBL+Canva Sans Regular"/>
                <a:cs typeface="RNIKBL+Canva Sans Regular"/>
              </a:rPr>
              <a:t></a:t>
            </a:r>
            <a:endParaRPr lang="ru-RU" sz="3300" dirty="0" smtClean="0">
              <a:solidFill>
                <a:srgbClr val="DBC6B9"/>
              </a:solidFill>
              <a:latin typeface="RNIKBL+Canva Sans Regular"/>
              <a:cs typeface="RNIKBL+Canva Sans Regular"/>
            </a:endParaRPr>
          </a:p>
          <a:p>
            <a:pPr marL="0" marR="0">
              <a:lnSpc>
                <a:spcPts val="4494"/>
              </a:lnSpc>
              <a:spcBef>
                <a:spcPts val="0"/>
              </a:spcBef>
              <a:spcAft>
                <a:spcPts val="0"/>
              </a:spcAft>
            </a:pPr>
            <a:r>
              <a:rPr sz="3300" dirty="0" smtClean="0">
                <a:solidFill>
                  <a:srgbClr val="DBC6B9"/>
                </a:solidFill>
                <a:latin typeface="RELQCT+Noto Sans Regular"/>
                <a:cs typeface="RELQCT+Noto Sans Regular"/>
              </a:rPr>
              <a:t></a:t>
            </a:r>
            <a:r>
              <a:rPr lang="ru-RU" sz="3300" dirty="0" smtClean="0">
                <a:solidFill>
                  <a:srgbClr val="DBC6B9"/>
                </a:solidFill>
                <a:latin typeface="RELQCT+Noto Sans Regular"/>
                <a:cs typeface="RELQCT+Noto Sans Regular"/>
              </a:rPr>
              <a:t> </a:t>
            </a:r>
            <a:r>
              <a:rPr sz="3300" dirty="0" smtClean="0">
                <a:solidFill>
                  <a:srgbClr val="DBC6B9"/>
                </a:solidFill>
                <a:latin typeface="RELQCT+Noto Sans Regular"/>
                <a:cs typeface="RELQCT+Noto Sans Regular"/>
              </a:rPr>
              <a:t></a:t>
            </a:r>
            <a:r>
              <a:rPr sz="3300" dirty="0" smtClean="0">
                <a:solidFill>
                  <a:srgbClr val="DBC6B9"/>
                </a:solidFill>
                <a:latin typeface="RNIKBL+Canva Sans Regular"/>
                <a:cs typeface="RNIKBL+Canva Sans Regular"/>
              </a:rPr>
              <a:t></a:t>
            </a:r>
            <a:r>
              <a:rPr sz="3300" dirty="0" smtClean="0">
                <a:solidFill>
                  <a:srgbClr val="DBC6B9"/>
                </a:solidFill>
                <a:latin typeface="RELQCT+Noto Sans Regular"/>
                <a:cs typeface="RELQCT+Noto Sans Regular"/>
              </a:rPr>
              <a:t></a:t>
            </a:r>
            <a:r>
              <a:rPr sz="3300" dirty="0" smtClean="0">
                <a:solidFill>
                  <a:srgbClr val="DBC6B9"/>
                </a:solidFill>
                <a:latin typeface="RNIKBL+Canva Sans Regular"/>
                <a:cs typeface="RNIKBL+Canva Sans Regular"/>
              </a:rPr>
              <a:t></a:t>
            </a:r>
            <a:endParaRPr lang="ru-RU" sz="3300" dirty="0" smtClean="0">
              <a:solidFill>
                <a:srgbClr val="DBC6B9"/>
              </a:solidFill>
              <a:latin typeface="RNIKBL+Canva Sans Regular"/>
              <a:cs typeface="RNIKBL+Canva Sans Regular"/>
            </a:endParaRPr>
          </a:p>
          <a:p>
            <a:pPr marL="0" marR="0">
              <a:lnSpc>
                <a:spcPts val="4494"/>
              </a:lnSpc>
              <a:spcBef>
                <a:spcPts val="0"/>
              </a:spcBef>
              <a:spcAft>
                <a:spcPts val="0"/>
              </a:spcAft>
            </a:pPr>
            <a:r>
              <a:rPr sz="3300" dirty="0" smtClean="0">
                <a:solidFill>
                  <a:srgbClr val="DBC6B9"/>
                </a:solidFill>
                <a:latin typeface="RNIKBL+Canva Sans Regular"/>
                <a:cs typeface="RNIKBL+Canva Sans Regular"/>
              </a:rPr>
              <a:t></a:t>
            </a:r>
            <a:endParaRPr sz="3300" dirty="0">
              <a:solidFill>
                <a:srgbClr val="DBC6B9"/>
              </a:solidFill>
              <a:latin typeface="RNIKBL+Canva Sans Regular"/>
              <a:cs typeface="RNIKBL+Canva Sans Regular"/>
            </a:endParaRPr>
          </a:p>
          <a:p>
            <a:pPr marL="0" marR="0">
              <a:lnSpc>
                <a:spcPts val="4494"/>
              </a:lnSpc>
              <a:spcBef>
                <a:spcPts val="30"/>
              </a:spcBef>
              <a:spcAft>
                <a:spcPts val="0"/>
              </a:spcAft>
            </a:pPr>
            <a:r>
              <a:rPr sz="3300" dirty="0">
                <a:solidFill>
                  <a:srgbClr val="DBC6B9"/>
                </a:solidFill>
                <a:latin typeface="RNIKBL+Canva Sans Regular"/>
                <a:cs typeface="RNIKBL+Canva Sans Regular"/>
              </a:rPr>
              <a:t>ဢ</a:t>
            </a:r>
            <a:r>
              <a:rPr sz="3300" dirty="0">
                <a:solidFill>
                  <a:srgbClr val="DBC6B9"/>
                </a:solidFill>
                <a:latin typeface="RELQCT+Noto Sans Regular"/>
                <a:cs typeface="RELQCT+Noto Sans Regular"/>
              </a:rPr>
              <a:t></a:t>
            </a:r>
            <a:r>
              <a:rPr sz="3300" dirty="0">
                <a:solidFill>
                  <a:srgbClr val="DBC6B9"/>
                </a:solidFill>
                <a:latin typeface="RNIKBL+Canva Sans Regular"/>
                <a:cs typeface="RNIKBL+Canva Sans Regular"/>
              </a:rPr>
              <a:t></a:t>
            </a:r>
            <a:r>
              <a:rPr sz="3300" dirty="0">
                <a:solidFill>
                  <a:srgbClr val="DBC6B9"/>
                </a:solidFill>
                <a:latin typeface="RELQCT+Noto Sans Regular"/>
                <a:cs typeface="RELQCT+Noto Sans Regular"/>
              </a:rPr>
              <a:t></a:t>
            </a:r>
            <a:r>
              <a:rPr sz="3300" dirty="0">
                <a:solidFill>
                  <a:srgbClr val="DBC6B9"/>
                </a:solidFill>
                <a:latin typeface="RNIKBL+Canva Sans Regular"/>
                <a:cs typeface="RNIKBL+Canva Sans Regular"/>
              </a:rPr>
              <a:t></a:t>
            </a:r>
            <a:r>
              <a:rPr sz="3300" dirty="0">
                <a:solidFill>
                  <a:srgbClr val="DBC6B9"/>
                </a:solidFill>
                <a:latin typeface="RELQCT+Noto Sans Regular"/>
                <a:cs typeface="RELQCT+Noto Sans Regular"/>
              </a:rPr>
              <a:t></a:t>
            </a:r>
            <a:r>
              <a:rPr sz="3300" dirty="0">
                <a:solidFill>
                  <a:srgbClr val="DBC6B9"/>
                </a:solidFill>
                <a:latin typeface="RNIKBL+Canva Sans Regular"/>
                <a:cs typeface="RNIKBL+Canva Sans Regular"/>
              </a:rPr>
              <a:t></a:t>
            </a:r>
            <a:r>
              <a:rPr sz="3300" dirty="0">
                <a:solidFill>
                  <a:srgbClr val="DBC6B9"/>
                </a:solidFill>
                <a:latin typeface="RELQCT+Noto Sans Regular"/>
                <a:cs typeface="RELQCT+Noto Sans Regular"/>
              </a:rPr>
              <a:t></a:t>
            </a:r>
          </a:p>
          <a:p>
            <a:pPr marL="0" marR="0">
              <a:lnSpc>
                <a:spcPts val="4494"/>
              </a:lnSpc>
              <a:spcBef>
                <a:spcPts val="80"/>
              </a:spcBef>
              <a:spcAft>
                <a:spcPts val="0"/>
              </a:spcAft>
            </a:pPr>
            <a:r>
              <a:rPr sz="3300" dirty="0" smtClean="0">
                <a:solidFill>
                  <a:srgbClr val="DBC6B9"/>
                </a:solidFill>
                <a:latin typeface="RELQCT+Noto Sans Regular"/>
                <a:cs typeface="RELQCT+Noto Sans Regular"/>
              </a:rPr>
              <a:t></a:t>
            </a:r>
            <a:r>
              <a:rPr sz="3300" dirty="0" smtClean="0">
                <a:solidFill>
                  <a:srgbClr val="DBC6B9"/>
                </a:solidFill>
                <a:latin typeface="RNIKBL+Canva Sans Regular"/>
                <a:cs typeface="RNIKBL+Canva Sans Regular"/>
              </a:rPr>
              <a:t></a:t>
            </a:r>
            <a:r>
              <a:rPr sz="3300" dirty="0" smtClean="0">
                <a:solidFill>
                  <a:srgbClr val="DBC6B9"/>
                </a:solidFill>
                <a:latin typeface="RELQCT+Noto Sans Regular"/>
                <a:cs typeface="RELQCT+Noto Sans Regular"/>
              </a:rPr>
              <a:t></a:t>
            </a:r>
            <a:r>
              <a:rPr sz="3300" dirty="0" smtClean="0">
                <a:solidFill>
                  <a:srgbClr val="DBC6B9"/>
                </a:solidFill>
                <a:latin typeface="RNIKBL+Canva Sans Regular"/>
                <a:cs typeface="RNIKBL+Canva Sans Regular"/>
              </a:rPr>
              <a:t></a:t>
            </a:r>
            <a:r>
              <a:rPr sz="3300" dirty="0" smtClean="0">
                <a:solidFill>
                  <a:srgbClr val="DBC6B9"/>
                </a:solidFill>
                <a:latin typeface="RELQCT+Noto Sans Regular"/>
                <a:cs typeface="RELQCT+Noto Sans Regular"/>
              </a:rPr>
              <a:t></a:t>
            </a:r>
            <a:r>
              <a:rPr sz="3300" dirty="0" smtClean="0">
                <a:solidFill>
                  <a:srgbClr val="DBC6B9"/>
                </a:solidFill>
                <a:latin typeface="RNIKBL+Canva Sans Regular"/>
                <a:cs typeface="RNIKBL+Canva Sans Regular"/>
              </a:rPr>
              <a:t></a:t>
            </a:r>
            <a:r>
              <a:rPr sz="3300" dirty="0" smtClean="0">
                <a:solidFill>
                  <a:srgbClr val="DBC6B9"/>
                </a:solidFill>
                <a:latin typeface="RELQCT+Noto Sans Regular"/>
                <a:cs typeface="RELQCT+Noto Sans Regular"/>
              </a:rPr>
              <a:t></a:t>
            </a:r>
            <a:r>
              <a:rPr sz="3300" dirty="0" smtClean="0">
                <a:solidFill>
                  <a:srgbClr val="DBC6B9"/>
                </a:solidFill>
                <a:latin typeface="RNIKBL+Canva Sans Regular"/>
                <a:cs typeface="RNIKBL+Canva Sans Regular"/>
              </a:rPr>
              <a:t></a:t>
            </a:r>
            <a:r>
              <a:rPr sz="3300" dirty="0" smtClean="0">
                <a:solidFill>
                  <a:srgbClr val="DBC6B9"/>
                </a:solidFill>
                <a:latin typeface="RELQCT+Noto Sans Regular"/>
                <a:cs typeface="RELQCT+Noto Sans Regular"/>
              </a:rPr>
              <a:t></a:t>
            </a:r>
            <a:r>
              <a:rPr sz="3300" dirty="0" smtClean="0">
                <a:solidFill>
                  <a:srgbClr val="DBC6B9"/>
                </a:solidFill>
                <a:latin typeface="RNIKBL+Canva Sans Regular"/>
                <a:cs typeface="RNIKBL+Canva Sans Regular"/>
              </a:rPr>
              <a:t></a:t>
            </a:r>
            <a:endParaRPr lang="ru-RU" sz="3300" dirty="0" smtClean="0">
              <a:solidFill>
                <a:srgbClr val="DBC6B9"/>
              </a:solidFill>
              <a:latin typeface="RNIKBL+Canva Sans Regular"/>
              <a:cs typeface="RNIKBL+Canva Sans Regular"/>
            </a:endParaRPr>
          </a:p>
          <a:p>
            <a:pPr marL="0" marR="0">
              <a:lnSpc>
                <a:spcPts val="4494"/>
              </a:lnSpc>
              <a:spcBef>
                <a:spcPts val="80"/>
              </a:spcBef>
              <a:spcAft>
                <a:spcPts val="0"/>
              </a:spcAft>
            </a:pPr>
            <a:r>
              <a:rPr sz="3300" dirty="0" smtClean="0">
                <a:solidFill>
                  <a:srgbClr val="DBC6B9"/>
                </a:solidFill>
                <a:latin typeface="RELQCT+Noto Sans Regular"/>
                <a:cs typeface="RELQCT+Noto Sans Regular"/>
              </a:rPr>
              <a:t></a:t>
            </a:r>
            <a:r>
              <a:rPr sz="3300" dirty="0" smtClean="0">
                <a:solidFill>
                  <a:srgbClr val="DBC6B9"/>
                </a:solidFill>
                <a:latin typeface="RNIKBL+Canva Sans Regular"/>
                <a:cs typeface="RNIKBL+Canva Sans Regular"/>
              </a:rPr>
              <a:t></a:t>
            </a:r>
            <a:r>
              <a:rPr lang="ru-RU" sz="3300" dirty="0">
                <a:solidFill>
                  <a:srgbClr val="DBC6B9"/>
                </a:solidFill>
                <a:latin typeface="RNIKBL+Canva Sans Regular"/>
                <a:cs typeface="RNIKBL+Canva Sans Regular"/>
              </a:rPr>
              <a:t> </a:t>
            </a:r>
            <a:r>
              <a:rPr sz="3300" dirty="0" smtClean="0">
                <a:solidFill>
                  <a:srgbClr val="DBC6B9"/>
                </a:solidFill>
                <a:latin typeface="RELQCT+Noto Sans Regular"/>
                <a:cs typeface="RELQCT+Noto Sans Regular"/>
              </a:rPr>
              <a:t></a:t>
            </a:r>
            <a:r>
              <a:rPr sz="3300" dirty="0" smtClean="0">
                <a:solidFill>
                  <a:srgbClr val="DBC6B9"/>
                </a:solidFill>
                <a:latin typeface="RNIKBL+Canva Sans Regular"/>
                <a:cs typeface="RNIKBL+Canva Sans Regular"/>
              </a:rPr>
              <a:t></a:t>
            </a:r>
            <a:r>
              <a:rPr sz="3300" dirty="0" smtClean="0">
                <a:solidFill>
                  <a:srgbClr val="DBC6B9"/>
                </a:solidFill>
                <a:latin typeface="RELQCT+Noto Sans Regular"/>
                <a:cs typeface="RELQCT+Noto Sans Regular"/>
              </a:rPr>
              <a:t></a:t>
            </a:r>
            <a:r>
              <a:rPr sz="3300" dirty="0" smtClean="0">
                <a:solidFill>
                  <a:srgbClr val="DBC6B9"/>
                </a:solidFill>
                <a:latin typeface="RNIKBL+Canva Sans Regular"/>
                <a:cs typeface="RNIKBL+Canva Sans Regular"/>
              </a:rPr>
              <a:t></a:t>
            </a:r>
            <a:endParaRPr lang="ru-RU" sz="3300" dirty="0" smtClean="0">
              <a:solidFill>
                <a:srgbClr val="DBC6B9"/>
              </a:solidFill>
              <a:latin typeface="RNIKBL+Canva Sans Regular"/>
              <a:cs typeface="RNIKBL+Canva Sans Regular"/>
            </a:endParaRPr>
          </a:p>
          <a:p>
            <a:pPr marL="0" marR="0">
              <a:lnSpc>
                <a:spcPts val="4494"/>
              </a:lnSpc>
              <a:spcBef>
                <a:spcPts val="80"/>
              </a:spcBef>
              <a:spcAft>
                <a:spcPts val="0"/>
              </a:spcAft>
            </a:pPr>
            <a:r>
              <a:rPr sz="3300" spc="-11" dirty="0" smtClean="0">
                <a:solidFill>
                  <a:srgbClr val="DBC6B9"/>
                </a:solidFill>
                <a:latin typeface="RELQCT+Noto Sans Regular"/>
                <a:cs typeface="RELQCT+Noto Sans Regular"/>
              </a:rPr>
              <a:t></a:t>
            </a:r>
            <a:r>
              <a:rPr sz="3300" dirty="0" smtClean="0">
                <a:solidFill>
                  <a:srgbClr val="DBC6B9"/>
                </a:solidFill>
                <a:latin typeface="RNIKBL+Canva Sans Regular"/>
                <a:cs typeface="RNIKBL+Canva Sans Regular"/>
              </a:rPr>
              <a:t></a:t>
            </a:r>
            <a:r>
              <a:rPr sz="3300" dirty="0" smtClean="0">
                <a:solidFill>
                  <a:srgbClr val="DBC6B9"/>
                </a:solidFill>
                <a:latin typeface="RELQCT+Noto Sans Regular"/>
                <a:cs typeface="RELQCT+Noto Sans Regular"/>
              </a:rPr>
              <a:t></a:t>
            </a:r>
            <a:r>
              <a:rPr lang="ru-RU" sz="3300" dirty="0" smtClean="0">
                <a:solidFill>
                  <a:srgbClr val="DBC6B9"/>
                </a:solidFill>
                <a:latin typeface="RELQCT+Noto Sans Regular"/>
                <a:cs typeface="RELQCT+Noto Sans Regular"/>
              </a:rPr>
              <a:t> </a:t>
            </a:r>
            <a:r>
              <a:rPr sz="3300" dirty="0" smtClean="0">
                <a:solidFill>
                  <a:srgbClr val="DBC6B9"/>
                </a:solidFill>
                <a:latin typeface="RELQCT+Noto Sans Regular"/>
                <a:cs typeface="RELQCT+Noto Sans Regular"/>
              </a:rPr>
              <a:t></a:t>
            </a:r>
            <a:r>
              <a:rPr sz="3300" dirty="0" smtClean="0">
                <a:solidFill>
                  <a:srgbClr val="DBC6B9"/>
                </a:solidFill>
                <a:latin typeface="RNIKBL+Canva Sans Regular"/>
                <a:cs typeface="RNIKBL+Canva Sans Regular"/>
              </a:rPr>
              <a:t></a:t>
            </a:r>
            <a:r>
              <a:rPr sz="3300" dirty="0" smtClean="0">
                <a:solidFill>
                  <a:srgbClr val="DBC6B9"/>
                </a:solidFill>
                <a:latin typeface="RELQCT+Noto Sans Regular"/>
                <a:cs typeface="RELQCT+Noto Sans Regular"/>
              </a:rPr>
              <a:t></a:t>
            </a:r>
            <a:r>
              <a:rPr sz="3300" spc="-161" dirty="0" smtClean="0">
                <a:solidFill>
                  <a:srgbClr val="DBC6B9"/>
                </a:solidFill>
                <a:latin typeface="RNIKBL+Canva Sans Regular"/>
                <a:cs typeface="RNIKBL+Canva Sans Regular"/>
              </a:rPr>
              <a:t></a:t>
            </a:r>
            <a:endParaRPr sz="3300" spc="-161" dirty="0">
              <a:solidFill>
                <a:srgbClr val="DBC6B9"/>
              </a:solidFill>
              <a:latin typeface="RNIKBL+Canva Sans Regular"/>
              <a:cs typeface="RNIKBL+Canva Sans Regular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787206" y="4922836"/>
            <a:ext cx="6500794" cy="11191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494"/>
              </a:lnSpc>
              <a:spcBef>
                <a:spcPts val="0"/>
              </a:spcBef>
              <a:spcAft>
                <a:spcPts val="0"/>
              </a:spcAft>
            </a:pPr>
            <a:r>
              <a:rPr sz="3300" dirty="0">
                <a:solidFill>
                  <a:srgbClr val="DBC6B9"/>
                </a:solidFill>
                <a:latin typeface="RNIKBL+Canva Sans Regular"/>
                <a:cs typeface="RNIKBL+Canva Sans Regular"/>
              </a:rPr>
              <a:t>ဢ</a:t>
            </a:r>
            <a:r>
              <a:rPr sz="3300" dirty="0" smtClean="0">
                <a:solidFill>
                  <a:srgbClr val="DBC6B9"/>
                </a:solidFill>
                <a:latin typeface="RNIKBL+Canva Sans Regular"/>
                <a:cs typeface="RNIKBL+Canva Sans Regular"/>
              </a:rPr>
              <a:t></a:t>
            </a:r>
            <a:r>
              <a:rPr sz="3300" dirty="0" smtClean="0">
                <a:solidFill>
                  <a:srgbClr val="DBC6B9"/>
                </a:solidFill>
                <a:latin typeface="RELQCT+Noto Sans Regular"/>
                <a:cs typeface="RELQCT+Noto Sans Regular"/>
              </a:rPr>
              <a:t></a:t>
            </a:r>
            <a:r>
              <a:rPr sz="3300" dirty="0" smtClean="0">
                <a:solidFill>
                  <a:srgbClr val="DBC6B9"/>
                </a:solidFill>
                <a:latin typeface="RNIKBL+Canva Sans Regular"/>
                <a:cs typeface="RNIKBL+Canva Sans Regular"/>
              </a:rPr>
              <a:t></a:t>
            </a:r>
            <a:r>
              <a:rPr sz="3300" dirty="0" smtClean="0">
                <a:solidFill>
                  <a:srgbClr val="DBC6B9"/>
                </a:solidFill>
                <a:latin typeface="RELQCT+Noto Sans Regular"/>
                <a:cs typeface="RELQCT+Noto Sans Regular"/>
              </a:rPr>
              <a:t></a:t>
            </a:r>
            <a:r>
              <a:rPr sz="3300" dirty="0" smtClean="0">
                <a:solidFill>
                  <a:srgbClr val="DBC6B9"/>
                </a:solidFill>
                <a:latin typeface="RNIKBL+Canva Sans Regular"/>
                <a:cs typeface="RNIKBL+Canva Sans Regular"/>
              </a:rPr>
              <a:t></a:t>
            </a:r>
            <a:r>
              <a:rPr sz="3300" dirty="0" smtClean="0">
                <a:solidFill>
                  <a:srgbClr val="DBC6B9"/>
                </a:solidFill>
                <a:latin typeface="RELQCT+Noto Sans Regular"/>
                <a:cs typeface="RELQCT+Noto Sans Regular"/>
              </a:rPr>
              <a:t></a:t>
            </a:r>
            <a:r>
              <a:rPr sz="3300" dirty="0" smtClean="0">
                <a:solidFill>
                  <a:srgbClr val="DBC6B9"/>
                </a:solidFill>
                <a:latin typeface="RNIKBL+Canva Sans Regular"/>
                <a:cs typeface="RNIKBL+Canva Sans Regular"/>
              </a:rPr>
              <a:t></a:t>
            </a:r>
            <a:r>
              <a:rPr sz="3300" dirty="0" smtClean="0">
                <a:solidFill>
                  <a:srgbClr val="DBC6B9"/>
                </a:solidFill>
                <a:latin typeface="RELQCT+Noto Sans Regular"/>
                <a:cs typeface="RELQCT+Noto Sans Regular"/>
              </a:rPr>
              <a:t></a:t>
            </a:r>
            <a:r>
              <a:rPr sz="3300" dirty="0" smtClean="0">
                <a:solidFill>
                  <a:srgbClr val="DBC6B9"/>
                </a:solidFill>
                <a:latin typeface="RNIKBL+Canva Sans Regular"/>
                <a:cs typeface="RNIKBL+Canva Sans Regular"/>
              </a:rPr>
              <a:t></a:t>
            </a:r>
            <a:endParaRPr lang="ru-RU" sz="3300" dirty="0" smtClean="0">
              <a:solidFill>
                <a:srgbClr val="DBC6B9"/>
              </a:solidFill>
              <a:latin typeface="RNIKBL+Canva Sans Regular"/>
              <a:cs typeface="RNIKBL+Canva Sans Regular"/>
            </a:endParaRPr>
          </a:p>
          <a:p>
            <a:pPr marL="0" marR="0">
              <a:lnSpc>
                <a:spcPts val="4494"/>
              </a:lnSpc>
              <a:spcBef>
                <a:spcPts val="0"/>
              </a:spcBef>
              <a:spcAft>
                <a:spcPts val="0"/>
              </a:spcAft>
            </a:pPr>
            <a:r>
              <a:rPr sz="3300" dirty="0" smtClean="0">
                <a:solidFill>
                  <a:srgbClr val="DBC6B9"/>
                </a:solidFill>
                <a:latin typeface="RELQCT+Noto Sans Regular"/>
                <a:cs typeface="RELQCT+Noto Sans Regular"/>
              </a:rPr>
              <a:t></a:t>
            </a:r>
            <a:r>
              <a:rPr lang="ru-RU" sz="3300" dirty="0" smtClean="0">
                <a:solidFill>
                  <a:srgbClr val="DBC6B9"/>
                </a:solidFill>
                <a:latin typeface="RELQCT+Noto Sans Regular"/>
                <a:cs typeface="RELQCT+Noto Sans Regular"/>
              </a:rPr>
              <a:t> </a:t>
            </a:r>
            <a:r>
              <a:rPr sz="3300" dirty="0" smtClean="0">
                <a:solidFill>
                  <a:srgbClr val="DBC6B9"/>
                </a:solidFill>
                <a:latin typeface="RELQCT+Noto Sans Regular"/>
                <a:cs typeface="RELQCT+Noto Sans Regular"/>
              </a:rPr>
              <a:t></a:t>
            </a:r>
            <a:r>
              <a:rPr sz="3300" dirty="0" smtClean="0">
                <a:solidFill>
                  <a:srgbClr val="DBC6B9"/>
                </a:solidFill>
                <a:latin typeface="RNIKBL+Canva Sans Regular"/>
                <a:cs typeface="RNIKBL+Canva Sans Regular"/>
              </a:rPr>
              <a:t></a:t>
            </a:r>
            <a:endParaRPr sz="3300" dirty="0">
              <a:solidFill>
                <a:srgbClr val="DBC6B9"/>
              </a:solidFill>
              <a:latin typeface="RNIKBL+Canva Sans Regular"/>
              <a:cs typeface="RNIKBL+Canva Sans Regular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57441" y="-269815"/>
            <a:ext cx="6982574" cy="1620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463"/>
              </a:lnSpc>
              <a:spcBef>
                <a:spcPts val="0"/>
              </a:spcBef>
              <a:spcAft>
                <a:spcPts val="0"/>
              </a:spcAft>
            </a:pPr>
            <a:r>
              <a:rPr sz="9150" dirty="0">
                <a:solidFill>
                  <a:srgbClr val="DBC6B9"/>
                </a:solidFill>
                <a:latin typeface="EKRRBB+Noto Sans Regular"/>
                <a:cs typeface="EKRRBB+Noto Sans Regular"/>
              </a:rPr>
              <a:t></a:t>
            </a:r>
            <a:r>
              <a:rPr sz="9150" dirty="0">
                <a:solidFill>
                  <a:srgbClr val="DBC6B9"/>
                </a:solidFill>
                <a:latin typeface="VJIHSG+Perandoryv2-SemiCondensed"/>
                <a:cs typeface="VJIHSG+Perandoryv2-SemiCondensed"/>
              </a:rPr>
              <a:t></a:t>
            </a:r>
            <a:r>
              <a:rPr sz="9150" spc="-15" dirty="0">
                <a:solidFill>
                  <a:srgbClr val="DBC6B9"/>
                </a:solidFill>
                <a:latin typeface="EKRRBB+Noto Sans Regular"/>
                <a:cs typeface="EKRRBB+Noto Sans Regular"/>
              </a:rPr>
              <a:t></a:t>
            </a:r>
            <a:r>
              <a:rPr sz="9150" dirty="0">
                <a:solidFill>
                  <a:srgbClr val="DBC6B9"/>
                </a:solidFill>
                <a:latin typeface="VJIHSG+Perandoryv2-SemiCondensed"/>
                <a:cs typeface="VJIHSG+Perandoryv2-SemiCondensed"/>
              </a:rPr>
              <a:t></a:t>
            </a:r>
            <a:r>
              <a:rPr sz="9150" dirty="0">
                <a:solidFill>
                  <a:srgbClr val="DBC6B9"/>
                </a:solidFill>
                <a:latin typeface="EKRRBB+Noto Sans Regular"/>
                <a:cs typeface="EKRRBB+Noto Sans Regular"/>
              </a:rPr>
              <a:t></a:t>
            </a:r>
          </a:p>
        </p:txBody>
      </p:sp>
      <p:sp>
        <p:nvSpPr>
          <p:cNvPr id="3" name="object 2"/>
          <p:cNvSpPr/>
          <p:nvPr/>
        </p:nvSpPr>
        <p:spPr>
          <a:xfrm>
            <a:off x="0" y="0"/>
            <a:ext cx="18288000" cy="102743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57441" y="831671"/>
            <a:ext cx="5521705" cy="1620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463"/>
              </a:lnSpc>
              <a:spcBef>
                <a:spcPts val="0"/>
              </a:spcBef>
              <a:spcAft>
                <a:spcPts val="0"/>
              </a:spcAft>
            </a:pPr>
            <a:r>
              <a:rPr sz="9150" dirty="0">
                <a:solidFill>
                  <a:srgbClr val="DBC6B9"/>
                </a:solidFill>
                <a:latin typeface="EKRRBB+Noto Sans Regular"/>
                <a:cs typeface="EKRRBB+Noto Sans Regular"/>
              </a:rPr>
              <a:t>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9742531" y="2764818"/>
            <a:ext cx="7109417" cy="51280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903"/>
              </a:lnSpc>
              <a:spcBef>
                <a:spcPts val="0"/>
              </a:spcBef>
              <a:spcAft>
                <a:spcPts val="0"/>
              </a:spcAft>
            </a:pPr>
            <a:r>
              <a:rPr sz="3600" dirty="0">
                <a:solidFill>
                  <a:srgbClr val="DBC6B9"/>
                </a:solidFill>
                <a:latin typeface="AEPSDO+Canva Sans Regular"/>
                <a:cs typeface="AEPSDO+Canva Sans Regular"/>
              </a:rPr>
              <a:t>ဢ</a:t>
            </a:r>
            <a:r>
              <a:rPr sz="3600" dirty="0">
                <a:solidFill>
                  <a:srgbClr val="DBC6B9"/>
                </a:solidFill>
                <a:latin typeface="EKRRBB+Noto Sans Regular"/>
                <a:cs typeface="EKRRBB+Noto Sans Regular"/>
              </a:rPr>
              <a:t></a:t>
            </a:r>
            <a:r>
              <a:rPr sz="3600" dirty="0">
                <a:solidFill>
                  <a:srgbClr val="DBC6B9"/>
                </a:solidFill>
                <a:latin typeface="AEPSDO+Canva Sans Regular"/>
                <a:cs typeface="AEPSDO+Canva Sans Regular"/>
              </a:rPr>
              <a:t></a:t>
            </a:r>
            <a:r>
              <a:rPr sz="3600" dirty="0">
                <a:solidFill>
                  <a:srgbClr val="DBC6B9"/>
                </a:solidFill>
                <a:latin typeface="EKRRBB+Noto Sans Regular"/>
                <a:cs typeface="EKRRBB+Noto Sans Regular"/>
              </a:rPr>
              <a:t></a:t>
            </a:r>
            <a:r>
              <a:rPr sz="3600" dirty="0">
                <a:solidFill>
                  <a:srgbClr val="DBC6B9"/>
                </a:solidFill>
                <a:latin typeface="AEPSDO+Canva Sans Regular"/>
                <a:cs typeface="AEPSDO+Canva Sans Regular"/>
              </a:rPr>
              <a:t></a:t>
            </a:r>
            <a:r>
              <a:rPr sz="3600" dirty="0">
                <a:solidFill>
                  <a:srgbClr val="DBC6B9"/>
                </a:solidFill>
                <a:latin typeface="EKRRBB+Noto Sans Regular"/>
                <a:cs typeface="EKRRBB+Noto Sans Regular"/>
              </a:rPr>
              <a:t></a:t>
            </a:r>
          </a:p>
          <a:p>
            <a:pPr marL="0" marR="0">
              <a:lnSpc>
                <a:spcPts val="4903"/>
              </a:lnSpc>
              <a:spcBef>
                <a:spcPts val="121"/>
              </a:spcBef>
              <a:spcAft>
                <a:spcPts val="0"/>
              </a:spcAft>
            </a:pPr>
            <a:r>
              <a:rPr sz="3600" dirty="0">
                <a:solidFill>
                  <a:srgbClr val="DBC6B9"/>
                </a:solidFill>
                <a:latin typeface="EKRRBB+Noto Sans Regular"/>
                <a:cs typeface="EKRRBB+Noto Sans Regular"/>
              </a:rPr>
              <a:t></a:t>
            </a:r>
            <a:r>
              <a:rPr sz="3600" dirty="0">
                <a:solidFill>
                  <a:srgbClr val="DBC6B9"/>
                </a:solidFill>
                <a:latin typeface="AEPSDO+Canva Sans Regular"/>
                <a:cs typeface="AEPSDO+Canva Sans Regular"/>
              </a:rPr>
              <a:t></a:t>
            </a:r>
          </a:p>
          <a:p>
            <a:pPr marL="0" marR="0">
              <a:lnSpc>
                <a:spcPts val="4903"/>
              </a:lnSpc>
              <a:spcBef>
                <a:spcPts val="171"/>
              </a:spcBef>
              <a:spcAft>
                <a:spcPts val="0"/>
              </a:spcAft>
            </a:pPr>
            <a:r>
              <a:rPr sz="3600" dirty="0">
                <a:solidFill>
                  <a:srgbClr val="DBC6B9"/>
                </a:solidFill>
                <a:latin typeface="AEPSDO+Canva Sans Regular"/>
                <a:cs typeface="AEPSDO+Canva Sans Regular"/>
              </a:rPr>
              <a:t>ဢ</a:t>
            </a:r>
            <a:r>
              <a:rPr sz="3600" dirty="0">
                <a:solidFill>
                  <a:srgbClr val="DBC6B9"/>
                </a:solidFill>
                <a:latin typeface="EKRRBB+Noto Sans Regular"/>
                <a:cs typeface="EKRRBB+Noto Sans Regular"/>
              </a:rPr>
              <a:t></a:t>
            </a:r>
            <a:r>
              <a:rPr sz="3600" dirty="0">
                <a:solidFill>
                  <a:srgbClr val="DBC6B9"/>
                </a:solidFill>
                <a:latin typeface="AEPSDO+Canva Sans Regular"/>
                <a:cs typeface="AEPSDO+Canva Sans Regular"/>
              </a:rPr>
              <a:t></a:t>
            </a:r>
            <a:r>
              <a:rPr sz="3600" dirty="0">
                <a:solidFill>
                  <a:srgbClr val="DBC6B9"/>
                </a:solidFill>
                <a:latin typeface="EKRRBB+Noto Sans Regular"/>
                <a:cs typeface="EKRRBB+Noto Sans Regular"/>
              </a:rPr>
              <a:t></a:t>
            </a:r>
            <a:r>
              <a:rPr sz="3600" dirty="0">
                <a:solidFill>
                  <a:srgbClr val="DBC6B9"/>
                </a:solidFill>
                <a:latin typeface="AEPSDO+Canva Sans Regular"/>
                <a:cs typeface="AEPSDO+Canva Sans Regular"/>
              </a:rPr>
              <a:t></a:t>
            </a:r>
            <a:r>
              <a:rPr sz="3600" dirty="0">
                <a:solidFill>
                  <a:srgbClr val="DBC6B9"/>
                </a:solidFill>
                <a:latin typeface="EKRRBB+Noto Sans Regular"/>
                <a:cs typeface="EKRRBB+Noto Sans Regular"/>
              </a:rPr>
              <a:t></a:t>
            </a:r>
            <a:r>
              <a:rPr sz="3600" dirty="0">
                <a:solidFill>
                  <a:srgbClr val="DBC6B9"/>
                </a:solidFill>
                <a:latin typeface="AEPSDO+Canva Sans Regular"/>
                <a:cs typeface="AEPSDO+Canva Sans Regular"/>
              </a:rPr>
              <a:t></a:t>
            </a:r>
          </a:p>
          <a:p>
            <a:pPr marL="0" marR="0">
              <a:lnSpc>
                <a:spcPts val="4903"/>
              </a:lnSpc>
              <a:spcBef>
                <a:spcPts val="121"/>
              </a:spcBef>
              <a:spcAft>
                <a:spcPts val="0"/>
              </a:spcAft>
            </a:pPr>
            <a:r>
              <a:rPr sz="3600" spc="-10" dirty="0">
                <a:solidFill>
                  <a:srgbClr val="DBC6B9"/>
                </a:solidFill>
                <a:latin typeface="AEPSDO+Canva Sans Regular"/>
                <a:cs typeface="AEPSDO+Canva Sans Regular"/>
              </a:rPr>
              <a:t>န</a:t>
            </a:r>
            <a:r>
              <a:rPr sz="3600" dirty="0">
                <a:solidFill>
                  <a:srgbClr val="DBC6B9"/>
                </a:solidFill>
                <a:latin typeface="EKRRBB+Noto Sans Regular"/>
                <a:cs typeface="EKRRBB+Noto Sans Regular"/>
              </a:rPr>
              <a:t></a:t>
            </a:r>
            <a:r>
              <a:rPr sz="3600" dirty="0">
                <a:solidFill>
                  <a:srgbClr val="DBC6B9"/>
                </a:solidFill>
                <a:latin typeface="AEPSDO+Canva Sans Regular"/>
                <a:cs typeface="AEPSDO+Canva Sans Regular"/>
              </a:rPr>
              <a:t></a:t>
            </a:r>
            <a:r>
              <a:rPr sz="3600" spc="-10" dirty="0">
                <a:solidFill>
                  <a:srgbClr val="DBC6B9"/>
                </a:solidFill>
                <a:latin typeface="EKRRBB+Noto Sans Regular"/>
                <a:cs typeface="EKRRBB+Noto Sans Regular"/>
              </a:rPr>
              <a:t></a:t>
            </a:r>
          </a:p>
          <a:p>
            <a:pPr marL="0" marR="0">
              <a:lnSpc>
                <a:spcPts val="4903"/>
              </a:lnSpc>
              <a:spcBef>
                <a:spcPts val="121"/>
              </a:spcBef>
              <a:spcAft>
                <a:spcPts val="0"/>
              </a:spcAft>
            </a:pPr>
            <a:r>
              <a:rPr sz="3600" dirty="0">
                <a:solidFill>
                  <a:srgbClr val="DBC6B9"/>
                </a:solidFill>
                <a:latin typeface="EKRRBB+Noto Sans Regular"/>
                <a:cs typeface="EKRRBB+Noto Sans Regular"/>
              </a:rPr>
              <a:t></a:t>
            </a:r>
            <a:r>
              <a:rPr sz="3600" dirty="0">
                <a:solidFill>
                  <a:srgbClr val="DBC6B9"/>
                </a:solidFill>
                <a:latin typeface="AEPSDO+Canva Sans Regular"/>
                <a:cs typeface="AEPSDO+Canva Sans Regular"/>
              </a:rPr>
              <a:t></a:t>
            </a:r>
          </a:p>
          <a:p>
            <a:pPr marL="0" marR="0">
              <a:lnSpc>
                <a:spcPts val="4903"/>
              </a:lnSpc>
              <a:spcBef>
                <a:spcPts val="121"/>
              </a:spcBef>
              <a:spcAft>
                <a:spcPts val="0"/>
              </a:spcAft>
            </a:pPr>
            <a:r>
              <a:rPr sz="3600" dirty="0">
                <a:solidFill>
                  <a:srgbClr val="DBC6B9"/>
                </a:solidFill>
                <a:latin typeface="AEPSDO+Canva Sans Regular"/>
                <a:cs typeface="AEPSDO+Canva Sans Regular"/>
              </a:rPr>
              <a:t>ဢ</a:t>
            </a:r>
            <a:r>
              <a:rPr sz="3600" spc="-12" dirty="0">
                <a:solidFill>
                  <a:srgbClr val="DBC6B9"/>
                </a:solidFill>
                <a:latin typeface="EKRRBB+Noto Sans Regular"/>
                <a:cs typeface="EKRRBB+Noto Sans Regular"/>
              </a:rPr>
              <a:t></a:t>
            </a:r>
            <a:r>
              <a:rPr sz="3600" dirty="0">
                <a:solidFill>
                  <a:srgbClr val="DBC6B9"/>
                </a:solidFill>
                <a:latin typeface="AEPSDO+Canva Sans Regular"/>
                <a:cs typeface="AEPSDO+Canva Sans Regular"/>
              </a:rPr>
              <a:t></a:t>
            </a:r>
            <a:r>
              <a:rPr sz="3600" dirty="0">
                <a:solidFill>
                  <a:srgbClr val="DBC6B9"/>
                </a:solidFill>
                <a:latin typeface="EKRRBB+Noto Sans Regular"/>
                <a:cs typeface="EKRRBB+Noto Sans Regular"/>
              </a:rPr>
              <a:t></a:t>
            </a:r>
            <a:r>
              <a:rPr sz="3600" dirty="0">
                <a:solidFill>
                  <a:srgbClr val="DBC6B9"/>
                </a:solidFill>
                <a:latin typeface="AEPSDO+Canva Sans Regular"/>
                <a:cs typeface="AEPSDO+Canva Sans Regular"/>
              </a:rPr>
              <a:t></a:t>
            </a:r>
            <a:r>
              <a:rPr sz="3600" dirty="0">
                <a:solidFill>
                  <a:srgbClr val="DBC6B9"/>
                </a:solidFill>
                <a:latin typeface="EKRRBB+Noto Sans Regular"/>
                <a:cs typeface="EKRRBB+Noto Sans Regular"/>
              </a:rPr>
              <a:t></a:t>
            </a:r>
            <a:r>
              <a:rPr sz="3600" dirty="0">
                <a:solidFill>
                  <a:srgbClr val="DBC6B9"/>
                </a:solidFill>
                <a:latin typeface="AEPSDO+Canva Sans Regular"/>
                <a:cs typeface="AEPSDO+Canva Sans Regular"/>
              </a:rPr>
              <a:t></a:t>
            </a:r>
            <a:r>
              <a:rPr sz="3600" dirty="0">
                <a:solidFill>
                  <a:srgbClr val="DBC6B9"/>
                </a:solidFill>
                <a:latin typeface="EKRRBB+Noto Sans Regular"/>
                <a:cs typeface="EKRRBB+Noto Sans Regular"/>
              </a:rPr>
              <a:t></a:t>
            </a:r>
          </a:p>
          <a:p>
            <a:pPr marL="0" marR="0">
              <a:lnSpc>
                <a:spcPts val="4903"/>
              </a:lnSpc>
              <a:spcBef>
                <a:spcPts val="171"/>
              </a:spcBef>
              <a:spcAft>
                <a:spcPts val="0"/>
              </a:spcAft>
            </a:pPr>
            <a:r>
              <a:rPr sz="3600" dirty="0">
                <a:solidFill>
                  <a:srgbClr val="DBC6B9"/>
                </a:solidFill>
                <a:latin typeface="EKRRBB+Noto Sans Regular"/>
                <a:cs typeface="EKRRBB+Noto Sans Regular"/>
              </a:rPr>
              <a:t></a:t>
            </a:r>
            <a:r>
              <a:rPr sz="3600" dirty="0">
                <a:solidFill>
                  <a:srgbClr val="DBC6B9"/>
                </a:solidFill>
                <a:latin typeface="AEPSDO+Canva Sans Regular"/>
                <a:cs typeface="AEPSDO+Canva Sans Regular"/>
              </a:rPr>
              <a:t></a:t>
            </a:r>
            <a:r>
              <a:rPr sz="3600" dirty="0">
                <a:solidFill>
                  <a:srgbClr val="DBC6B9"/>
                </a:solidFill>
                <a:latin typeface="EKRRBB+Noto Sans Regular"/>
                <a:cs typeface="EKRRBB+Noto Sans Regular"/>
              </a:rPr>
              <a:t></a:t>
            </a:r>
            <a:r>
              <a:rPr sz="3600" dirty="0">
                <a:solidFill>
                  <a:srgbClr val="DBC6B9"/>
                </a:solidFill>
                <a:latin typeface="AEPSDO+Canva Sans Regular"/>
                <a:cs typeface="AEPSDO+Canva Sans Regular"/>
              </a:rPr>
              <a:t></a:t>
            </a:r>
            <a:r>
              <a:rPr sz="3600" dirty="0">
                <a:solidFill>
                  <a:srgbClr val="DBC6B9"/>
                </a:solidFill>
                <a:latin typeface="EKRRBB+Noto Sans Regular"/>
                <a:cs typeface="EKRRBB+Noto Sans Regular"/>
              </a:rPr>
              <a:t></a:t>
            </a:r>
            <a:r>
              <a:rPr sz="3600" dirty="0">
                <a:solidFill>
                  <a:srgbClr val="DBC6B9"/>
                </a:solidFill>
                <a:latin typeface="AEPSDO+Canva Sans Regular"/>
                <a:cs typeface="AEPSDO+Canva Sans Regular"/>
              </a:rPr>
              <a:t></a:t>
            </a:r>
          </a:p>
          <a:p>
            <a:pPr marL="0" marR="0">
              <a:lnSpc>
                <a:spcPts val="4903"/>
              </a:lnSpc>
              <a:spcBef>
                <a:spcPts val="121"/>
              </a:spcBef>
              <a:spcAft>
                <a:spcPts val="0"/>
              </a:spcAft>
            </a:pPr>
            <a:r>
              <a:rPr sz="3600" dirty="0">
                <a:solidFill>
                  <a:srgbClr val="DBC6B9"/>
                </a:solidFill>
                <a:latin typeface="EKRRBB+Noto Sans Regular"/>
                <a:cs typeface="EKRRBB+Noto Sans Regular"/>
              </a:rPr>
              <a:t></a:t>
            </a:r>
            <a:r>
              <a:rPr sz="3600" dirty="0">
                <a:solidFill>
                  <a:srgbClr val="DBC6B9"/>
                </a:solidFill>
                <a:latin typeface="AEPSDO+Canva Sans Regular"/>
                <a:cs typeface="AEPSDO+Canva Sans Regular"/>
              </a:rPr>
              <a:t></a:t>
            </a:r>
            <a:r>
              <a:rPr sz="3600" dirty="0">
                <a:solidFill>
                  <a:srgbClr val="DBC6B9"/>
                </a:solidFill>
                <a:latin typeface="EKRRBB+Noto Sans Regular"/>
                <a:cs typeface="EKRRBB+Noto Sans Regular"/>
              </a:rPr>
              <a:t></a:t>
            </a:r>
            <a:r>
              <a:rPr sz="3600" dirty="0">
                <a:solidFill>
                  <a:srgbClr val="DBC6B9"/>
                </a:solidFill>
                <a:latin typeface="AEPSDO+Canva Sans Regular"/>
                <a:cs typeface="AEPSDO+Canva Sans Regular"/>
              </a:rPr>
              <a:t></a:t>
            </a:r>
            <a:r>
              <a:rPr sz="3600" dirty="0">
                <a:solidFill>
                  <a:srgbClr val="DBC6B9"/>
                </a:solidFill>
                <a:latin typeface="EKRRBB+Noto Sans Regular"/>
                <a:cs typeface="EKRRBB+Noto Sans Regular"/>
              </a:rPr>
              <a:t></a:t>
            </a:r>
            <a:r>
              <a:rPr sz="3600" spc="-176" dirty="0">
                <a:solidFill>
                  <a:srgbClr val="DBC6B9"/>
                </a:solidFill>
                <a:latin typeface="AEPSDO+Canva Sans Regular"/>
                <a:cs typeface="AEPSDO+Canva Sans Regular"/>
              </a:rPr>
              <a:t>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8288000" cy="102743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7144771" y="284986"/>
            <a:ext cx="10286037" cy="121828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algn="ctr">
              <a:lnSpc>
                <a:spcPts val="9537"/>
              </a:lnSpc>
              <a:spcBef>
                <a:spcPts val="0"/>
              </a:spcBef>
              <a:spcAft>
                <a:spcPts val="0"/>
              </a:spcAft>
            </a:pPr>
            <a:r>
              <a:rPr sz="7000" spc="-11" dirty="0">
                <a:solidFill>
                  <a:srgbClr val="DBC6B9"/>
                </a:solidFill>
                <a:latin typeface="JFPBQJ+Noto Sans Regular"/>
                <a:cs typeface="JFPBQJ+Noto Sans Regular"/>
              </a:rPr>
              <a:t></a:t>
            </a:r>
            <a:r>
              <a:rPr sz="7000" dirty="0">
                <a:solidFill>
                  <a:srgbClr val="DBC6B9"/>
                </a:solidFill>
                <a:latin typeface="ECCHNC+Perandoryv2-SemiCondensed"/>
                <a:cs typeface="ECCHNC+Perandoryv2-SemiCondensed"/>
              </a:rPr>
              <a:t></a:t>
            </a:r>
            <a:r>
              <a:rPr sz="7000" dirty="0">
                <a:solidFill>
                  <a:srgbClr val="DBC6B9"/>
                </a:solidFill>
                <a:latin typeface="JFPBQJ+Noto Sans Regular"/>
                <a:cs typeface="JFPBQJ+Noto Sans Regular"/>
              </a:rPr>
              <a:t></a:t>
            </a:r>
            <a:r>
              <a:rPr sz="7000" dirty="0">
                <a:solidFill>
                  <a:srgbClr val="DBC6B9"/>
                </a:solidFill>
                <a:latin typeface="ECCHNC+Perandoryv2-SemiCondensed"/>
                <a:cs typeface="ECCHNC+Perandoryv2-SemiCondensed"/>
              </a:rPr>
              <a:t></a:t>
            </a:r>
            <a:r>
              <a:rPr sz="7000" dirty="0">
                <a:solidFill>
                  <a:srgbClr val="DBC6B9"/>
                </a:solidFill>
                <a:latin typeface="JFPBQJ+Noto Sans Regular"/>
                <a:cs typeface="JFPBQJ+Noto Sans Regular"/>
              </a:rPr>
              <a:t></a:t>
            </a:r>
            <a:r>
              <a:rPr sz="7000" dirty="0">
                <a:solidFill>
                  <a:srgbClr val="DBC6B9"/>
                </a:solidFill>
                <a:latin typeface="ECCHNC+Perandoryv2-SemiCondensed"/>
                <a:cs typeface="ECCHNC+Perandoryv2-SemiCondensed"/>
              </a:rPr>
              <a:t></a:t>
            </a:r>
            <a:r>
              <a:rPr sz="7000" dirty="0">
                <a:solidFill>
                  <a:srgbClr val="DBC6B9"/>
                </a:solidFill>
                <a:latin typeface="JFPBQJ+Noto Sans Regular"/>
                <a:cs typeface="JFPBQJ+Noto Sans Regular"/>
              </a:rPr>
              <a:t>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7914412" y="3276014"/>
            <a:ext cx="8873453" cy="8625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082"/>
              </a:lnSpc>
              <a:spcBef>
                <a:spcPts val="0"/>
              </a:spcBef>
              <a:spcAft>
                <a:spcPts val="0"/>
              </a:spcAft>
            </a:pPr>
            <a:r>
              <a:rPr sz="5200" dirty="0">
                <a:solidFill>
                  <a:srgbClr val="DBC6B9"/>
                </a:solidFill>
                <a:latin typeface="ECCHNC+Perandoryv2-SemiCondensed"/>
                <a:cs typeface="ECCHNC+Perandoryv2-SemiCondensed"/>
              </a:rPr>
              <a:t>ဢ</a:t>
            </a:r>
            <a:r>
              <a:rPr sz="5200" dirty="0" smtClean="0">
                <a:solidFill>
                  <a:srgbClr val="DBC6B9"/>
                </a:solidFill>
                <a:latin typeface="ECCHNC+Perandoryv2-SemiCondensed"/>
                <a:cs typeface="ECCHNC+Perandoryv2-SemiCondensed"/>
              </a:rPr>
              <a:t></a:t>
            </a:r>
            <a:r>
              <a:rPr sz="5200" dirty="0" smtClean="0">
                <a:solidFill>
                  <a:srgbClr val="DBC6B9"/>
                </a:solidFill>
                <a:latin typeface="JFPBQJ+Noto Sans Regular"/>
                <a:cs typeface="JFPBQJ+Noto Sans Regular"/>
              </a:rPr>
              <a:t></a:t>
            </a:r>
            <a:r>
              <a:rPr sz="5200" dirty="0" smtClean="0">
                <a:solidFill>
                  <a:srgbClr val="DBC6B9"/>
                </a:solidFill>
                <a:latin typeface="ECCHNC+Perandoryv2-SemiCondensed"/>
                <a:cs typeface="ECCHNC+Perandoryv2-SemiCondensed"/>
              </a:rPr>
              <a:t></a:t>
            </a:r>
            <a:r>
              <a:rPr sz="5200" dirty="0" smtClean="0">
                <a:solidFill>
                  <a:srgbClr val="DBC6B9"/>
                </a:solidFill>
                <a:latin typeface="JFPBQJ+Noto Sans Regular"/>
                <a:cs typeface="JFPBQJ+Noto Sans Regular"/>
              </a:rPr>
              <a:t></a:t>
            </a:r>
            <a:r>
              <a:rPr lang="ru-RU" sz="5200" dirty="0" smtClean="0">
                <a:solidFill>
                  <a:srgbClr val="DBC6B9"/>
                </a:solidFill>
                <a:latin typeface="JFPBQJ+Noto Sans Regular"/>
                <a:cs typeface="JFPBQJ+Noto Sans Regular"/>
              </a:rPr>
              <a:t> </a:t>
            </a:r>
            <a:r>
              <a:rPr sz="5200" dirty="0" smtClean="0">
                <a:solidFill>
                  <a:srgbClr val="DBC6B9"/>
                </a:solidFill>
                <a:latin typeface="ECCHNC+Perandoryv2-SemiCondensed"/>
                <a:cs typeface="ECCHNC+Perandoryv2-SemiCondensed"/>
              </a:rPr>
              <a:t></a:t>
            </a:r>
            <a:r>
              <a:rPr sz="5200" dirty="0" smtClean="0">
                <a:solidFill>
                  <a:srgbClr val="DBC6B9"/>
                </a:solidFill>
                <a:latin typeface="JFPBQJ+Noto Sans Regular"/>
                <a:cs typeface="JFPBQJ+Noto Sans Regular"/>
              </a:rPr>
              <a:t></a:t>
            </a:r>
            <a:endParaRPr sz="5200" dirty="0">
              <a:solidFill>
                <a:srgbClr val="DBC6B9"/>
              </a:solidFill>
              <a:latin typeface="JFPBQJ+Noto Sans Regular"/>
              <a:cs typeface="JFPBQJ+Noto Sans Regular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914412" y="3901894"/>
            <a:ext cx="9302082" cy="9105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7082"/>
              </a:lnSpc>
            </a:pPr>
            <a:r>
              <a:rPr sz="5200" dirty="0" smtClean="0">
                <a:solidFill>
                  <a:srgbClr val="DBC6B9"/>
                </a:solidFill>
                <a:latin typeface="JFPBQJ+Noto Sans Regular"/>
                <a:cs typeface="JFPBQJ+Noto Sans Regular"/>
              </a:rPr>
              <a:t></a:t>
            </a:r>
            <a:r>
              <a:rPr sz="5200" dirty="0" smtClean="0">
                <a:solidFill>
                  <a:srgbClr val="DBC6B9"/>
                </a:solidFill>
                <a:latin typeface="ECCHNC+Perandoryv2-SemiCondensed"/>
                <a:cs typeface="ECCHNC+Perandoryv2-SemiCondensed"/>
              </a:rPr>
              <a:t></a:t>
            </a:r>
            <a:r>
              <a:rPr sz="5200" spc="-31" dirty="0" smtClean="0">
                <a:solidFill>
                  <a:srgbClr val="DBC6B9"/>
                </a:solidFill>
                <a:latin typeface="JFPBQJ+Noto Sans Regular"/>
                <a:cs typeface="JFPBQJ+Noto Sans Regular"/>
              </a:rPr>
              <a:t></a:t>
            </a:r>
            <a:r>
              <a:rPr lang="ru-RU" sz="5200" spc="-31" dirty="0" smtClean="0">
                <a:solidFill>
                  <a:srgbClr val="DBC6B9"/>
                </a:solidFill>
                <a:latin typeface="JFPBQJ+Noto Sans Regular"/>
                <a:cs typeface="JFPBQJ+Noto Sans Regular"/>
              </a:rPr>
              <a:t> </a:t>
            </a:r>
            <a:r>
              <a:rPr lang="ru-RU" sz="5200" spc="-11" dirty="0" smtClean="0">
                <a:solidFill>
                  <a:srgbClr val="DBC6B9"/>
                </a:solidFill>
                <a:latin typeface="JFPBQJ+Noto Sans Regular"/>
                <a:cs typeface="JFPBQJ+Noto Sans Regular"/>
              </a:rPr>
              <a:t></a:t>
            </a:r>
            <a:endParaRPr sz="5200" spc="-31" dirty="0">
              <a:solidFill>
                <a:srgbClr val="DBC6B9"/>
              </a:solidFill>
              <a:latin typeface="JFPBQJ+Noto Sans Regular"/>
              <a:cs typeface="JFPBQJ+Noto Sans Regular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914413" y="4527775"/>
            <a:ext cx="8136290" cy="8625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082"/>
              </a:lnSpc>
              <a:spcBef>
                <a:spcPts val="0"/>
              </a:spcBef>
              <a:spcAft>
                <a:spcPts val="0"/>
              </a:spcAft>
            </a:pPr>
            <a:r>
              <a:rPr sz="5200" dirty="0" smtClean="0">
                <a:solidFill>
                  <a:srgbClr val="DBC6B9"/>
                </a:solidFill>
                <a:latin typeface="ECCHNC+Perandoryv2-SemiCondensed"/>
                <a:cs typeface="ECCHNC+Perandoryv2-SemiCondensed"/>
              </a:rPr>
              <a:t></a:t>
            </a:r>
            <a:r>
              <a:rPr sz="5200" dirty="0" smtClean="0">
                <a:solidFill>
                  <a:srgbClr val="DBC6B9"/>
                </a:solidFill>
                <a:latin typeface="JFPBQJ+Noto Sans Regular"/>
                <a:cs typeface="JFPBQJ+Noto Sans Regular"/>
              </a:rPr>
              <a:t></a:t>
            </a:r>
            <a:r>
              <a:rPr sz="5200" dirty="0" smtClean="0">
                <a:solidFill>
                  <a:srgbClr val="DBC6B9"/>
                </a:solidFill>
                <a:latin typeface="ECCHNC+Perandoryv2-SemiCondensed"/>
                <a:cs typeface="ECCHNC+Perandoryv2-SemiCondensed"/>
              </a:rPr>
              <a:t></a:t>
            </a:r>
            <a:endParaRPr sz="5200" dirty="0">
              <a:solidFill>
                <a:srgbClr val="DBC6B9"/>
              </a:solidFill>
              <a:latin typeface="ECCHNC+Perandoryv2-SemiCondensed"/>
              <a:cs typeface="ECCHNC+Perandoryv2-SemiCondensed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914412" y="5153655"/>
            <a:ext cx="9087767" cy="8625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082"/>
              </a:lnSpc>
              <a:spcBef>
                <a:spcPts val="0"/>
              </a:spcBef>
              <a:spcAft>
                <a:spcPts val="0"/>
              </a:spcAft>
            </a:pPr>
            <a:r>
              <a:rPr sz="5200" dirty="0">
                <a:solidFill>
                  <a:srgbClr val="DBC6B9"/>
                </a:solidFill>
                <a:latin typeface="ECCHNC+Perandoryv2-SemiCondensed"/>
                <a:cs typeface="ECCHNC+Perandoryv2-SemiCondensed"/>
              </a:rPr>
              <a:t>ဢ</a:t>
            </a:r>
            <a:r>
              <a:rPr sz="5200" dirty="0" smtClean="0">
                <a:solidFill>
                  <a:srgbClr val="DBC6B9"/>
                </a:solidFill>
                <a:latin typeface="ECCHNC+Perandoryv2-SemiCondensed"/>
                <a:cs typeface="ECCHNC+Perandoryv2-SemiCondensed"/>
              </a:rPr>
              <a:t></a:t>
            </a:r>
            <a:r>
              <a:rPr sz="5200" dirty="0" smtClean="0">
                <a:solidFill>
                  <a:srgbClr val="DBC6B9"/>
                </a:solidFill>
                <a:latin typeface="JFPBQJ+Noto Sans Regular"/>
                <a:cs typeface="JFPBQJ+Noto Sans Regular"/>
              </a:rPr>
              <a:t></a:t>
            </a:r>
            <a:r>
              <a:rPr sz="5200" dirty="0" smtClean="0">
                <a:solidFill>
                  <a:srgbClr val="DBC6B9"/>
                </a:solidFill>
                <a:latin typeface="ECCHNC+Perandoryv2-SemiCondensed"/>
                <a:cs typeface="ECCHNC+Perandoryv2-SemiCondensed"/>
              </a:rPr>
              <a:t></a:t>
            </a:r>
            <a:r>
              <a:rPr sz="5200" dirty="0" smtClean="0">
                <a:solidFill>
                  <a:srgbClr val="DBC6B9"/>
                </a:solidFill>
                <a:latin typeface="JFPBQJ+Noto Sans Regular"/>
                <a:cs typeface="JFPBQJ+Noto Sans Regular"/>
              </a:rPr>
              <a:t></a:t>
            </a:r>
            <a:r>
              <a:rPr lang="ru-RU" sz="5200" dirty="0" smtClean="0">
                <a:solidFill>
                  <a:srgbClr val="DBC6B9"/>
                </a:solidFill>
                <a:latin typeface="JFPBQJ+Noto Sans Regular"/>
                <a:cs typeface="JFPBQJ+Noto Sans Regular"/>
              </a:rPr>
              <a:t> </a:t>
            </a:r>
            <a:r>
              <a:rPr sz="5200" dirty="0" smtClean="0">
                <a:solidFill>
                  <a:srgbClr val="DBC6B9"/>
                </a:solidFill>
                <a:latin typeface="ECCHNC+Perandoryv2-SemiCondensed"/>
                <a:cs typeface="ECCHNC+Perandoryv2-SemiCondensed"/>
              </a:rPr>
              <a:t></a:t>
            </a:r>
            <a:r>
              <a:rPr sz="5200" dirty="0" smtClean="0">
                <a:solidFill>
                  <a:srgbClr val="DBC6B9"/>
                </a:solidFill>
                <a:latin typeface="JFPBQJ+Noto Sans Regular"/>
                <a:cs typeface="JFPBQJ+Noto Sans Regular"/>
              </a:rPr>
              <a:t></a:t>
            </a:r>
            <a:endParaRPr sz="5200" dirty="0">
              <a:solidFill>
                <a:srgbClr val="DBC6B9"/>
              </a:solidFill>
              <a:latin typeface="JFPBQJ+Noto Sans Regular"/>
              <a:cs typeface="JFPBQJ+Noto Sans Regular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914413" y="5779535"/>
            <a:ext cx="6913942" cy="9375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082"/>
              </a:lnSpc>
              <a:spcBef>
                <a:spcPts val="0"/>
              </a:spcBef>
              <a:spcAft>
                <a:spcPts val="0"/>
              </a:spcAft>
            </a:pPr>
            <a:r>
              <a:rPr sz="5200" dirty="0">
                <a:solidFill>
                  <a:srgbClr val="DBC6B9"/>
                </a:solidFill>
                <a:latin typeface="JFPBQJ+Noto Sans Regular"/>
                <a:cs typeface="JFPBQJ+Noto Sans Regular"/>
              </a:rPr>
              <a:t></a:t>
            </a:r>
            <a:r>
              <a:rPr sz="5200" dirty="0">
                <a:solidFill>
                  <a:srgbClr val="DBC6B9"/>
                </a:solidFill>
                <a:latin typeface="ECCHNC+Perandoryv2-SemiCondensed"/>
                <a:cs typeface="ECCHNC+Perandoryv2-SemiCondensed"/>
              </a:rPr>
              <a:t></a:t>
            </a:r>
            <a:r>
              <a:rPr sz="5200" dirty="0">
                <a:solidFill>
                  <a:srgbClr val="DBC6B9"/>
                </a:solidFill>
                <a:latin typeface="JFPBQJ+Noto Sans Regular"/>
                <a:cs typeface="JFPBQJ+Noto Sans Regular"/>
              </a:rPr>
              <a:t></a:t>
            </a:r>
            <a:r>
              <a:rPr sz="5200" dirty="0">
                <a:solidFill>
                  <a:srgbClr val="DBC6B9"/>
                </a:solidFill>
                <a:latin typeface="ECCHNC+Perandoryv2-SemiCondensed"/>
                <a:cs typeface="ECCHNC+Perandoryv2-SemiCondensed"/>
              </a:rPr>
              <a:t>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7914413" y="6405415"/>
            <a:ext cx="6645832" cy="9375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082"/>
              </a:lnSpc>
              <a:spcBef>
                <a:spcPts val="0"/>
              </a:spcBef>
              <a:spcAft>
                <a:spcPts val="0"/>
              </a:spcAft>
            </a:pPr>
            <a:r>
              <a:rPr sz="5200" dirty="0">
                <a:solidFill>
                  <a:srgbClr val="DBC6B9"/>
                </a:solidFill>
                <a:latin typeface="ECCHNC+Perandoryv2-SemiCondensed"/>
                <a:cs typeface="ECCHNC+Perandoryv2-SemiCondensed"/>
              </a:rPr>
              <a:t>ဢ</a:t>
            </a:r>
            <a:r>
              <a:rPr sz="5200" spc="-91" dirty="0">
                <a:solidFill>
                  <a:srgbClr val="DBC6B9"/>
                </a:solidFill>
                <a:latin typeface="JFPBQJ+Noto Sans Regular"/>
                <a:cs typeface="JFPBQJ+Noto Sans Regular"/>
              </a:rPr>
              <a:t></a:t>
            </a:r>
            <a:r>
              <a:rPr sz="5200" dirty="0">
                <a:solidFill>
                  <a:srgbClr val="DBC6B9"/>
                </a:solidFill>
                <a:latin typeface="ECCHNC+Perandoryv2-SemiCondensed"/>
                <a:cs typeface="ECCHNC+Perandoryv2-SemiCondensed"/>
              </a:rPr>
              <a:t></a:t>
            </a:r>
            <a:r>
              <a:rPr sz="5200" dirty="0">
                <a:solidFill>
                  <a:srgbClr val="DBC6B9"/>
                </a:solidFill>
                <a:latin typeface="JFPBQJ+Noto Sans Regular"/>
                <a:cs typeface="JFPBQJ+Noto Sans Regular"/>
              </a:rPr>
              <a:t></a:t>
            </a:r>
            <a:r>
              <a:rPr sz="5200" dirty="0">
                <a:solidFill>
                  <a:srgbClr val="DBC6B9"/>
                </a:solidFill>
                <a:latin typeface="ECCHNC+Perandoryv2-SemiCondensed"/>
                <a:cs typeface="ECCHNC+Perandoryv2-SemiCondensed"/>
              </a:rPr>
              <a:t></a:t>
            </a:r>
            <a:r>
              <a:rPr sz="5200" dirty="0">
                <a:solidFill>
                  <a:srgbClr val="DBC6B9"/>
                </a:solidFill>
                <a:latin typeface="JFPBQJ+Noto Sans Regular"/>
                <a:cs typeface="JFPBQJ+Noto Sans Regular"/>
              </a:rPr>
              <a:t></a:t>
            </a:r>
            <a:r>
              <a:rPr sz="5200" dirty="0">
                <a:solidFill>
                  <a:srgbClr val="DBC6B9"/>
                </a:solidFill>
                <a:latin typeface="ECCHNC+Perandoryv2-SemiCondensed"/>
                <a:cs typeface="ECCHNC+Perandoryv2-SemiCondensed"/>
              </a:rPr>
              <a:t>န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7914413" y="7031296"/>
            <a:ext cx="7555163" cy="9375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082"/>
              </a:lnSpc>
              <a:spcBef>
                <a:spcPts val="0"/>
              </a:spcBef>
              <a:spcAft>
                <a:spcPts val="0"/>
              </a:spcAft>
            </a:pPr>
            <a:r>
              <a:rPr sz="5200" dirty="0">
                <a:solidFill>
                  <a:srgbClr val="DBC6B9"/>
                </a:solidFill>
                <a:latin typeface="JFPBQJ+Noto Sans Regular"/>
                <a:cs typeface="JFPBQJ+Noto Sans Regular"/>
              </a:rPr>
              <a:t></a:t>
            </a:r>
            <a:r>
              <a:rPr sz="5200" dirty="0">
                <a:solidFill>
                  <a:srgbClr val="DBC6B9"/>
                </a:solidFill>
                <a:latin typeface="ECCHNC+Perandoryv2-SemiCondensed"/>
                <a:cs typeface="ECCHNC+Perandoryv2-SemiCondensed"/>
              </a:rPr>
              <a:t></a:t>
            </a:r>
            <a:r>
              <a:rPr sz="5200" dirty="0">
                <a:solidFill>
                  <a:srgbClr val="DBC6B9"/>
                </a:solidFill>
                <a:latin typeface="JFPBQJ+Noto Sans Regular"/>
                <a:cs typeface="JFPBQJ+Noto Sans Regular"/>
              </a:rPr>
              <a:t></a:t>
            </a:r>
            <a:r>
              <a:rPr sz="5200" dirty="0">
                <a:solidFill>
                  <a:srgbClr val="DBC6B9"/>
                </a:solidFill>
                <a:latin typeface="ECCHNC+Perandoryv2-SemiCondensed"/>
                <a:cs typeface="ECCHNC+Perandoryv2-SemiCondensed"/>
              </a:rPr>
              <a:t></a:t>
            </a:r>
            <a:r>
              <a:rPr sz="5200" dirty="0">
                <a:solidFill>
                  <a:srgbClr val="DBC6B9"/>
                </a:solidFill>
                <a:latin typeface="JFPBQJ+Noto Sans Regular"/>
                <a:cs typeface="JFPBQJ+Noto Sans Regular"/>
              </a:rPr>
              <a:t>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7914413" y="7657176"/>
            <a:ext cx="4454720" cy="9375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082"/>
              </a:lnSpc>
              <a:spcBef>
                <a:spcPts val="0"/>
              </a:spcBef>
              <a:spcAft>
                <a:spcPts val="0"/>
              </a:spcAft>
            </a:pPr>
            <a:r>
              <a:rPr sz="5200" dirty="0">
                <a:solidFill>
                  <a:srgbClr val="DBC6B9"/>
                </a:solidFill>
                <a:latin typeface="JFPBQJ+Noto Sans Regular"/>
                <a:cs typeface="JFPBQJ+Noto Sans Regular"/>
              </a:rPr>
              <a:t></a:t>
            </a:r>
            <a:r>
              <a:rPr sz="5200" dirty="0">
                <a:solidFill>
                  <a:srgbClr val="DBC6B9"/>
                </a:solidFill>
                <a:latin typeface="ECCHNC+Perandoryv2-SemiCondensed"/>
                <a:cs typeface="ECCHNC+Perandoryv2-SemiCondensed"/>
              </a:rPr>
              <a:t></a:t>
            </a:r>
            <a:r>
              <a:rPr sz="5200" spc="-18" dirty="0">
                <a:solidFill>
                  <a:srgbClr val="DBC6B9"/>
                </a:solidFill>
                <a:latin typeface="JFPBQJ+Noto Sans Regular"/>
                <a:cs typeface="JFPBQJ+Noto Sans Regular"/>
              </a:rPr>
              <a:t></a:t>
            </a:r>
            <a:r>
              <a:rPr sz="5200" dirty="0">
                <a:solidFill>
                  <a:srgbClr val="DBC6B9"/>
                </a:solidFill>
                <a:latin typeface="ECCHNC+Perandoryv2-SemiCondensed"/>
                <a:cs typeface="ECCHNC+Perandoryv2-SemiCondensed"/>
              </a:rPr>
              <a:t>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8288000" cy="102743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028700" y="248521"/>
            <a:ext cx="12754164" cy="194072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81"/>
              </a:lnSpc>
              <a:spcBef>
                <a:spcPts val="0"/>
              </a:spcBef>
              <a:spcAft>
                <a:spcPts val="0"/>
              </a:spcAft>
            </a:pPr>
            <a:r>
              <a:rPr sz="11000" dirty="0">
                <a:solidFill>
                  <a:srgbClr val="DBC6B9"/>
                </a:solidFill>
                <a:latin typeface="CRMOOI+Noto Sans Regular"/>
                <a:cs typeface="CRMOOI+Noto Sans Regular"/>
              </a:rPr>
              <a:t></a:t>
            </a:r>
            <a:r>
              <a:rPr sz="11000" dirty="0">
                <a:solidFill>
                  <a:srgbClr val="DBC6B9"/>
                </a:solidFill>
                <a:latin typeface="LEAWSJ+Perandoryv2-SemiCondensed"/>
                <a:cs typeface="LEAWSJ+Perandoryv2-SemiCondensed"/>
              </a:rPr>
              <a:t></a:t>
            </a:r>
            <a:r>
              <a:rPr sz="11000" spc="-11" dirty="0">
                <a:solidFill>
                  <a:srgbClr val="DBC6B9"/>
                </a:solidFill>
                <a:latin typeface="CRMOOI+Noto Sans Regular"/>
                <a:cs typeface="CRMOOI+Noto Sans Regular"/>
              </a:rPr>
              <a:t>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742531" y="5029006"/>
            <a:ext cx="7020236" cy="34014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357"/>
              </a:lnSpc>
              <a:spcBef>
                <a:spcPts val="0"/>
              </a:spcBef>
              <a:spcAft>
                <a:spcPts val="0"/>
              </a:spcAft>
            </a:pPr>
            <a:r>
              <a:rPr sz="3200" dirty="0">
                <a:solidFill>
                  <a:srgbClr val="DBC6B9"/>
                </a:solidFill>
                <a:latin typeface="BQMQIO+Canva Sans Regular"/>
                <a:cs typeface="BQMQIO+Canva Sans Regular"/>
              </a:rPr>
              <a:t>ဢ</a:t>
            </a:r>
            <a:r>
              <a:rPr sz="3200" dirty="0">
                <a:solidFill>
                  <a:srgbClr val="DBC6B9"/>
                </a:solidFill>
                <a:latin typeface="CRMOOI+Noto Sans Regular"/>
                <a:cs typeface="CRMOOI+Noto Sans Regular"/>
              </a:rPr>
              <a:t></a:t>
            </a:r>
            <a:r>
              <a:rPr sz="3200" dirty="0">
                <a:solidFill>
                  <a:srgbClr val="DBC6B9"/>
                </a:solidFill>
                <a:latin typeface="BQMQIO+Canva Sans Regular"/>
                <a:cs typeface="BQMQIO+Canva Sans Regular"/>
              </a:rPr>
              <a:t></a:t>
            </a:r>
            <a:r>
              <a:rPr sz="3200" dirty="0">
                <a:solidFill>
                  <a:srgbClr val="DBC6B9"/>
                </a:solidFill>
                <a:latin typeface="CRMOOI+Noto Sans Regular"/>
                <a:cs typeface="CRMOOI+Noto Sans Regular"/>
              </a:rPr>
              <a:t></a:t>
            </a:r>
            <a:r>
              <a:rPr sz="3200" dirty="0">
                <a:solidFill>
                  <a:srgbClr val="DBC6B9"/>
                </a:solidFill>
                <a:latin typeface="BQMQIO+Canva Sans Regular"/>
                <a:cs typeface="BQMQIO+Canva Sans Regular"/>
              </a:rPr>
              <a:t></a:t>
            </a:r>
            <a:r>
              <a:rPr sz="3200" dirty="0">
                <a:solidFill>
                  <a:srgbClr val="DBC6B9"/>
                </a:solidFill>
                <a:latin typeface="CRMOOI+Noto Sans Regular"/>
                <a:cs typeface="CRMOOI+Noto Sans Regular"/>
              </a:rPr>
              <a:t></a:t>
            </a:r>
            <a:r>
              <a:rPr sz="3200" dirty="0">
                <a:solidFill>
                  <a:srgbClr val="DBC6B9"/>
                </a:solidFill>
                <a:latin typeface="BQMQIO+Canva Sans Regular"/>
                <a:cs typeface="BQMQIO+Canva Sans Regular"/>
              </a:rPr>
              <a:t></a:t>
            </a:r>
            <a:r>
              <a:rPr sz="3200" dirty="0">
                <a:solidFill>
                  <a:srgbClr val="DBC6B9"/>
                </a:solidFill>
                <a:latin typeface="CRMOOI+Noto Sans Regular"/>
                <a:cs typeface="CRMOOI+Noto Sans Regular"/>
              </a:rPr>
              <a:t></a:t>
            </a:r>
          </a:p>
          <a:p>
            <a:pPr marL="0" marR="0">
              <a:lnSpc>
                <a:spcPts val="4357"/>
              </a:lnSpc>
              <a:spcBef>
                <a:spcPts val="17"/>
              </a:spcBef>
              <a:spcAft>
                <a:spcPts val="0"/>
              </a:spcAft>
            </a:pPr>
            <a:r>
              <a:rPr sz="3200" spc="-12" dirty="0">
                <a:solidFill>
                  <a:srgbClr val="DBC6B9"/>
                </a:solidFill>
                <a:latin typeface="CRMOOI+Noto Sans Regular"/>
                <a:cs typeface="CRMOOI+Noto Sans Regular"/>
              </a:rPr>
              <a:t></a:t>
            </a:r>
            <a:r>
              <a:rPr sz="3200" dirty="0">
                <a:solidFill>
                  <a:srgbClr val="DBC6B9"/>
                </a:solidFill>
                <a:latin typeface="BQMQIO+Canva Sans Regular"/>
                <a:cs typeface="BQMQIO+Canva Sans Regular"/>
              </a:rPr>
              <a:t></a:t>
            </a:r>
          </a:p>
          <a:p>
            <a:pPr marL="0" marR="0">
              <a:lnSpc>
                <a:spcPts val="4357"/>
              </a:lnSpc>
              <a:spcBef>
                <a:spcPts val="17"/>
              </a:spcBef>
              <a:spcAft>
                <a:spcPts val="0"/>
              </a:spcAft>
            </a:pPr>
            <a:r>
              <a:rPr sz="3200" dirty="0">
                <a:solidFill>
                  <a:srgbClr val="DBC6B9"/>
                </a:solidFill>
                <a:latin typeface="BQMQIO+Canva Sans Regular"/>
                <a:cs typeface="BQMQIO+Canva Sans Regular"/>
              </a:rPr>
              <a:t>ဢ</a:t>
            </a:r>
            <a:r>
              <a:rPr sz="3200" dirty="0">
                <a:solidFill>
                  <a:srgbClr val="DBC6B9"/>
                </a:solidFill>
                <a:latin typeface="CRMOOI+Noto Sans Regular"/>
                <a:cs typeface="CRMOOI+Noto Sans Regular"/>
              </a:rPr>
              <a:t></a:t>
            </a:r>
            <a:r>
              <a:rPr sz="3200" dirty="0">
                <a:solidFill>
                  <a:srgbClr val="DBC6B9"/>
                </a:solidFill>
                <a:latin typeface="BQMQIO+Canva Sans Regular"/>
                <a:cs typeface="BQMQIO+Canva Sans Regular"/>
              </a:rPr>
              <a:t></a:t>
            </a:r>
            <a:r>
              <a:rPr sz="3200" dirty="0">
                <a:solidFill>
                  <a:srgbClr val="DBC6B9"/>
                </a:solidFill>
                <a:latin typeface="CRMOOI+Noto Sans Regular"/>
                <a:cs typeface="CRMOOI+Noto Sans Regular"/>
              </a:rPr>
              <a:t></a:t>
            </a:r>
            <a:r>
              <a:rPr sz="3200" dirty="0">
                <a:solidFill>
                  <a:srgbClr val="DBC6B9"/>
                </a:solidFill>
                <a:latin typeface="BQMQIO+Canva Sans Regular"/>
                <a:cs typeface="BQMQIO+Canva Sans Regular"/>
              </a:rPr>
              <a:t></a:t>
            </a:r>
          </a:p>
          <a:p>
            <a:pPr marL="0" marR="0">
              <a:lnSpc>
                <a:spcPts val="4357"/>
              </a:lnSpc>
              <a:spcBef>
                <a:spcPts val="17"/>
              </a:spcBef>
              <a:spcAft>
                <a:spcPts val="0"/>
              </a:spcAft>
            </a:pPr>
            <a:r>
              <a:rPr sz="3200" dirty="0">
                <a:solidFill>
                  <a:srgbClr val="DBC6B9"/>
                </a:solidFill>
                <a:latin typeface="CRMOOI+Noto Sans Regular"/>
                <a:cs typeface="CRMOOI+Noto Sans Regular"/>
              </a:rPr>
              <a:t></a:t>
            </a:r>
            <a:r>
              <a:rPr sz="3200" dirty="0">
                <a:solidFill>
                  <a:srgbClr val="DBC6B9"/>
                </a:solidFill>
                <a:latin typeface="BQMQIO+Canva Sans Regular"/>
                <a:cs typeface="BQMQIO+Canva Sans Regular"/>
              </a:rPr>
              <a:t></a:t>
            </a:r>
            <a:r>
              <a:rPr sz="3200" dirty="0">
                <a:solidFill>
                  <a:srgbClr val="DBC6B9"/>
                </a:solidFill>
                <a:latin typeface="CRMOOI+Noto Sans Regular"/>
                <a:cs typeface="CRMOOI+Noto Sans Regular"/>
              </a:rPr>
              <a:t></a:t>
            </a:r>
            <a:r>
              <a:rPr sz="3200" dirty="0">
                <a:solidFill>
                  <a:srgbClr val="DBC6B9"/>
                </a:solidFill>
                <a:latin typeface="BQMQIO+Canva Sans Regular"/>
                <a:cs typeface="BQMQIO+Canva Sans Regular"/>
              </a:rPr>
              <a:t></a:t>
            </a:r>
          </a:p>
          <a:p>
            <a:pPr marL="0" marR="0">
              <a:lnSpc>
                <a:spcPts val="4357"/>
              </a:lnSpc>
              <a:spcBef>
                <a:spcPts val="67"/>
              </a:spcBef>
              <a:spcAft>
                <a:spcPts val="0"/>
              </a:spcAft>
            </a:pPr>
            <a:r>
              <a:rPr sz="3200" dirty="0">
                <a:solidFill>
                  <a:srgbClr val="DBC6B9"/>
                </a:solidFill>
                <a:latin typeface="BQMQIO+Canva Sans Regular"/>
                <a:cs typeface="BQMQIO+Canva Sans Regular"/>
              </a:rPr>
              <a:t>ဢ</a:t>
            </a:r>
            <a:r>
              <a:rPr sz="3200" dirty="0">
                <a:solidFill>
                  <a:srgbClr val="DBC6B9"/>
                </a:solidFill>
                <a:latin typeface="CRMOOI+Noto Sans Regular"/>
                <a:cs typeface="CRMOOI+Noto Sans Regular"/>
              </a:rPr>
              <a:t></a:t>
            </a:r>
            <a:r>
              <a:rPr sz="3200" dirty="0">
                <a:solidFill>
                  <a:srgbClr val="DBC6B9"/>
                </a:solidFill>
                <a:latin typeface="BQMQIO+Canva Sans Regular"/>
                <a:cs typeface="BQMQIO+Canva Sans Regular"/>
              </a:rPr>
              <a:t></a:t>
            </a:r>
            <a:r>
              <a:rPr sz="3200" dirty="0">
                <a:solidFill>
                  <a:srgbClr val="DBC6B9"/>
                </a:solidFill>
                <a:latin typeface="CRMOOI+Noto Sans Regular"/>
                <a:cs typeface="CRMOOI+Noto Sans Regular"/>
              </a:rPr>
              <a:t></a:t>
            </a:r>
            <a:r>
              <a:rPr sz="3200" dirty="0">
                <a:solidFill>
                  <a:srgbClr val="DBC6B9"/>
                </a:solidFill>
                <a:latin typeface="BQMQIO+Canva Sans Regular"/>
                <a:cs typeface="BQMQIO+Canva Sans Regular"/>
              </a:rPr>
              <a:t></a:t>
            </a:r>
            <a:r>
              <a:rPr sz="3200" dirty="0">
                <a:solidFill>
                  <a:srgbClr val="DBC6B9"/>
                </a:solidFill>
                <a:latin typeface="CRMOOI+Noto Sans Regular"/>
                <a:cs typeface="CRMOOI+Noto Sans Regular"/>
              </a:rPr>
              <a:t></a:t>
            </a:r>
            <a:r>
              <a:rPr sz="3200" dirty="0">
                <a:solidFill>
                  <a:srgbClr val="DBC6B9"/>
                </a:solidFill>
                <a:latin typeface="BQMQIO+Canva Sans Regular"/>
                <a:cs typeface="BQMQIO+Canva Sans Regular"/>
              </a:rPr>
              <a:t></a:t>
            </a:r>
            <a:r>
              <a:rPr sz="3200" dirty="0">
                <a:solidFill>
                  <a:srgbClr val="DBC6B9"/>
                </a:solidFill>
                <a:latin typeface="CRMOOI+Noto Sans Regular"/>
                <a:cs typeface="CRMOOI+Noto Sans Regular"/>
              </a:rPr>
              <a:t></a:t>
            </a:r>
            <a:r>
              <a:rPr sz="3200" dirty="0">
                <a:solidFill>
                  <a:srgbClr val="DBC6B9"/>
                </a:solidFill>
                <a:latin typeface="BQMQIO+Canva Sans Regular"/>
                <a:cs typeface="BQMQIO+Canva Sans Regular"/>
              </a:rPr>
              <a:t></a:t>
            </a:r>
            <a:r>
              <a:rPr sz="3200" dirty="0">
                <a:solidFill>
                  <a:srgbClr val="DBC6B9"/>
                </a:solidFill>
                <a:latin typeface="CRMOOI+Noto Sans Regular"/>
                <a:cs typeface="CRMOOI+Noto Sans Regular"/>
              </a:rPr>
              <a:t></a:t>
            </a:r>
          </a:p>
          <a:p>
            <a:pPr marL="0" marR="0">
              <a:lnSpc>
                <a:spcPts val="4357"/>
              </a:lnSpc>
              <a:spcBef>
                <a:spcPts val="17"/>
              </a:spcBef>
              <a:spcAft>
                <a:spcPts val="0"/>
              </a:spcAft>
            </a:pPr>
            <a:r>
              <a:rPr sz="3200" dirty="0">
                <a:solidFill>
                  <a:srgbClr val="DBC6B9"/>
                </a:solidFill>
                <a:latin typeface="CRMOOI+Noto Sans Regular"/>
                <a:cs typeface="CRMOOI+Noto Sans Regular"/>
              </a:rPr>
              <a:t></a:t>
            </a:r>
            <a:r>
              <a:rPr sz="3200" dirty="0">
                <a:solidFill>
                  <a:srgbClr val="DBC6B9"/>
                </a:solidFill>
                <a:latin typeface="BQMQIO+Canva Sans Regular"/>
                <a:cs typeface="BQMQIO+Canva Sans Regular"/>
              </a:rPr>
              <a:t></a:t>
            </a:r>
            <a:r>
              <a:rPr sz="3200" dirty="0">
                <a:solidFill>
                  <a:srgbClr val="DBC6B9"/>
                </a:solidFill>
                <a:latin typeface="CRMOOI+Noto Sans Regular"/>
                <a:cs typeface="CRMOOI+Noto Sans Regular"/>
              </a:rPr>
              <a:t></a:t>
            </a:r>
            <a:r>
              <a:rPr sz="3200" dirty="0">
                <a:solidFill>
                  <a:srgbClr val="DBC6B9"/>
                </a:solidFill>
                <a:latin typeface="BQMQIO+Canva Sans Regular"/>
                <a:cs typeface="BQMQIO+Canva Sans Regular"/>
              </a:rPr>
              <a:t>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8288000" cy="102743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6786546" y="422242"/>
            <a:ext cx="6806008" cy="17733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algn="ctr">
              <a:lnSpc>
                <a:spcPts val="14981"/>
              </a:lnSpc>
              <a:spcBef>
                <a:spcPts val="0"/>
              </a:spcBef>
              <a:spcAft>
                <a:spcPts val="0"/>
              </a:spcAft>
            </a:pPr>
            <a:r>
              <a:rPr lang="uk-UA" sz="11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Висновки</a:t>
            </a:r>
            <a:endParaRPr lang="uk-UA" sz="110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429620" y="5565778"/>
            <a:ext cx="8299730" cy="351403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494"/>
              </a:lnSpc>
              <a:spcBef>
                <a:spcPts val="0"/>
              </a:spcBef>
              <a:spcAft>
                <a:spcPts val="0"/>
              </a:spcAft>
            </a:pPr>
            <a:r>
              <a:rPr sz="3300" dirty="0">
                <a:solidFill>
                  <a:srgbClr val="DBC6B9"/>
                </a:solidFill>
                <a:latin typeface="AEPSDO+Canva Sans Regular"/>
                <a:cs typeface="AEPSDO+Canva Sans Regular"/>
              </a:rPr>
              <a:t>ဢ</a:t>
            </a:r>
            <a:r>
              <a:rPr sz="3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EPSDO+Canva Sans Regular"/>
                <a:cs typeface="AEPSDO+Canva Sans Regular"/>
              </a:rPr>
              <a:t></a:t>
            </a:r>
            <a:r>
              <a:rPr sz="3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MKVPA+Noto Sans Regular"/>
                <a:cs typeface="FMKVPA+Noto Sans Regular"/>
              </a:rPr>
              <a:t></a:t>
            </a:r>
            <a:r>
              <a:rPr sz="3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EPSDO+Canva Sans Regular"/>
                <a:cs typeface="AEPSDO+Canva Sans Regular"/>
              </a:rPr>
              <a:t></a:t>
            </a:r>
            <a:r>
              <a:rPr sz="3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MKVPA+Noto Sans Regular"/>
                <a:cs typeface="FMKVPA+Noto Sans Regular"/>
              </a:rPr>
              <a:t></a:t>
            </a:r>
            <a:r>
              <a:rPr sz="3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EPSDO+Canva Sans Regular"/>
                <a:cs typeface="AEPSDO+Canva Sans Regular"/>
              </a:rPr>
              <a:t></a:t>
            </a:r>
            <a:r>
              <a:rPr sz="3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MKVPA+Noto Sans Regular"/>
                <a:cs typeface="FMKVPA+Noto Sans Regular"/>
              </a:rPr>
              <a:t></a:t>
            </a:r>
            <a:r>
              <a:rPr sz="3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EPSDO+Canva Sans Regular"/>
                <a:cs typeface="AEPSDO+Canva Sans Regular"/>
              </a:rPr>
              <a:t></a:t>
            </a:r>
            <a:r>
              <a:rPr sz="3300" spc="-28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MKVPA+Noto Sans Regular"/>
                <a:cs typeface="FMKVPA+Noto Sans Regular"/>
              </a:rPr>
              <a:t></a:t>
            </a:r>
          </a:p>
          <a:p>
            <a:pPr marL="0" marR="0">
              <a:lnSpc>
                <a:spcPts val="4494"/>
              </a:lnSpc>
              <a:spcBef>
                <a:spcPts val="80"/>
              </a:spcBef>
              <a:spcAft>
                <a:spcPts val="0"/>
              </a:spcAft>
            </a:pPr>
            <a:r>
              <a:rPr sz="3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MKVPA+Noto Sans Regular"/>
                <a:cs typeface="FMKVPA+Noto Sans Regular"/>
              </a:rPr>
              <a:t></a:t>
            </a:r>
            <a:r>
              <a:rPr sz="3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EPSDO+Canva Sans Regular"/>
                <a:cs typeface="AEPSDO+Canva Sans Regular"/>
              </a:rPr>
              <a:t></a:t>
            </a:r>
            <a:r>
              <a:rPr sz="3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MKVPA+Noto Sans Regular"/>
                <a:cs typeface="FMKVPA+Noto Sans Regular"/>
              </a:rPr>
              <a:t></a:t>
            </a:r>
            <a:r>
              <a:rPr sz="3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EPSDO+Canva Sans Regular"/>
                <a:cs typeface="AEPSDO+Canva Sans Regular"/>
              </a:rPr>
              <a:t></a:t>
            </a:r>
          </a:p>
          <a:p>
            <a:pPr marL="0" marR="0">
              <a:lnSpc>
                <a:spcPts val="4494"/>
              </a:lnSpc>
              <a:spcBef>
                <a:spcPts val="30"/>
              </a:spcBef>
              <a:spcAft>
                <a:spcPts val="0"/>
              </a:spcAft>
            </a:pPr>
            <a:r>
              <a:rPr sz="3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EPSDO+Canva Sans Regular"/>
                <a:cs typeface="AEPSDO+Canva Sans Regular"/>
              </a:rPr>
              <a:t>ဢ</a:t>
            </a:r>
            <a:r>
              <a:rPr sz="3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MKVPA+Noto Sans Regular"/>
                <a:cs typeface="FMKVPA+Noto Sans Regular"/>
              </a:rPr>
              <a:t></a:t>
            </a:r>
            <a:r>
              <a:rPr sz="3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EPSDO+Canva Sans Regular"/>
                <a:cs typeface="AEPSDO+Canva Sans Regular"/>
              </a:rPr>
              <a:t></a:t>
            </a:r>
            <a:r>
              <a:rPr sz="3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MKVPA+Noto Sans Regular"/>
                <a:cs typeface="FMKVPA+Noto Sans Regular"/>
              </a:rPr>
              <a:t></a:t>
            </a:r>
            <a:r>
              <a:rPr sz="3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EPSDO+Canva Sans Regular"/>
                <a:cs typeface="AEPSDO+Canva Sans Regular"/>
              </a:rPr>
              <a:t>န</a:t>
            </a:r>
            <a:r>
              <a:rPr sz="3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MKVPA+Noto Sans Regular"/>
                <a:cs typeface="FMKVPA+Noto Sans Regular"/>
              </a:rPr>
              <a:t></a:t>
            </a:r>
            <a:r>
              <a:rPr sz="3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EPSDO+Canva Sans Regular"/>
                <a:cs typeface="AEPSDO+Canva Sans Regular"/>
              </a:rPr>
              <a:t></a:t>
            </a:r>
            <a:r>
              <a:rPr sz="3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MKVPA+Noto Sans Regular"/>
                <a:cs typeface="FMKVPA+Noto Sans Regular"/>
              </a:rPr>
              <a:t></a:t>
            </a:r>
          </a:p>
          <a:p>
            <a:pPr marL="0" marR="0">
              <a:lnSpc>
                <a:spcPts val="4494"/>
              </a:lnSpc>
              <a:spcBef>
                <a:spcPts val="80"/>
              </a:spcBef>
              <a:spcAft>
                <a:spcPts val="0"/>
              </a:spcAft>
            </a:pPr>
            <a:r>
              <a:rPr sz="3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MKVPA+Noto Sans Regular"/>
                <a:cs typeface="FMKVPA+Noto Sans Regular"/>
              </a:rPr>
              <a:t></a:t>
            </a:r>
            <a:r>
              <a:rPr sz="3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EPSDO+Canva Sans Regular"/>
                <a:cs typeface="AEPSDO+Canva Sans Regular"/>
              </a:rPr>
              <a:t></a:t>
            </a:r>
            <a:r>
              <a:rPr sz="3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MKVPA+Noto Sans Regular"/>
                <a:cs typeface="FMKVPA+Noto Sans Regular"/>
              </a:rPr>
              <a:t></a:t>
            </a:r>
            <a:r>
              <a:rPr sz="3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EPSDO+Canva Sans Regular"/>
                <a:cs typeface="AEPSDO+Canva Sans Regular"/>
              </a:rPr>
              <a:t></a:t>
            </a:r>
            <a:r>
              <a:rPr sz="3300" spc="-1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MKVPA+Noto Sans Regular"/>
                <a:cs typeface="FMKVPA+Noto Sans Regular"/>
              </a:rPr>
              <a:t></a:t>
            </a:r>
            <a:r>
              <a:rPr sz="3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EPSDO+Canva Sans Regular"/>
                <a:cs typeface="AEPSDO+Canva Sans Regular"/>
              </a:rPr>
              <a:t></a:t>
            </a:r>
          </a:p>
          <a:p>
            <a:pPr marL="0" marR="0">
              <a:lnSpc>
                <a:spcPts val="4494"/>
              </a:lnSpc>
              <a:spcBef>
                <a:spcPts val="80"/>
              </a:spcBef>
              <a:spcAft>
                <a:spcPts val="0"/>
              </a:spcAft>
            </a:pPr>
            <a:r>
              <a:rPr sz="3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EPSDO+Canva Sans Regular"/>
                <a:cs typeface="AEPSDO+Canva Sans Regular"/>
              </a:rPr>
              <a:t>ဢ</a:t>
            </a:r>
            <a:r>
              <a:rPr sz="3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MKVPA+Noto Sans Regular"/>
                <a:cs typeface="FMKVPA+Noto Sans Regular"/>
              </a:rPr>
              <a:t></a:t>
            </a:r>
            <a:r>
              <a:rPr sz="3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EPSDO+Canva Sans Regular"/>
                <a:cs typeface="AEPSDO+Canva Sans Regular"/>
              </a:rPr>
              <a:t></a:t>
            </a:r>
            <a:r>
              <a:rPr sz="3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MKVPA+Noto Sans Regular"/>
                <a:cs typeface="FMKVPA+Noto Sans Regular"/>
              </a:rPr>
              <a:t></a:t>
            </a:r>
            <a:r>
              <a:rPr sz="3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EPSDO+Canva Sans Regular"/>
                <a:cs typeface="AEPSDO+Canva Sans Regular"/>
              </a:rPr>
              <a:t></a:t>
            </a:r>
            <a:r>
              <a:rPr sz="3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MKVPA+Noto Sans Regular"/>
                <a:cs typeface="FMKVPA+Noto Sans Regular"/>
              </a:rPr>
              <a:t></a:t>
            </a:r>
            <a:r>
              <a:rPr sz="3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EPSDO+Canva Sans Regular"/>
                <a:cs typeface="AEPSDO+Canva Sans Regular"/>
              </a:rPr>
              <a:t></a:t>
            </a:r>
            <a:r>
              <a:rPr sz="3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MKVPA+Noto Sans Regular"/>
                <a:cs typeface="FMKVPA+Noto Sans Regular"/>
              </a:rPr>
              <a:t></a:t>
            </a:r>
            <a:r>
              <a:rPr sz="3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EPSDO+Canva Sans Regular"/>
                <a:cs typeface="AEPSDO+Canva Sans Regular"/>
              </a:rPr>
              <a:t>န</a:t>
            </a:r>
            <a:r>
              <a:rPr sz="3300" spc="-33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MKVPA+Noto Sans Regular"/>
                <a:cs typeface="FMKVPA+Noto Sans Regular"/>
              </a:rPr>
              <a:t></a:t>
            </a:r>
          </a:p>
          <a:p>
            <a:pPr marL="0" marR="0">
              <a:lnSpc>
                <a:spcPts val="4494"/>
              </a:lnSpc>
              <a:spcBef>
                <a:spcPts val="80"/>
              </a:spcBef>
              <a:spcAft>
                <a:spcPts val="0"/>
              </a:spcAft>
            </a:pPr>
            <a:r>
              <a:rPr sz="3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MKVPA+Noto Sans Regular"/>
                <a:cs typeface="FMKVPA+Noto Sans Regular"/>
              </a:rPr>
              <a:t></a:t>
            </a:r>
            <a:r>
              <a:rPr sz="3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EPSDO+Canva Sans Regular"/>
                <a:cs typeface="AEPSDO+Canva Sans Regular"/>
              </a:rPr>
              <a:t></a:t>
            </a:r>
            <a:r>
              <a:rPr sz="3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MKVPA+Noto Sans Regular"/>
                <a:cs typeface="FMKVPA+Noto Sans Regular"/>
              </a:rPr>
              <a:t></a:t>
            </a:r>
            <a:r>
              <a:rPr sz="3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EPSDO+Canva Sans Regular"/>
                <a:cs typeface="AEPSDO+Canva Sans Regular"/>
              </a:rPr>
              <a:t></a:t>
            </a:r>
            <a:r>
              <a:rPr sz="3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MKVPA+Noto Sans Regular"/>
                <a:cs typeface="FMKVPA+Noto Sans Regular"/>
              </a:rPr>
              <a:t></a:t>
            </a:r>
            <a:r>
              <a:rPr sz="3300" spc="-16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EPSDO+Canva Sans Regular"/>
                <a:cs typeface="AEPSDO+Canva Sans Regular"/>
              </a:rPr>
              <a:t>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8288000" cy="102743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3571836" y="4137018"/>
            <a:ext cx="10594417" cy="152452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algn="ctr">
              <a:lnSpc>
                <a:spcPts val="11704"/>
              </a:lnSpc>
              <a:spcBef>
                <a:spcPts val="0"/>
              </a:spcBef>
              <a:spcAft>
                <a:spcPts val="0"/>
              </a:spcAft>
            </a:pPr>
            <a:r>
              <a:rPr sz="10500" b="1" spc="-33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SKAVP+Arimo Bold"/>
                <a:cs typeface="ISKAVP+Arimo Bold"/>
              </a:rPr>
              <a:t>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6286480" y="7923232"/>
            <a:ext cx="11696088" cy="20774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algn="r">
              <a:spcAft>
                <a:spcPts val="0"/>
              </a:spcAft>
            </a:pPr>
            <a:r>
              <a:rPr sz="4500" dirty="0">
                <a:solidFill>
                  <a:schemeClr val="bg1"/>
                </a:solidFill>
                <a:latin typeface="KIAFON+Noto Sans Regular"/>
                <a:cs typeface="KIAFON+Noto Sans Regular"/>
              </a:rPr>
              <a:t></a:t>
            </a:r>
            <a:r>
              <a:rPr sz="4500" dirty="0">
                <a:solidFill>
                  <a:schemeClr val="bg1"/>
                </a:solidFill>
                <a:latin typeface="DPWQLU+Perandoryv2-SemiCondensed"/>
                <a:cs typeface="DPWQLU+Perandoryv2-SemiCondensed"/>
              </a:rPr>
              <a:t></a:t>
            </a:r>
            <a:r>
              <a:rPr sz="4500" dirty="0">
                <a:solidFill>
                  <a:schemeClr val="bg1"/>
                </a:solidFill>
                <a:latin typeface="KIAFON+Noto Sans Regular"/>
                <a:cs typeface="KIAFON+Noto Sans Regular"/>
              </a:rPr>
              <a:t></a:t>
            </a:r>
            <a:r>
              <a:rPr sz="4500" dirty="0">
                <a:solidFill>
                  <a:schemeClr val="bg1"/>
                </a:solidFill>
                <a:latin typeface="DPWQLU+Perandoryv2-SemiCondensed"/>
                <a:cs typeface="DPWQLU+Perandoryv2-SemiCondensed"/>
              </a:rPr>
              <a:t></a:t>
            </a:r>
            <a:r>
              <a:rPr sz="4500" dirty="0">
                <a:solidFill>
                  <a:schemeClr val="bg1"/>
                </a:solidFill>
                <a:latin typeface="KIAFON+Noto Sans Regular"/>
                <a:cs typeface="KIAFON+Noto Sans Regular"/>
              </a:rPr>
              <a:t></a:t>
            </a:r>
            <a:r>
              <a:rPr sz="4500" dirty="0">
                <a:solidFill>
                  <a:schemeClr val="bg1"/>
                </a:solidFill>
                <a:latin typeface="DPWQLU+Perandoryv2-SemiCondensed"/>
                <a:cs typeface="DPWQLU+Perandoryv2-SemiCondensed"/>
              </a:rPr>
              <a:t></a:t>
            </a:r>
            <a:r>
              <a:rPr sz="4500" dirty="0">
                <a:solidFill>
                  <a:schemeClr val="bg1"/>
                </a:solidFill>
                <a:latin typeface="KIAFON+Noto Sans Regular"/>
                <a:cs typeface="KIAFON+Noto Sans Regular"/>
              </a:rPr>
              <a:t></a:t>
            </a:r>
            <a:r>
              <a:rPr sz="4500" dirty="0">
                <a:solidFill>
                  <a:schemeClr val="bg1"/>
                </a:solidFill>
                <a:latin typeface="DPWQLU+Perandoryv2-SemiCondensed"/>
                <a:cs typeface="DPWQLU+Perandoryv2-SemiCondensed"/>
              </a:rPr>
              <a:t></a:t>
            </a:r>
            <a:r>
              <a:rPr sz="4500" dirty="0">
                <a:solidFill>
                  <a:schemeClr val="bg1"/>
                </a:solidFill>
                <a:latin typeface="KIAFON+Noto Sans Regular"/>
                <a:cs typeface="KIAFON+Noto Sans Regular"/>
              </a:rPr>
              <a:t></a:t>
            </a:r>
          </a:p>
          <a:p>
            <a:pPr marL="0" marR="0" algn="r">
              <a:spcAft>
                <a:spcPts val="0"/>
              </a:spcAft>
            </a:pPr>
            <a:r>
              <a:rPr sz="4500" dirty="0">
                <a:solidFill>
                  <a:schemeClr val="bg1"/>
                </a:solidFill>
                <a:latin typeface="KIAFON+Noto Sans Regular"/>
                <a:cs typeface="KIAFON+Noto Sans Regular"/>
              </a:rPr>
              <a:t></a:t>
            </a:r>
            <a:r>
              <a:rPr sz="4500" dirty="0">
                <a:solidFill>
                  <a:schemeClr val="bg1"/>
                </a:solidFill>
                <a:latin typeface="DPWQLU+Perandoryv2-SemiCondensed"/>
                <a:cs typeface="DPWQLU+Perandoryv2-SemiCondensed"/>
              </a:rPr>
              <a:t></a:t>
            </a:r>
            <a:r>
              <a:rPr sz="4500" dirty="0">
                <a:solidFill>
                  <a:schemeClr val="bg1"/>
                </a:solidFill>
                <a:latin typeface="KIAFON+Noto Sans Regular"/>
                <a:cs typeface="KIAFON+Noto Sans Regular"/>
              </a:rPr>
              <a:t></a:t>
            </a:r>
            <a:r>
              <a:rPr sz="4500" dirty="0">
                <a:solidFill>
                  <a:schemeClr val="bg1"/>
                </a:solidFill>
                <a:latin typeface="DPWQLU+Perandoryv2-SemiCondensed"/>
                <a:cs typeface="DPWQLU+Perandoryv2-SemiCondensed"/>
              </a:rPr>
              <a:t></a:t>
            </a:r>
            <a:r>
              <a:rPr sz="4500" dirty="0">
                <a:solidFill>
                  <a:schemeClr val="bg1"/>
                </a:solidFill>
                <a:latin typeface="KIAFON+Noto Sans Regular"/>
                <a:cs typeface="KIAFON+Noto Sans Regular"/>
              </a:rPr>
              <a:t></a:t>
            </a:r>
            <a:r>
              <a:rPr sz="4500" dirty="0">
                <a:solidFill>
                  <a:schemeClr val="bg1"/>
                </a:solidFill>
                <a:latin typeface="DPWQLU+Perandoryv2-SemiCondensed"/>
                <a:cs typeface="DPWQLU+Perandoryv2-SemiCondensed"/>
              </a:rPr>
              <a:t></a:t>
            </a:r>
            <a:r>
              <a:rPr sz="4500" dirty="0">
                <a:solidFill>
                  <a:schemeClr val="bg1"/>
                </a:solidFill>
                <a:latin typeface="KIAFON+Noto Sans Regular"/>
                <a:cs typeface="KIAFON+Noto Sans Regular"/>
              </a:rPr>
              <a:t></a:t>
            </a:r>
            <a:r>
              <a:rPr sz="4500" dirty="0">
                <a:solidFill>
                  <a:schemeClr val="bg1"/>
                </a:solidFill>
                <a:latin typeface="DPWQLU+Perandoryv2-SemiCondensed"/>
                <a:cs typeface="DPWQLU+Perandoryv2-SemiCondensed"/>
              </a:rPr>
              <a:t></a:t>
            </a:r>
            <a:r>
              <a:rPr sz="4500" dirty="0">
                <a:solidFill>
                  <a:schemeClr val="bg1"/>
                </a:solidFill>
                <a:latin typeface="KIAFON+Noto Sans Regular"/>
                <a:cs typeface="KIAFON+Noto Sans Regular"/>
              </a:rPr>
              <a:t></a:t>
            </a:r>
          </a:p>
          <a:p>
            <a:pPr marL="0" marR="0" algn="r">
              <a:spcAft>
                <a:spcPts val="0"/>
              </a:spcAft>
            </a:pPr>
            <a:r>
              <a:rPr sz="4500" dirty="0">
                <a:solidFill>
                  <a:schemeClr val="bg1"/>
                </a:solidFill>
                <a:latin typeface="KIAFON+Noto Sans Regular"/>
                <a:cs typeface="KIAFON+Noto Sans Regular"/>
              </a:rPr>
              <a:t></a:t>
            </a:r>
            <a:r>
              <a:rPr sz="4500" dirty="0">
                <a:solidFill>
                  <a:schemeClr val="bg1"/>
                </a:solidFill>
                <a:latin typeface="DPWQLU+Perandoryv2-SemiCondensed"/>
                <a:cs typeface="DPWQLU+Perandoryv2-SemiCondensed"/>
              </a:rPr>
              <a:t></a:t>
            </a:r>
            <a:r>
              <a:rPr sz="4500" dirty="0">
                <a:solidFill>
                  <a:schemeClr val="bg1"/>
                </a:solidFill>
                <a:latin typeface="KIAFON+Noto Sans Regular"/>
                <a:cs typeface="KIAFON+Noto Sans Regular"/>
              </a:rPr>
              <a:t></a:t>
            </a:r>
            <a:r>
              <a:rPr sz="4500" dirty="0">
                <a:solidFill>
                  <a:schemeClr val="bg1"/>
                </a:solidFill>
                <a:latin typeface="DPWQLU+Perandoryv2-SemiCondensed"/>
                <a:cs typeface="DPWQLU+Perandoryv2-SemiCondensed"/>
              </a:rPr>
              <a:t></a:t>
            </a:r>
            <a:r>
              <a:rPr sz="4500" dirty="0">
                <a:solidFill>
                  <a:schemeClr val="bg1"/>
                </a:solidFill>
                <a:latin typeface="KIAFON+Noto Sans Regular"/>
                <a:cs typeface="KIAFON+Noto Sans Regular"/>
              </a:rPr>
              <a:t></a:t>
            </a:r>
            <a:r>
              <a:rPr sz="4500" dirty="0">
                <a:solidFill>
                  <a:schemeClr val="bg1"/>
                </a:solidFill>
                <a:latin typeface="DPWQLU+Perandoryv2-SemiCondensed"/>
                <a:cs typeface="DPWQLU+Perandoryv2-SemiCondensed"/>
              </a:rPr>
              <a:t></a:t>
            </a:r>
            <a:r>
              <a:rPr sz="4500" dirty="0">
                <a:solidFill>
                  <a:schemeClr val="bg1"/>
                </a:solidFill>
                <a:latin typeface="KIAFON+Noto Sans Regular"/>
                <a:cs typeface="KIAFON+Noto Sans Regular"/>
              </a:rPr>
              <a:t></a:t>
            </a:r>
            <a:r>
              <a:rPr sz="4500" dirty="0">
                <a:solidFill>
                  <a:schemeClr val="bg1"/>
                </a:solidFill>
                <a:latin typeface="DPWQLU+Perandoryv2-SemiCondensed"/>
                <a:cs typeface="DPWQLU+Perandoryv2-SemiCondensed"/>
              </a:rPr>
              <a:t>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 Office">
  <a:themeElements>
    <a:clrScheme name="Standar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tand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</TotalTime>
  <Words>98</Words>
  <Application>Microsoft Office PowerPoint</Application>
  <PresentationFormat>Произвольный</PresentationFormat>
  <Paragraphs>60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29" baseType="lpstr">
      <vt:lpstr>Arial</vt:lpstr>
      <vt:lpstr>Calibri</vt:lpstr>
      <vt:lpstr>KATOKB+Noto Sans Regular</vt:lpstr>
      <vt:lpstr>VJIHSG+Perandoryv2-SemiCondensed</vt:lpstr>
      <vt:lpstr>JJCRLO+Canva Sans Regular</vt:lpstr>
      <vt:lpstr>VHSSDK+Noto Sans Regular</vt:lpstr>
      <vt:lpstr>LEAWSJ+Perandoryv2-SemiCondensed</vt:lpstr>
      <vt:lpstr>BQMQIO+Canva Sans Regular</vt:lpstr>
      <vt:lpstr>RELQCT+Noto Sans Regular</vt:lpstr>
      <vt:lpstr>RNIKBL+Canva Sans Regular</vt:lpstr>
      <vt:lpstr>EKRRBB+Noto Sans Regular</vt:lpstr>
      <vt:lpstr>AEPSDO+Canva Sans Regular</vt:lpstr>
      <vt:lpstr>JFPBQJ+Noto Sans Regular</vt:lpstr>
      <vt:lpstr>ECCHNC+Perandoryv2-SemiCondensed</vt:lpstr>
      <vt:lpstr>CRMOOI+Noto Sans Regular</vt:lpstr>
      <vt:lpstr>Times New Roman</vt:lpstr>
      <vt:lpstr>FMKVPA+Noto Sans Regular</vt:lpstr>
      <vt:lpstr>ISKAVP+Arimo Bold</vt:lpstr>
      <vt:lpstr>KIAFON+Noto Sans Regular</vt:lpstr>
      <vt:lpstr>DPWQLU+Perandoryv2-SemiCondensed</vt:lpstr>
      <vt:lpstr>Theme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PowerPoint</dc:title>
  <dc:creator>doc2pdf</dc:creator>
  <cp:lastModifiedBy>bibl</cp:lastModifiedBy>
  <cp:revision>7</cp:revision>
  <dcterms:modified xsi:type="dcterms:W3CDTF">2026-05-11T08:40:11Z</dcterms:modified>
</cp:coreProperties>
</file>