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0" r:id="rId4"/>
    <p:sldId id="259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5A8C-15E7-4DA1-A7DC-78B9B60069BC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BC800-8650-4F6A-9A74-79F8D1FFA8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581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61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05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37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2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460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773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81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32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6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34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16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763F4-EBA4-4CCC-B7A3-539202D759A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019E6-2DCF-463C-8598-91D862820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17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9686" y="692696"/>
            <a:ext cx="698477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solidFill>
                  <a:schemeClr val="accent5">
                    <a:lumMod val="75000"/>
                  </a:schemeClr>
                </a:solidFill>
              </a:rPr>
              <a:t>Правові, технічні та етичні аспекти підготовки академічних текстів до перевірки на запозичення в умовах активного використання </a:t>
            </a:r>
            <a:r>
              <a:rPr lang="en-US" sz="2800" b="1" i="1" dirty="0">
                <a:solidFill>
                  <a:schemeClr val="accent5">
                    <a:lumMod val="75000"/>
                  </a:schemeClr>
                </a:solidFill>
              </a:rPr>
              <a:t>AI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pPr algn="ctr"/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Таїсія </a:t>
            </a:r>
            <a:r>
              <a:rPr lang="uk-UA" b="1" dirty="0" err="1">
                <a:solidFill>
                  <a:schemeClr val="accent5">
                    <a:lumMod val="75000"/>
                  </a:schemeClr>
                </a:solidFill>
              </a:rPr>
              <a:t>Іванійчук</a:t>
            </a:r>
            <a:endParaRPr lang="uk-UA" b="1" dirty="0"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директор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наукової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бібліотеки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НУ «ОЮА»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848" y="4986033"/>
            <a:ext cx="8978548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</a:rPr>
              <a:t>Забезпечення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</a:rPr>
              <a:t>академічної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</a:rPr>
              <a:t>доброчесності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</a:rPr>
              <a:t>виклики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</a:rPr>
              <a:t>сьогодення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» </a:t>
            </a:r>
          </a:p>
          <a:p>
            <a:pPr algn="ctr"/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1400" i="1" dirty="0" err="1">
                <a:solidFill>
                  <a:schemeClr val="accent5">
                    <a:lumMod val="75000"/>
                  </a:schemeClr>
                </a:solidFill>
              </a:rPr>
              <a:t>науково-методичний</a:t>
            </a:r>
            <a:r>
              <a:rPr lang="ru-RU" sz="1400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400" i="1" dirty="0" err="1">
                <a:solidFill>
                  <a:schemeClr val="accent5">
                    <a:lumMod val="75000"/>
                  </a:schemeClr>
                </a:solidFill>
              </a:rPr>
              <a:t>семінар</a:t>
            </a:r>
            <a:endParaRPr lang="ru-RU" sz="1400" i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1400" i="1" dirty="0">
                <a:solidFill>
                  <a:schemeClr val="accent5">
                    <a:lumMod val="75000"/>
                  </a:schemeClr>
                </a:solidFill>
              </a:rPr>
              <a:t>м. Одеса, 16 </a:t>
            </a:r>
            <a:r>
              <a:rPr lang="ru-RU" sz="1400" i="1" dirty="0" err="1">
                <a:solidFill>
                  <a:schemeClr val="accent5">
                    <a:lumMod val="75000"/>
                  </a:schemeClr>
                </a:solidFill>
              </a:rPr>
              <a:t>травня</a:t>
            </a:r>
            <a:r>
              <a:rPr lang="ru-RU" sz="1400" i="1" dirty="0">
                <a:solidFill>
                  <a:schemeClr val="accent5">
                    <a:lumMod val="75000"/>
                  </a:schemeClr>
                </a:solidFill>
              </a:rPr>
              <a:t> 2023 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477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5" r="1602" b="7483"/>
          <a:stretch/>
        </p:blipFill>
        <p:spPr bwMode="auto">
          <a:xfrm>
            <a:off x="1475656" y="332656"/>
            <a:ext cx="6087844" cy="2859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8" b="25719"/>
          <a:stretch/>
        </p:blipFill>
        <p:spPr bwMode="auto">
          <a:xfrm>
            <a:off x="1228014" y="3573016"/>
            <a:ext cx="7694300" cy="32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28" t="19261" r="1942" b="11445"/>
          <a:stretch/>
        </p:blipFill>
        <p:spPr bwMode="auto">
          <a:xfrm>
            <a:off x="5292080" y="3973520"/>
            <a:ext cx="1717964" cy="267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857" y="1196752"/>
            <a:ext cx="2435501" cy="182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657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6913563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3" t="28153" r="53204" b="7066"/>
          <a:stretch/>
        </p:blipFill>
        <p:spPr bwMode="auto">
          <a:xfrm>
            <a:off x="5148064" y="3578130"/>
            <a:ext cx="2729345" cy="2826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77" y="3346932"/>
            <a:ext cx="4286250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2682640" y="3913350"/>
            <a:ext cx="1042416" cy="1042416"/>
          </a:xfrm>
          <a:prstGeom prst="actionButtonHelp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03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7959227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824" y="3573016"/>
            <a:ext cx="7357594" cy="280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069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71" y="-30476"/>
            <a:ext cx="5894548" cy="3102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9862"/>
            <a:ext cx="5840207" cy="31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7932" y="6488668"/>
            <a:ext cx="6956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https://www.searchenginejournal.com/what-is-chatgpt/473664/#close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7" t="19248" r="2733" b="5587"/>
          <a:stretch/>
        </p:blipFill>
        <p:spPr bwMode="auto">
          <a:xfrm>
            <a:off x="3707904" y="1124744"/>
            <a:ext cx="524760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3256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59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Taya</dc:creator>
  <cp:lastModifiedBy>User</cp:lastModifiedBy>
  <cp:revision>12</cp:revision>
  <dcterms:created xsi:type="dcterms:W3CDTF">2023-05-17T09:47:54Z</dcterms:created>
  <dcterms:modified xsi:type="dcterms:W3CDTF">2024-01-03T10:46:25Z</dcterms:modified>
</cp:coreProperties>
</file>