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F8A9F3-A3ED-4411-93B8-00C4D87419A6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F1588D-215A-417C-BC24-CA2B0B46969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ФАКТОРНЫЙ АНАЛИЗ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5962"/>
          <a:stretch>
            <a:fillRect/>
          </a:stretch>
        </p:blipFill>
        <p:spPr bwMode="auto">
          <a:xfrm>
            <a:off x="251521" y="1556792"/>
            <a:ext cx="8892480" cy="243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7"/>
            <a:ext cx="8208912" cy="336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7920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График собственных значений для пяти показателей интеллекта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8292750" cy="46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3774"/>
          <a:stretch>
            <a:fillRect/>
          </a:stretch>
        </p:blipFill>
        <p:spPr bwMode="auto">
          <a:xfrm>
            <a:off x="323528" y="1268760"/>
            <a:ext cx="853446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27660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6840760" cy="408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2632"/>
          <a:stretch>
            <a:fillRect/>
          </a:stretch>
        </p:blipFill>
        <p:spPr bwMode="auto">
          <a:xfrm>
            <a:off x="395536" y="908720"/>
            <a:ext cx="836701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12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ФАКТОРНЫЙ АНАЛИЗ</vt:lpstr>
      <vt:lpstr>Пример</vt:lpstr>
      <vt:lpstr>Слайд 3</vt:lpstr>
      <vt:lpstr>Слайд 4</vt:lpstr>
      <vt:lpstr>Слайд 5</vt:lpstr>
      <vt:lpstr>Пример 2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ФАКТОРНЫЙ АНАЛИЗ</dc:title>
  <dc:creator>Intel</dc:creator>
  <cp:lastModifiedBy>Intel</cp:lastModifiedBy>
  <cp:revision>8</cp:revision>
  <dcterms:created xsi:type="dcterms:W3CDTF">2019-12-15T20:27:17Z</dcterms:created>
  <dcterms:modified xsi:type="dcterms:W3CDTF">2019-12-15T21:47:25Z</dcterms:modified>
</cp:coreProperties>
</file>