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1" r:id="rId1"/>
  </p:sldMasterIdLst>
  <p:notesMasterIdLst>
    <p:notesMasterId r:id="rId20"/>
  </p:notesMasterIdLst>
  <p:sldIdLst>
    <p:sldId id="256" r:id="rId2"/>
    <p:sldId id="426" r:id="rId3"/>
    <p:sldId id="431" r:id="rId4"/>
    <p:sldId id="443" r:id="rId5"/>
    <p:sldId id="442" r:id="rId6"/>
    <p:sldId id="444" r:id="rId7"/>
    <p:sldId id="446" r:id="rId8"/>
    <p:sldId id="445" r:id="rId9"/>
    <p:sldId id="441" r:id="rId10"/>
    <p:sldId id="447" r:id="rId11"/>
    <p:sldId id="448" r:id="rId12"/>
    <p:sldId id="449" r:id="rId13"/>
    <p:sldId id="450" r:id="rId14"/>
    <p:sldId id="451" r:id="rId15"/>
    <p:sldId id="452" r:id="rId16"/>
    <p:sldId id="453" r:id="rId17"/>
    <p:sldId id="454" r:id="rId18"/>
    <p:sldId id="391" r:id="rId19"/>
  </p:sldIdLst>
  <p:sldSz cx="24384000" cy="13716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noFill/>
        </a:fill>
      </a:tcStyle>
    </a:wholeTbl>
    <a:band2H>
      <a:tcTxStyle/>
      <a:tcStyle>
        <a:tcBdr/>
        <a:fill>
          <a:solidFill>
            <a:srgbClr val="FFEBD2">
              <a:alpha val="48000"/>
            </a:srgbClr>
          </a:solidFill>
        </a:fill>
      </a:tcStyle>
    </a:band2H>
    <a:firstCo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Col>
    <a:la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lastRow>
    <a:fir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Row>
  </a:tblStyle>
  <a:tblStyle styleId="{C7B018BB-80A7-4F77-B60F-C8B233D01FF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3E231A"/>
              </a:solidFill>
              <a:prstDash val="solid"/>
              <a:miter lim="400000"/>
            </a:ln>
          </a:insideV>
        </a:tcBdr>
        <a:fill>
          <a:solidFill>
            <a:srgbClr val="9BA7B4">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firstRow>
  </a:tblStyle>
  <a:tblStyle styleId="{EEE7283C-3CF3-47DC-8721-378D4A62B22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wholeTbl>
    <a:band2H>
      <a:tcTxStyle/>
      <a:tcStyle>
        <a:tcBdr/>
        <a:fill>
          <a:solidFill>
            <a:srgbClr val="B1A596">
              <a:alpha val="20000"/>
            </a:srgbClr>
          </a:solidFill>
        </a:fill>
      </a:tcStyle>
    </a:band2H>
    <a:firstCol>
      <a:tcTxStyle b="off" i="off">
        <a:fontRef idx="minor">
          <a:srgbClr val="3E231A"/>
        </a:fontRef>
        <a:srgbClr val="3E231A"/>
      </a:tcTxStyle>
      <a:tcStyle>
        <a:tcBdr>
          <a:left>
            <a:ln w="12700" cap="flat">
              <a:solidFill>
                <a:srgbClr val="3D231A"/>
              </a:solidFill>
              <a:prstDash val="solid"/>
              <a:miter lim="400000"/>
            </a:ln>
          </a:left>
          <a:right>
            <a:ln w="12700" cap="flat">
              <a:solidFill>
                <a:srgbClr val="3D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CA581">
              <a:alpha val="50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254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solidFill>
            <a:srgbClr val="A56333">
              <a:alpha val="75000"/>
            </a:srgbClr>
          </a:solidFill>
        </a:fill>
      </a:tcStyle>
    </a:firstRow>
  </a:tblStyle>
  <a:tblStyle styleId="{CF821DB8-F4EB-4A41-A1BA-3FCAFE7338EE}"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C19B68">
              <a:alpha val="50000"/>
            </a:srgbClr>
          </a:solidFill>
        </a:fill>
      </a:tcStyle>
    </a:wholeTbl>
    <a:band2H>
      <a:tcTxStyle/>
      <a:tcStyle>
        <a:tcBdr/>
        <a:fill>
          <a:solidFill>
            <a:srgbClr val="C09B6C">
              <a:alpha val="26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45C39">
              <a:alpha val="8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A77A48">
              <a:alpha val="8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633E29">
              <a:alpha val="85000"/>
            </a:srgbClr>
          </a:solidFill>
        </a:fill>
      </a:tcStyle>
    </a:firstRow>
  </a:tblStyle>
  <a:tblStyle styleId="{33BA23B1-9221-436E-865A-0063620EA4FD}"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3E231A"/>
        </a:fontRef>
        <a:srgbClr val="3E231A"/>
      </a:tcTxStyle>
      <a:tcStyle>
        <a:tcBdr>
          <a:left>
            <a:ln w="12700" cap="flat">
              <a:solidFill>
                <a:srgbClr val="828D8E"/>
              </a:solidFill>
              <a:prstDash val="solid"/>
              <a:miter lim="400000"/>
            </a:ln>
          </a:left>
          <a:right>
            <a:ln w="12700" cap="flat">
              <a:solidFill>
                <a:srgbClr val="828D8E"/>
              </a:solidFill>
              <a:prstDash val="solid"/>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solidFill>
            <a:srgbClr val="E6DFD8">
              <a:alpha val="61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E6DFD8">
              <a:alpha val="6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5D5E5F"/>
          </a:solidFill>
        </a:fill>
      </a:tcStyle>
    </a:firstRow>
  </a:tblStyle>
  <a:tblStyle styleId="{2708684C-4D16-4618-839F-0558EEFCDFE6}" styleName="">
    <a:tblBg/>
    <a:wholeTbl>
      <a:tcTxStyle b="off" i="off">
        <a:fontRef idx="minor">
          <a:srgbClr val="232323"/>
        </a:fontRef>
        <a:srgbClr val="232323"/>
      </a:tcTxStyle>
      <a:tcStyle>
        <a:tcBdr>
          <a:left>
            <a:ln w="12700" cap="flat">
              <a:solidFill>
                <a:srgbClr val="83867F"/>
              </a:solidFill>
              <a:custDash>
                <a:ds d="200000" sp="200000"/>
              </a:custDash>
              <a:miter lim="400000"/>
            </a:ln>
          </a:left>
          <a:right>
            <a:ln w="12700" cap="flat">
              <a:solidFill>
                <a:srgbClr val="83867F"/>
              </a:solidFill>
              <a:custDash>
                <a:ds d="200000" sp="200000"/>
              </a:custDash>
              <a:miter lim="400000"/>
            </a:ln>
          </a:right>
          <a:top>
            <a:ln w="12700" cap="flat">
              <a:solidFill>
                <a:srgbClr val="83867F"/>
              </a:solidFill>
              <a:custDash>
                <a:ds d="200000" sp="200000"/>
              </a:custDash>
              <a:miter lim="400000"/>
            </a:ln>
          </a:top>
          <a:bottom>
            <a:ln w="12700" cap="flat">
              <a:solidFill>
                <a:srgbClr val="83867F"/>
              </a:solidFill>
              <a:custDash>
                <a:ds d="200000" sp="200000"/>
              </a:custDash>
              <a:miter lim="400000"/>
            </a:ln>
          </a:bottom>
          <a:insideH>
            <a:ln w="12700" cap="flat">
              <a:solidFill>
                <a:srgbClr val="83867F"/>
              </a:solidFill>
              <a:custDash>
                <a:ds d="200000" sp="200000"/>
              </a:custDash>
              <a:miter lim="400000"/>
            </a:ln>
          </a:insideH>
          <a:insideV>
            <a:ln w="12700" cap="flat">
              <a:solidFill>
                <a:srgbClr val="83867F"/>
              </a:solidFill>
              <a:custDash>
                <a:ds d="200000" sp="200000"/>
              </a:custDash>
              <a:miter lim="400000"/>
            </a:ln>
          </a:insideV>
        </a:tcBdr>
        <a:fill>
          <a:noFill/>
        </a:fill>
      </a:tcStyle>
    </a:wholeTbl>
    <a:band2H>
      <a:tcTxStyle/>
      <a:tcStyle>
        <a:tcBdr/>
        <a:fill>
          <a:solidFill>
            <a:srgbClr val="76654F">
              <a:alpha val="20000"/>
            </a:srgbClr>
          </a:solidFill>
        </a:fill>
      </a:tcStyle>
    </a:band2H>
    <a:firstCol>
      <a:tcTxStyle b="off" i="off">
        <a:fontRef idx="minor">
          <a:srgbClr val="232323"/>
        </a:fontRef>
        <a:srgbClr val="232323"/>
      </a:tcTxStyle>
      <a:tcStyle>
        <a:tcBdr>
          <a:left>
            <a:ln w="12700" cap="flat">
              <a:noFill/>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232323"/>
        </a:fontRef>
        <a:srgbClr val="232323"/>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32323"/>
        </a:fontRef>
        <a:srgbClr val="232323"/>
      </a:tcTxStyle>
      <a:tcStyle>
        <a:tcBdr>
          <a:left>
            <a:ln w="12700" cap="flat">
              <a:noFill/>
              <a:miter lim="400000"/>
            </a:ln>
          </a:left>
          <a:right>
            <a:ln w="12700" cap="flat">
              <a:noFill/>
              <a:miter lim="400000"/>
            </a:ln>
          </a:right>
          <a:top>
            <a:ln w="12700" cap="flat">
              <a:noFill/>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22"/>
    <p:restoredTop sz="94137"/>
  </p:normalViewPr>
  <p:slideViewPr>
    <p:cSldViewPr snapToGrid="0">
      <p:cViewPr varScale="1">
        <p:scale>
          <a:sx n="39" d="100"/>
          <a:sy n="39" d="100"/>
        </p:scale>
        <p:origin x="232" y="1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0A8256-58B0-445E-8CC7-794CC1BF02D8}" type="doc">
      <dgm:prSet loTypeId="urn:microsoft.com/office/officeart/2005/8/layout/arrow5" loCatId="relationship" qsTypeId="urn:microsoft.com/office/officeart/2005/8/quickstyle/simple1" qsCatId="simple" csTypeId="urn:microsoft.com/office/officeart/2005/8/colors/accent1_2" csCatId="accent1"/>
      <dgm:spPr/>
      <dgm:t>
        <a:bodyPr/>
        <a:lstStyle/>
        <a:p>
          <a:endParaRPr lang="en-US"/>
        </a:p>
      </dgm:t>
    </dgm:pt>
    <dgm:pt modelId="{C353E866-4AE8-482B-B7BB-DA9111E049A6}">
      <dgm:prSet/>
      <dgm:spPr/>
      <dgm:t>
        <a:bodyPr/>
        <a:lstStyle/>
        <a:p>
          <a:r>
            <a:rPr lang="fr-CH" i="1"/>
            <a:t>CRIMINALISATION VS DECRIMINALISATION  (CULTURAL APPROACH)</a:t>
          </a:r>
          <a:endParaRPr lang="en-US"/>
        </a:p>
      </dgm:t>
    </dgm:pt>
    <dgm:pt modelId="{E264C63F-68D5-4481-8BFC-81BD8C252656}" type="parTrans" cxnId="{15BDEF50-AB83-40F4-A3CE-8376B368B5A4}">
      <dgm:prSet/>
      <dgm:spPr/>
      <dgm:t>
        <a:bodyPr/>
        <a:lstStyle/>
        <a:p>
          <a:endParaRPr lang="en-US"/>
        </a:p>
      </dgm:t>
    </dgm:pt>
    <dgm:pt modelId="{4E880585-FC80-49D4-B802-4619B9D64117}" type="sibTrans" cxnId="{15BDEF50-AB83-40F4-A3CE-8376B368B5A4}">
      <dgm:prSet/>
      <dgm:spPr/>
      <dgm:t>
        <a:bodyPr/>
        <a:lstStyle/>
        <a:p>
          <a:endParaRPr lang="en-US"/>
        </a:p>
      </dgm:t>
    </dgm:pt>
    <dgm:pt modelId="{2EEC06BA-D604-4844-8651-E49429A7542C}">
      <dgm:prSet/>
      <dgm:spPr/>
      <dgm:t>
        <a:bodyPr/>
        <a:lstStyle/>
        <a:p>
          <a:r>
            <a:rPr lang="en-US" i="1"/>
            <a:t>Monotheism and criminal policy (</a:t>
          </a:r>
          <a:r>
            <a:rPr lang="es-ES"/>
            <a:t>e.g., Judaism, Christianity, Islam, Buddhism, Gandhian)</a:t>
          </a:r>
          <a:endParaRPr lang="en-US"/>
        </a:p>
      </dgm:t>
    </dgm:pt>
    <dgm:pt modelId="{3D0B0C44-0C01-42C6-92D7-3FC54FE15CCE}" type="parTrans" cxnId="{1535395E-CFD2-4CE1-85C1-D537986E4836}">
      <dgm:prSet/>
      <dgm:spPr/>
      <dgm:t>
        <a:bodyPr/>
        <a:lstStyle/>
        <a:p>
          <a:endParaRPr lang="en-US"/>
        </a:p>
      </dgm:t>
    </dgm:pt>
    <dgm:pt modelId="{348B3D2D-D483-4E88-9C91-99680F221FD7}" type="sibTrans" cxnId="{1535395E-CFD2-4CE1-85C1-D537986E4836}">
      <dgm:prSet/>
      <dgm:spPr/>
      <dgm:t>
        <a:bodyPr/>
        <a:lstStyle/>
        <a:p>
          <a:endParaRPr lang="en-US"/>
        </a:p>
      </dgm:t>
    </dgm:pt>
    <dgm:pt modelId="{FE04CCC5-A33F-40DA-824E-1E7B6519C0BF}">
      <dgm:prSet/>
      <dgm:spPr/>
      <dgm:t>
        <a:bodyPr/>
        <a:lstStyle/>
        <a:p>
          <a:r>
            <a:rPr lang="en-US" i="1"/>
            <a:t>New world order after Mordor Hybrid criminalization</a:t>
          </a:r>
          <a:endParaRPr lang="en-US"/>
        </a:p>
      </dgm:t>
    </dgm:pt>
    <dgm:pt modelId="{868F3461-0CBC-4FCF-8D29-3B012389176E}" type="parTrans" cxnId="{2A476712-95CB-4D7C-8D1D-1E9C7166B9F3}">
      <dgm:prSet/>
      <dgm:spPr/>
      <dgm:t>
        <a:bodyPr/>
        <a:lstStyle/>
        <a:p>
          <a:endParaRPr lang="en-US"/>
        </a:p>
      </dgm:t>
    </dgm:pt>
    <dgm:pt modelId="{649E0D8E-22C2-49D0-BC5E-4F42A3F2E3B0}" type="sibTrans" cxnId="{2A476712-95CB-4D7C-8D1D-1E9C7166B9F3}">
      <dgm:prSet/>
      <dgm:spPr/>
      <dgm:t>
        <a:bodyPr/>
        <a:lstStyle/>
        <a:p>
          <a:endParaRPr lang="en-US"/>
        </a:p>
      </dgm:t>
    </dgm:pt>
    <dgm:pt modelId="{4375E46E-7EBC-4E13-B37E-598BA94B90AD}">
      <dgm:prSet/>
      <dgm:spPr/>
      <dgm:t>
        <a:bodyPr/>
        <a:lstStyle/>
        <a:p>
          <a:r>
            <a:rPr lang="en-US" i="1"/>
            <a:t>(Narratives of criminalization) Media and parties. Dark IR and hidden circles</a:t>
          </a:r>
          <a:endParaRPr lang="en-US"/>
        </a:p>
      </dgm:t>
    </dgm:pt>
    <dgm:pt modelId="{5C57EA28-6635-4B63-B752-046CA6A6B1B3}" type="parTrans" cxnId="{F40F772D-9919-44AF-A00D-861CE873F37A}">
      <dgm:prSet/>
      <dgm:spPr/>
      <dgm:t>
        <a:bodyPr/>
        <a:lstStyle/>
        <a:p>
          <a:endParaRPr lang="en-US"/>
        </a:p>
      </dgm:t>
    </dgm:pt>
    <dgm:pt modelId="{3BA135BC-CCC2-4099-8365-A7729E8A03D6}" type="sibTrans" cxnId="{F40F772D-9919-44AF-A00D-861CE873F37A}">
      <dgm:prSet/>
      <dgm:spPr/>
      <dgm:t>
        <a:bodyPr/>
        <a:lstStyle/>
        <a:p>
          <a:endParaRPr lang="en-US"/>
        </a:p>
      </dgm:t>
    </dgm:pt>
    <dgm:pt modelId="{253A50E0-5369-4374-BE22-C33AF7EDE06F}">
      <dgm:prSet/>
      <dgm:spPr/>
      <dgm:t>
        <a:bodyPr/>
        <a:lstStyle/>
        <a:p>
          <a:r>
            <a:rPr lang="en-US" i="1"/>
            <a:t>The rise of Organized transnational crime  and Weak state. </a:t>
          </a:r>
          <a:endParaRPr lang="en-US"/>
        </a:p>
      </dgm:t>
    </dgm:pt>
    <dgm:pt modelId="{5E62F0B5-7A87-4F95-B3B6-A104CA31E6BB}" type="parTrans" cxnId="{CE0588B8-B24F-4E06-8A3B-CB2136C3CAD2}">
      <dgm:prSet/>
      <dgm:spPr/>
      <dgm:t>
        <a:bodyPr/>
        <a:lstStyle/>
        <a:p>
          <a:endParaRPr lang="en-US"/>
        </a:p>
      </dgm:t>
    </dgm:pt>
    <dgm:pt modelId="{01E7BA2A-8B13-4B18-97DC-578E9073BF09}" type="sibTrans" cxnId="{CE0588B8-B24F-4E06-8A3B-CB2136C3CAD2}">
      <dgm:prSet/>
      <dgm:spPr/>
      <dgm:t>
        <a:bodyPr/>
        <a:lstStyle/>
        <a:p>
          <a:endParaRPr lang="en-US"/>
        </a:p>
      </dgm:t>
    </dgm:pt>
    <dgm:pt modelId="{B0BA9FAE-5169-504D-86B8-4A9CCBECD589}" type="pres">
      <dgm:prSet presAssocID="{7F0A8256-58B0-445E-8CC7-794CC1BF02D8}" presName="diagram" presStyleCnt="0">
        <dgm:presLayoutVars>
          <dgm:dir/>
          <dgm:resizeHandles val="exact"/>
        </dgm:presLayoutVars>
      </dgm:prSet>
      <dgm:spPr/>
    </dgm:pt>
    <dgm:pt modelId="{38020D07-19A5-4249-96C5-CAB0E4323EA1}" type="pres">
      <dgm:prSet presAssocID="{C353E866-4AE8-482B-B7BB-DA9111E049A6}" presName="arrow" presStyleLbl="node1" presStyleIdx="0" presStyleCnt="5">
        <dgm:presLayoutVars>
          <dgm:bulletEnabled val="1"/>
        </dgm:presLayoutVars>
      </dgm:prSet>
      <dgm:spPr/>
    </dgm:pt>
    <dgm:pt modelId="{C9987861-DFBA-2E43-B0AB-8FECAFF44416}" type="pres">
      <dgm:prSet presAssocID="{2EEC06BA-D604-4844-8651-E49429A7542C}" presName="arrow" presStyleLbl="node1" presStyleIdx="1" presStyleCnt="5">
        <dgm:presLayoutVars>
          <dgm:bulletEnabled val="1"/>
        </dgm:presLayoutVars>
      </dgm:prSet>
      <dgm:spPr/>
    </dgm:pt>
    <dgm:pt modelId="{5664B3EA-66C5-DD49-B89A-0554AD2706D7}" type="pres">
      <dgm:prSet presAssocID="{FE04CCC5-A33F-40DA-824E-1E7B6519C0BF}" presName="arrow" presStyleLbl="node1" presStyleIdx="2" presStyleCnt="5">
        <dgm:presLayoutVars>
          <dgm:bulletEnabled val="1"/>
        </dgm:presLayoutVars>
      </dgm:prSet>
      <dgm:spPr/>
    </dgm:pt>
    <dgm:pt modelId="{A884349D-B2AA-974B-8AED-FB003528284B}" type="pres">
      <dgm:prSet presAssocID="{4375E46E-7EBC-4E13-B37E-598BA94B90AD}" presName="arrow" presStyleLbl="node1" presStyleIdx="3" presStyleCnt="5">
        <dgm:presLayoutVars>
          <dgm:bulletEnabled val="1"/>
        </dgm:presLayoutVars>
      </dgm:prSet>
      <dgm:spPr/>
    </dgm:pt>
    <dgm:pt modelId="{22E1B71E-50A6-154D-8EB6-785DF428A0CE}" type="pres">
      <dgm:prSet presAssocID="{253A50E0-5369-4374-BE22-C33AF7EDE06F}" presName="arrow" presStyleLbl="node1" presStyleIdx="4" presStyleCnt="5">
        <dgm:presLayoutVars>
          <dgm:bulletEnabled val="1"/>
        </dgm:presLayoutVars>
      </dgm:prSet>
      <dgm:spPr/>
    </dgm:pt>
  </dgm:ptLst>
  <dgm:cxnLst>
    <dgm:cxn modelId="{5177E002-1CFE-2645-A3C0-F468AA3F625D}" type="presOf" srcId="{2EEC06BA-D604-4844-8651-E49429A7542C}" destId="{C9987861-DFBA-2E43-B0AB-8FECAFF44416}" srcOrd="0" destOrd="0" presId="urn:microsoft.com/office/officeart/2005/8/layout/arrow5"/>
    <dgm:cxn modelId="{2A476712-95CB-4D7C-8D1D-1E9C7166B9F3}" srcId="{7F0A8256-58B0-445E-8CC7-794CC1BF02D8}" destId="{FE04CCC5-A33F-40DA-824E-1E7B6519C0BF}" srcOrd="2" destOrd="0" parTransId="{868F3461-0CBC-4FCF-8D29-3B012389176E}" sibTransId="{649E0D8E-22C2-49D0-BC5E-4F42A3F2E3B0}"/>
    <dgm:cxn modelId="{F40F772D-9919-44AF-A00D-861CE873F37A}" srcId="{7F0A8256-58B0-445E-8CC7-794CC1BF02D8}" destId="{4375E46E-7EBC-4E13-B37E-598BA94B90AD}" srcOrd="3" destOrd="0" parTransId="{5C57EA28-6635-4B63-B752-046CA6A6B1B3}" sibTransId="{3BA135BC-CCC2-4099-8365-A7729E8A03D6}"/>
    <dgm:cxn modelId="{15BDEF50-AB83-40F4-A3CE-8376B368B5A4}" srcId="{7F0A8256-58B0-445E-8CC7-794CC1BF02D8}" destId="{C353E866-4AE8-482B-B7BB-DA9111E049A6}" srcOrd="0" destOrd="0" parTransId="{E264C63F-68D5-4481-8BFC-81BD8C252656}" sibTransId="{4E880585-FC80-49D4-B802-4619B9D64117}"/>
    <dgm:cxn modelId="{1535395E-CFD2-4CE1-85C1-D537986E4836}" srcId="{7F0A8256-58B0-445E-8CC7-794CC1BF02D8}" destId="{2EEC06BA-D604-4844-8651-E49429A7542C}" srcOrd="1" destOrd="0" parTransId="{3D0B0C44-0C01-42C6-92D7-3FC54FE15CCE}" sibTransId="{348B3D2D-D483-4E88-9C91-99680F221FD7}"/>
    <dgm:cxn modelId="{44AC8E66-4BBA-7746-879F-9654CB1CED0B}" type="presOf" srcId="{FE04CCC5-A33F-40DA-824E-1E7B6519C0BF}" destId="{5664B3EA-66C5-DD49-B89A-0554AD2706D7}" srcOrd="0" destOrd="0" presId="urn:microsoft.com/office/officeart/2005/8/layout/arrow5"/>
    <dgm:cxn modelId="{4BA81093-DDE8-6F46-BA81-456967B47697}" type="presOf" srcId="{4375E46E-7EBC-4E13-B37E-598BA94B90AD}" destId="{A884349D-B2AA-974B-8AED-FB003528284B}" srcOrd="0" destOrd="0" presId="urn:microsoft.com/office/officeart/2005/8/layout/arrow5"/>
    <dgm:cxn modelId="{2BF8EC9A-A9CE-9244-B2FB-BCBE9F34B32D}" type="presOf" srcId="{C353E866-4AE8-482B-B7BB-DA9111E049A6}" destId="{38020D07-19A5-4249-96C5-CAB0E4323EA1}" srcOrd="0" destOrd="0" presId="urn:microsoft.com/office/officeart/2005/8/layout/arrow5"/>
    <dgm:cxn modelId="{CE0588B8-B24F-4E06-8A3B-CB2136C3CAD2}" srcId="{7F0A8256-58B0-445E-8CC7-794CC1BF02D8}" destId="{253A50E0-5369-4374-BE22-C33AF7EDE06F}" srcOrd="4" destOrd="0" parTransId="{5E62F0B5-7A87-4F95-B3B6-A104CA31E6BB}" sibTransId="{01E7BA2A-8B13-4B18-97DC-578E9073BF09}"/>
    <dgm:cxn modelId="{74ACA0D0-5DB4-E04F-BCD0-65D7C228F9E2}" type="presOf" srcId="{253A50E0-5369-4374-BE22-C33AF7EDE06F}" destId="{22E1B71E-50A6-154D-8EB6-785DF428A0CE}" srcOrd="0" destOrd="0" presId="urn:microsoft.com/office/officeart/2005/8/layout/arrow5"/>
    <dgm:cxn modelId="{0E88AFEB-C0EB-1D48-84B9-1B8DA874121C}" type="presOf" srcId="{7F0A8256-58B0-445E-8CC7-794CC1BF02D8}" destId="{B0BA9FAE-5169-504D-86B8-4A9CCBECD589}" srcOrd="0" destOrd="0" presId="urn:microsoft.com/office/officeart/2005/8/layout/arrow5"/>
    <dgm:cxn modelId="{CF883024-2EF8-C44F-9B01-2D7A98F68BD5}" type="presParOf" srcId="{B0BA9FAE-5169-504D-86B8-4A9CCBECD589}" destId="{38020D07-19A5-4249-96C5-CAB0E4323EA1}" srcOrd="0" destOrd="0" presId="urn:microsoft.com/office/officeart/2005/8/layout/arrow5"/>
    <dgm:cxn modelId="{37F6B5EA-30D4-754E-9CBB-457917C2508B}" type="presParOf" srcId="{B0BA9FAE-5169-504D-86B8-4A9CCBECD589}" destId="{C9987861-DFBA-2E43-B0AB-8FECAFF44416}" srcOrd="1" destOrd="0" presId="urn:microsoft.com/office/officeart/2005/8/layout/arrow5"/>
    <dgm:cxn modelId="{8E5105C6-BFB5-5044-9FD4-D082CC777888}" type="presParOf" srcId="{B0BA9FAE-5169-504D-86B8-4A9CCBECD589}" destId="{5664B3EA-66C5-DD49-B89A-0554AD2706D7}" srcOrd="2" destOrd="0" presId="urn:microsoft.com/office/officeart/2005/8/layout/arrow5"/>
    <dgm:cxn modelId="{18B411E4-0232-4A47-8C54-C4BF61E065D5}" type="presParOf" srcId="{B0BA9FAE-5169-504D-86B8-4A9CCBECD589}" destId="{A884349D-B2AA-974B-8AED-FB003528284B}" srcOrd="3" destOrd="0" presId="urn:microsoft.com/office/officeart/2005/8/layout/arrow5"/>
    <dgm:cxn modelId="{C5C86C39-E848-4A41-8191-CA68395DD39E}" type="presParOf" srcId="{B0BA9FAE-5169-504D-86B8-4A9CCBECD589}" destId="{22E1B71E-50A6-154D-8EB6-785DF428A0CE}" srcOrd="4" destOrd="0" presId="urn:microsoft.com/office/officeart/2005/8/layout/arrow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805E03-E0F0-48C2-953D-9A12B30B8000}"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C631752D-38D0-416C-B0A3-4BB766B1D3EB}">
      <dgm:prSet/>
      <dgm:spPr/>
      <dgm:t>
        <a:bodyPr/>
        <a:lstStyle/>
        <a:p>
          <a:r>
            <a:rPr lang="en-US" b="0" i="0"/>
            <a:t>Public danger, which refers to the presence of significant material or moral harm inflicted on victims;</a:t>
          </a:r>
          <a:endParaRPr lang="en-US"/>
        </a:p>
      </dgm:t>
    </dgm:pt>
    <dgm:pt modelId="{A8611A08-A49F-41A4-8643-B6B57D68D6D4}" type="parTrans" cxnId="{E70170F8-1E69-4F19-A64F-062BD9A59CBE}">
      <dgm:prSet/>
      <dgm:spPr/>
      <dgm:t>
        <a:bodyPr/>
        <a:lstStyle/>
        <a:p>
          <a:endParaRPr lang="en-US"/>
        </a:p>
      </dgm:t>
    </dgm:pt>
    <dgm:pt modelId="{6E012A07-CD36-4CF9-998C-2D44A473F95C}" type="sibTrans" cxnId="{E70170F8-1E69-4F19-A64F-062BD9A59CBE}">
      <dgm:prSet/>
      <dgm:spPr/>
      <dgm:t>
        <a:bodyPr/>
        <a:lstStyle/>
        <a:p>
          <a:endParaRPr lang="en-US"/>
        </a:p>
      </dgm:t>
    </dgm:pt>
    <dgm:pt modelId="{E25FD393-DC3B-4F31-8431-6499E331EE48}">
      <dgm:prSet/>
      <dgm:spPr/>
      <dgm:t>
        <a:bodyPr/>
        <a:lstStyle/>
        <a:p>
          <a:r>
            <a:rPr lang="en-US" b="0" i="0"/>
            <a:t>Typicality and sufficient prevalence of anti-social behavior, while taking into account the degree of their public danger and the fear of crime;</a:t>
          </a:r>
          <a:endParaRPr lang="en-US"/>
        </a:p>
      </dgm:t>
    </dgm:pt>
    <dgm:pt modelId="{8C38A999-C69D-4101-A176-FAE417919F6C}" type="parTrans" cxnId="{A09FE10E-0FF2-4504-A500-8E55448DB480}">
      <dgm:prSet/>
      <dgm:spPr/>
      <dgm:t>
        <a:bodyPr/>
        <a:lstStyle/>
        <a:p>
          <a:endParaRPr lang="en-US"/>
        </a:p>
      </dgm:t>
    </dgm:pt>
    <dgm:pt modelId="{ED6FE446-D6B4-4061-A503-A113660AD3D9}" type="sibTrans" cxnId="{A09FE10E-0FF2-4504-A500-8E55448DB480}">
      <dgm:prSet/>
      <dgm:spPr/>
      <dgm:t>
        <a:bodyPr/>
        <a:lstStyle/>
        <a:p>
          <a:endParaRPr lang="en-US"/>
        </a:p>
      </dgm:t>
    </dgm:pt>
    <dgm:pt modelId="{33333DB7-09FC-4440-A962-40A67C48B693}">
      <dgm:prSet/>
      <dgm:spPr/>
      <dgm:t>
        <a:bodyPr/>
        <a:lstStyle/>
        <a:p>
          <a:r>
            <a:rPr lang="en-US" b="0" i="0"/>
            <a:t>The dynamics of socially dangerous deeds, considering the causes and conditions that lead to them;</a:t>
          </a:r>
          <a:endParaRPr lang="en-US"/>
        </a:p>
      </dgm:t>
    </dgm:pt>
    <dgm:pt modelId="{F10C6531-5852-4968-BAEA-B194220A21DC}" type="parTrans" cxnId="{393E1202-3CD7-4C1C-83E0-38D098104A47}">
      <dgm:prSet/>
      <dgm:spPr/>
      <dgm:t>
        <a:bodyPr/>
        <a:lstStyle/>
        <a:p>
          <a:endParaRPr lang="en-US"/>
        </a:p>
      </dgm:t>
    </dgm:pt>
    <dgm:pt modelId="{091C8894-5042-4328-8E95-A7FD0F63DC27}" type="sibTrans" cxnId="{393E1202-3CD7-4C1C-83E0-38D098104A47}">
      <dgm:prSet/>
      <dgm:spPr/>
      <dgm:t>
        <a:bodyPr/>
        <a:lstStyle/>
        <a:p>
          <a:endParaRPr lang="en-US"/>
        </a:p>
      </dgm:t>
    </dgm:pt>
    <dgm:pt modelId="{06BF2737-3736-453A-AC2A-AED64B260792}">
      <dgm:prSet/>
      <dgm:spPr/>
      <dgm:t>
        <a:bodyPr/>
        <a:lstStyle/>
        <a:p>
          <a:r>
            <a:rPr lang="en-US" b="0" i="0"/>
            <a:t>The necessity for specific criminal law measures;</a:t>
          </a:r>
          <a:endParaRPr lang="en-US"/>
        </a:p>
      </dgm:t>
    </dgm:pt>
    <dgm:pt modelId="{97E4B950-68DC-4567-A132-2DE11EC8117E}" type="parTrans" cxnId="{EECD4505-DC64-45C3-9D4A-9B80969D0E9C}">
      <dgm:prSet/>
      <dgm:spPr/>
      <dgm:t>
        <a:bodyPr/>
        <a:lstStyle/>
        <a:p>
          <a:endParaRPr lang="en-US"/>
        </a:p>
      </dgm:t>
    </dgm:pt>
    <dgm:pt modelId="{619B83FB-47E6-4DB8-8770-C33B37F92A15}" type="sibTrans" cxnId="{EECD4505-DC64-45C3-9D4A-9B80969D0E9C}">
      <dgm:prSet/>
      <dgm:spPr/>
      <dgm:t>
        <a:bodyPr/>
        <a:lstStyle/>
        <a:p>
          <a:endParaRPr lang="en-US"/>
        </a:p>
      </dgm:t>
    </dgm:pt>
    <dgm:pt modelId="{4247DF41-40B7-4010-969D-C64FA7D26CFF}">
      <dgm:prSet/>
      <dgm:spPr/>
      <dgm:t>
        <a:bodyPr/>
        <a:lstStyle/>
        <a:p>
          <a:r>
            <a:rPr lang="en-US" b="0" i="0"/>
            <a:t>The consideration of the capacity of the criminal justice system in countering vulnerable individuals and groups;</a:t>
          </a:r>
          <a:endParaRPr lang="en-US"/>
        </a:p>
      </dgm:t>
    </dgm:pt>
    <dgm:pt modelId="{9109C0CB-2065-4A4D-BDAC-65100C39F5F7}" type="parTrans" cxnId="{4BE00114-2FCD-4060-815E-FC16DF8C0F9D}">
      <dgm:prSet/>
      <dgm:spPr/>
      <dgm:t>
        <a:bodyPr/>
        <a:lstStyle/>
        <a:p>
          <a:endParaRPr lang="en-US"/>
        </a:p>
      </dgm:t>
    </dgm:pt>
    <dgm:pt modelId="{90C06A06-BCC2-4249-B018-CD5F392BA1BB}" type="sibTrans" cxnId="{4BE00114-2FCD-4060-815E-FC16DF8C0F9D}">
      <dgm:prSet/>
      <dgm:spPr/>
      <dgm:t>
        <a:bodyPr/>
        <a:lstStyle/>
        <a:p>
          <a:endParaRPr lang="en-US"/>
        </a:p>
      </dgm:t>
    </dgm:pt>
    <dgm:pt modelId="{04E92325-87D5-44F1-9D95-1E1EF8BFCCA1}">
      <dgm:prSet/>
      <dgm:spPr/>
      <dgm:t>
        <a:bodyPr/>
        <a:lstStyle/>
        <a:p>
          <a:r>
            <a:rPr lang="en-US" b="0" i="0"/>
            <a:t>The requirement for the use of criminal law measures</a:t>
          </a:r>
          <a:endParaRPr lang="en-US"/>
        </a:p>
      </dgm:t>
    </dgm:pt>
    <dgm:pt modelId="{BCAECC34-5A20-4307-8327-F54CA0C7936F}" type="parTrans" cxnId="{F97B3847-004D-4A4D-8875-E4EE26A15AAF}">
      <dgm:prSet/>
      <dgm:spPr/>
      <dgm:t>
        <a:bodyPr/>
        <a:lstStyle/>
        <a:p>
          <a:endParaRPr lang="en-US"/>
        </a:p>
      </dgm:t>
    </dgm:pt>
    <dgm:pt modelId="{46C27497-55B5-431F-9DCD-3468836A8970}" type="sibTrans" cxnId="{F97B3847-004D-4A4D-8875-E4EE26A15AAF}">
      <dgm:prSet/>
      <dgm:spPr/>
      <dgm:t>
        <a:bodyPr/>
        <a:lstStyle/>
        <a:p>
          <a:endParaRPr lang="en-US"/>
        </a:p>
      </dgm:t>
    </dgm:pt>
    <dgm:pt modelId="{D07FB50D-960A-C748-99BD-D73C137F42E6}" type="pres">
      <dgm:prSet presAssocID="{7B805E03-E0F0-48C2-953D-9A12B30B8000}" presName="diagram" presStyleCnt="0">
        <dgm:presLayoutVars>
          <dgm:dir/>
          <dgm:resizeHandles val="exact"/>
        </dgm:presLayoutVars>
      </dgm:prSet>
      <dgm:spPr/>
    </dgm:pt>
    <dgm:pt modelId="{91A5D0B9-6F01-CA49-BAFA-1267401C59FD}" type="pres">
      <dgm:prSet presAssocID="{C631752D-38D0-416C-B0A3-4BB766B1D3EB}" presName="node" presStyleLbl="node1" presStyleIdx="0" presStyleCnt="6">
        <dgm:presLayoutVars>
          <dgm:bulletEnabled val="1"/>
        </dgm:presLayoutVars>
      </dgm:prSet>
      <dgm:spPr/>
    </dgm:pt>
    <dgm:pt modelId="{D6938711-B553-864C-B398-28A70B414427}" type="pres">
      <dgm:prSet presAssocID="{6E012A07-CD36-4CF9-998C-2D44A473F95C}" presName="sibTrans" presStyleCnt="0"/>
      <dgm:spPr/>
    </dgm:pt>
    <dgm:pt modelId="{38796DA0-1DD6-F442-8AE8-9BBB262EDC58}" type="pres">
      <dgm:prSet presAssocID="{E25FD393-DC3B-4F31-8431-6499E331EE48}" presName="node" presStyleLbl="node1" presStyleIdx="1" presStyleCnt="6">
        <dgm:presLayoutVars>
          <dgm:bulletEnabled val="1"/>
        </dgm:presLayoutVars>
      </dgm:prSet>
      <dgm:spPr/>
    </dgm:pt>
    <dgm:pt modelId="{8D4DFF78-2045-844B-9CB3-A35018FAAEE1}" type="pres">
      <dgm:prSet presAssocID="{ED6FE446-D6B4-4061-A503-A113660AD3D9}" presName="sibTrans" presStyleCnt="0"/>
      <dgm:spPr/>
    </dgm:pt>
    <dgm:pt modelId="{5B3025CF-FDFC-E84F-BBB8-B85D9ECE31AD}" type="pres">
      <dgm:prSet presAssocID="{33333DB7-09FC-4440-A962-40A67C48B693}" presName="node" presStyleLbl="node1" presStyleIdx="2" presStyleCnt="6">
        <dgm:presLayoutVars>
          <dgm:bulletEnabled val="1"/>
        </dgm:presLayoutVars>
      </dgm:prSet>
      <dgm:spPr/>
    </dgm:pt>
    <dgm:pt modelId="{5E2F4180-156C-5148-8249-4B1CDD123B66}" type="pres">
      <dgm:prSet presAssocID="{091C8894-5042-4328-8E95-A7FD0F63DC27}" presName="sibTrans" presStyleCnt="0"/>
      <dgm:spPr/>
    </dgm:pt>
    <dgm:pt modelId="{2E12ED07-5EFB-C145-9263-7AAB856AD8D7}" type="pres">
      <dgm:prSet presAssocID="{06BF2737-3736-453A-AC2A-AED64B260792}" presName="node" presStyleLbl="node1" presStyleIdx="3" presStyleCnt="6">
        <dgm:presLayoutVars>
          <dgm:bulletEnabled val="1"/>
        </dgm:presLayoutVars>
      </dgm:prSet>
      <dgm:spPr/>
    </dgm:pt>
    <dgm:pt modelId="{5BEA0D7D-9BCE-174C-A1D4-6A448E44D4F2}" type="pres">
      <dgm:prSet presAssocID="{619B83FB-47E6-4DB8-8770-C33B37F92A15}" presName="sibTrans" presStyleCnt="0"/>
      <dgm:spPr/>
    </dgm:pt>
    <dgm:pt modelId="{38A1CDD1-F9AC-7447-94EA-0194C8C35EF3}" type="pres">
      <dgm:prSet presAssocID="{4247DF41-40B7-4010-969D-C64FA7D26CFF}" presName="node" presStyleLbl="node1" presStyleIdx="4" presStyleCnt="6">
        <dgm:presLayoutVars>
          <dgm:bulletEnabled val="1"/>
        </dgm:presLayoutVars>
      </dgm:prSet>
      <dgm:spPr/>
    </dgm:pt>
    <dgm:pt modelId="{89C2F969-6B77-D14A-9BEF-04A6A86FC66E}" type="pres">
      <dgm:prSet presAssocID="{90C06A06-BCC2-4249-B018-CD5F392BA1BB}" presName="sibTrans" presStyleCnt="0"/>
      <dgm:spPr/>
    </dgm:pt>
    <dgm:pt modelId="{6311E608-0411-304F-8656-6B1BCF5BB154}" type="pres">
      <dgm:prSet presAssocID="{04E92325-87D5-44F1-9D95-1E1EF8BFCCA1}" presName="node" presStyleLbl="node1" presStyleIdx="5" presStyleCnt="6">
        <dgm:presLayoutVars>
          <dgm:bulletEnabled val="1"/>
        </dgm:presLayoutVars>
      </dgm:prSet>
      <dgm:spPr/>
    </dgm:pt>
  </dgm:ptLst>
  <dgm:cxnLst>
    <dgm:cxn modelId="{393E1202-3CD7-4C1C-83E0-38D098104A47}" srcId="{7B805E03-E0F0-48C2-953D-9A12B30B8000}" destId="{33333DB7-09FC-4440-A962-40A67C48B693}" srcOrd="2" destOrd="0" parTransId="{F10C6531-5852-4968-BAEA-B194220A21DC}" sibTransId="{091C8894-5042-4328-8E95-A7FD0F63DC27}"/>
    <dgm:cxn modelId="{EECD4505-DC64-45C3-9D4A-9B80969D0E9C}" srcId="{7B805E03-E0F0-48C2-953D-9A12B30B8000}" destId="{06BF2737-3736-453A-AC2A-AED64B260792}" srcOrd="3" destOrd="0" parTransId="{97E4B950-68DC-4567-A132-2DE11EC8117E}" sibTransId="{619B83FB-47E6-4DB8-8770-C33B37F92A15}"/>
    <dgm:cxn modelId="{A09FE10E-0FF2-4504-A500-8E55448DB480}" srcId="{7B805E03-E0F0-48C2-953D-9A12B30B8000}" destId="{E25FD393-DC3B-4F31-8431-6499E331EE48}" srcOrd="1" destOrd="0" parTransId="{8C38A999-C69D-4101-A176-FAE417919F6C}" sibTransId="{ED6FE446-D6B4-4061-A503-A113660AD3D9}"/>
    <dgm:cxn modelId="{4BE00114-2FCD-4060-815E-FC16DF8C0F9D}" srcId="{7B805E03-E0F0-48C2-953D-9A12B30B8000}" destId="{4247DF41-40B7-4010-969D-C64FA7D26CFF}" srcOrd="4" destOrd="0" parTransId="{9109C0CB-2065-4A4D-BDAC-65100C39F5F7}" sibTransId="{90C06A06-BCC2-4249-B018-CD5F392BA1BB}"/>
    <dgm:cxn modelId="{7821503E-BF08-0A45-9CB5-3E245D635C33}" type="presOf" srcId="{4247DF41-40B7-4010-969D-C64FA7D26CFF}" destId="{38A1CDD1-F9AC-7447-94EA-0194C8C35EF3}" srcOrd="0" destOrd="0" presId="urn:microsoft.com/office/officeart/2005/8/layout/default"/>
    <dgm:cxn modelId="{F97B3847-004D-4A4D-8875-E4EE26A15AAF}" srcId="{7B805E03-E0F0-48C2-953D-9A12B30B8000}" destId="{04E92325-87D5-44F1-9D95-1E1EF8BFCCA1}" srcOrd="5" destOrd="0" parTransId="{BCAECC34-5A20-4307-8327-F54CA0C7936F}" sibTransId="{46C27497-55B5-431F-9DCD-3468836A8970}"/>
    <dgm:cxn modelId="{ADAF2864-B454-FB4A-AF5F-35110DC577D0}" type="presOf" srcId="{7B805E03-E0F0-48C2-953D-9A12B30B8000}" destId="{D07FB50D-960A-C748-99BD-D73C137F42E6}" srcOrd="0" destOrd="0" presId="urn:microsoft.com/office/officeart/2005/8/layout/default"/>
    <dgm:cxn modelId="{9919777B-A727-844A-9649-4CD4F1E7B1C9}" type="presOf" srcId="{33333DB7-09FC-4440-A962-40A67C48B693}" destId="{5B3025CF-FDFC-E84F-BBB8-B85D9ECE31AD}" srcOrd="0" destOrd="0" presId="urn:microsoft.com/office/officeart/2005/8/layout/default"/>
    <dgm:cxn modelId="{13F6FAA3-8700-6244-BC14-552C8825651D}" type="presOf" srcId="{04E92325-87D5-44F1-9D95-1E1EF8BFCCA1}" destId="{6311E608-0411-304F-8656-6B1BCF5BB154}" srcOrd="0" destOrd="0" presId="urn:microsoft.com/office/officeart/2005/8/layout/default"/>
    <dgm:cxn modelId="{6EB6D4AA-E51B-4F4D-8073-6480E479DCF6}" type="presOf" srcId="{C631752D-38D0-416C-B0A3-4BB766B1D3EB}" destId="{91A5D0B9-6F01-CA49-BAFA-1267401C59FD}" srcOrd="0" destOrd="0" presId="urn:microsoft.com/office/officeart/2005/8/layout/default"/>
    <dgm:cxn modelId="{C507D4BC-0E21-F04E-AA6B-34ACC54D1BA0}" type="presOf" srcId="{E25FD393-DC3B-4F31-8431-6499E331EE48}" destId="{38796DA0-1DD6-F442-8AE8-9BBB262EDC58}" srcOrd="0" destOrd="0" presId="urn:microsoft.com/office/officeart/2005/8/layout/default"/>
    <dgm:cxn modelId="{E70A19CB-2A1C-6643-B227-08518D0F8262}" type="presOf" srcId="{06BF2737-3736-453A-AC2A-AED64B260792}" destId="{2E12ED07-5EFB-C145-9263-7AAB856AD8D7}" srcOrd="0" destOrd="0" presId="urn:microsoft.com/office/officeart/2005/8/layout/default"/>
    <dgm:cxn modelId="{E70170F8-1E69-4F19-A64F-062BD9A59CBE}" srcId="{7B805E03-E0F0-48C2-953D-9A12B30B8000}" destId="{C631752D-38D0-416C-B0A3-4BB766B1D3EB}" srcOrd="0" destOrd="0" parTransId="{A8611A08-A49F-41A4-8643-B6B57D68D6D4}" sibTransId="{6E012A07-CD36-4CF9-998C-2D44A473F95C}"/>
    <dgm:cxn modelId="{8AC048B9-C8AE-8F4F-88A2-5E2D02F869E2}" type="presParOf" srcId="{D07FB50D-960A-C748-99BD-D73C137F42E6}" destId="{91A5D0B9-6F01-CA49-BAFA-1267401C59FD}" srcOrd="0" destOrd="0" presId="urn:microsoft.com/office/officeart/2005/8/layout/default"/>
    <dgm:cxn modelId="{CFDC2BDE-D03F-9946-B78C-EFBA3A77B590}" type="presParOf" srcId="{D07FB50D-960A-C748-99BD-D73C137F42E6}" destId="{D6938711-B553-864C-B398-28A70B414427}" srcOrd="1" destOrd="0" presId="urn:microsoft.com/office/officeart/2005/8/layout/default"/>
    <dgm:cxn modelId="{98FF6547-60B5-A34C-9D02-A151DC537820}" type="presParOf" srcId="{D07FB50D-960A-C748-99BD-D73C137F42E6}" destId="{38796DA0-1DD6-F442-8AE8-9BBB262EDC58}" srcOrd="2" destOrd="0" presId="urn:microsoft.com/office/officeart/2005/8/layout/default"/>
    <dgm:cxn modelId="{DE353AC0-7450-8742-8692-BEAB601EC7AB}" type="presParOf" srcId="{D07FB50D-960A-C748-99BD-D73C137F42E6}" destId="{8D4DFF78-2045-844B-9CB3-A35018FAAEE1}" srcOrd="3" destOrd="0" presId="urn:microsoft.com/office/officeart/2005/8/layout/default"/>
    <dgm:cxn modelId="{F554DECC-4AA0-A54B-807D-8C2EC99D6384}" type="presParOf" srcId="{D07FB50D-960A-C748-99BD-D73C137F42E6}" destId="{5B3025CF-FDFC-E84F-BBB8-B85D9ECE31AD}" srcOrd="4" destOrd="0" presId="urn:microsoft.com/office/officeart/2005/8/layout/default"/>
    <dgm:cxn modelId="{82BE65F6-6FD9-EE4E-8597-6F53F4F85192}" type="presParOf" srcId="{D07FB50D-960A-C748-99BD-D73C137F42E6}" destId="{5E2F4180-156C-5148-8249-4B1CDD123B66}" srcOrd="5" destOrd="0" presId="urn:microsoft.com/office/officeart/2005/8/layout/default"/>
    <dgm:cxn modelId="{3FFF0EA8-F2C0-3845-AD9A-E9A83F8ED0B1}" type="presParOf" srcId="{D07FB50D-960A-C748-99BD-D73C137F42E6}" destId="{2E12ED07-5EFB-C145-9263-7AAB856AD8D7}" srcOrd="6" destOrd="0" presId="urn:microsoft.com/office/officeart/2005/8/layout/default"/>
    <dgm:cxn modelId="{E217DD01-2428-D745-A517-95001D47B878}" type="presParOf" srcId="{D07FB50D-960A-C748-99BD-D73C137F42E6}" destId="{5BEA0D7D-9BCE-174C-A1D4-6A448E44D4F2}" srcOrd="7" destOrd="0" presId="urn:microsoft.com/office/officeart/2005/8/layout/default"/>
    <dgm:cxn modelId="{B3E73FAC-5751-E14F-89EB-4F04AB81A384}" type="presParOf" srcId="{D07FB50D-960A-C748-99BD-D73C137F42E6}" destId="{38A1CDD1-F9AC-7447-94EA-0194C8C35EF3}" srcOrd="8" destOrd="0" presId="urn:microsoft.com/office/officeart/2005/8/layout/default"/>
    <dgm:cxn modelId="{BB07656E-200B-8A49-8F0E-8827E31E0C74}" type="presParOf" srcId="{D07FB50D-960A-C748-99BD-D73C137F42E6}" destId="{89C2F969-6B77-D14A-9BEF-04A6A86FC66E}" srcOrd="9" destOrd="0" presId="urn:microsoft.com/office/officeart/2005/8/layout/default"/>
    <dgm:cxn modelId="{7A550FB1-8996-7E41-B0DC-4F8C2FF104F0}" type="presParOf" srcId="{D07FB50D-960A-C748-99BD-D73C137F42E6}" destId="{6311E608-0411-304F-8656-6B1BCF5BB154}"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20D07-19A5-4249-96C5-CAB0E4323EA1}">
      <dsp:nvSpPr>
        <dsp:cNvPr id="0" name=""/>
        <dsp:cNvSpPr/>
      </dsp:nvSpPr>
      <dsp:spPr>
        <a:xfrm>
          <a:off x="3458386" y="622196"/>
          <a:ext cx="4115587" cy="4115587"/>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fr-CH" sz="1700" i="1" kern="1200"/>
            <a:t>CRIMINALISATION VS DECRIMINALISATION  (CULTURAL APPROACH)</a:t>
          </a:r>
          <a:endParaRPr lang="en-US" sz="1700" kern="1200"/>
        </a:p>
      </dsp:txBody>
      <dsp:txXfrm>
        <a:off x="4487283" y="622196"/>
        <a:ext cx="2057793" cy="3395359"/>
      </dsp:txXfrm>
    </dsp:sp>
    <dsp:sp modelId="{C9987861-DFBA-2E43-B0AB-8FECAFF44416}">
      <dsp:nvSpPr>
        <dsp:cNvPr id="0" name=""/>
        <dsp:cNvSpPr/>
      </dsp:nvSpPr>
      <dsp:spPr>
        <a:xfrm rot="4320000">
          <a:off x="6915418" y="3133877"/>
          <a:ext cx="4115587" cy="4115587"/>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i="1" kern="1200"/>
            <a:t>Monotheism and criminal policy (</a:t>
          </a:r>
          <a:r>
            <a:rPr lang="es-ES" sz="1700" kern="1200"/>
            <a:t>e.g., Judaism, Christianity, Islam, Buddhism, Gandhian)</a:t>
          </a:r>
          <a:endParaRPr lang="en-US" sz="1700" kern="1200"/>
        </a:p>
      </dsp:txBody>
      <dsp:txXfrm rot="-5400000">
        <a:off x="7618021" y="4051493"/>
        <a:ext cx="3395359" cy="2057793"/>
      </dsp:txXfrm>
    </dsp:sp>
    <dsp:sp modelId="{5664B3EA-66C5-DD49-B89A-0554AD2706D7}">
      <dsp:nvSpPr>
        <dsp:cNvPr id="0" name=""/>
        <dsp:cNvSpPr/>
      </dsp:nvSpPr>
      <dsp:spPr>
        <a:xfrm rot="8640000">
          <a:off x="5594949" y="7197862"/>
          <a:ext cx="4115587" cy="4115587"/>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i="1" kern="1200"/>
            <a:t>New world order after Mordor Hybrid criminalization</a:t>
          </a:r>
          <a:endParaRPr lang="en-US" sz="1700" kern="1200"/>
        </a:p>
      </dsp:txBody>
      <dsp:txXfrm rot="10800000">
        <a:off x="6835516" y="7849314"/>
        <a:ext cx="2057793" cy="3395359"/>
      </dsp:txXfrm>
    </dsp:sp>
    <dsp:sp modelId="{A884349D-B2AA-974B-8AED-FB003528284B}">
      <dsp:nvSpPr>
        <dsp:cNvPr id="0" name=""/>
        <dsp:cNvSpPr/>
      </dsp:nvSpPr>
      <dsp:spPr>
        <a:xfrm rot="12960000">
          <a:off x="1321822" y="7197862"/>
          <a:ext cx="4115587" cy="4115587"/>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i="1" kern="1200"/>
            <a:t>(Narratives of criminalization) Media and parties. Dark IR and hidden circles</a:t>
          </a:r>
          <a:endParaRPr lang="en-US" sz="1700" kern="1200"/>
        </a:p>
      </dsp:txBody>
      <dsp:txXfrm rot="10800000">
        <a:off x="2139049" y="7849314"/>
        <a:ext cx="2057793" cy="3395359"/>
      </dsp:txXfrm>
    </dsp:sp>
    <dsp:sp modelId="{22E1B71E-50A6-154D-8EB6-785DF428A0CE}">
      <dsp:nvSpPr>
        <dsp:cNvPr id="0" name=""/>
        <dsp:cNvSpPr/>
      </dsp:nvSpPr>
      <dsp:spPr>
        <a:xfrm rot="17280000">
          <a:off x="1354" y="3133877"/>
          <a:ext cx="4115587" cy="4115587"/>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i="1" kern="1200"/>
            <a:t>The rise of Organized transnational crime  and Weak state. </a:t>
          </a:r>
          <a:endParaRPr lang="en-US" sz="1700" kern="1200"/>
        </a:p>
      </dsp:txBody>
      <dsp:txXfrm rot="5400000">
        <a:off x="18979" y="4051493"/>
        <a:ext cx="3395359" cy="20577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5D0B9-6F01-CA49-BAFA-1267401C59FD}">
      <dsp:nvSpPr>
        <dsp:cNvPr id="0" name=""/>
        <dsp:cNvSpPr/>
      </dsp:nvSpPr>
      <dsp:spPr>
        <a:xfrm>
          <a:off x="0" y="846067"/>
          <a:ext cx="7230717" cy="43384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n-US" sz="4700" b="0" i="0" kern="1200"/>
            <a:t>Public danger, which refers to the presence of significant material or moral harm inflicted on victims;</a:t>
          </a:r>
          <a:endParaRPr lang="en-US" sz="4700" kern="1200"/>
        </a:p>
      </dsp:txBody>
      <dsp:txXfrm>
        <a:off x="0" y="846067"/>
        <a:ext cx="7230717" cy="4338430"/>
      </dsp:txXfrm>
    </dsp:sp>
    <dsp:sp modelId="{38796DA0-1DD6-F442-8AE8-9BBB262EDC58}">
      <dsp:nvSpPr>
        <dsp:cNvPr id="0" name=""/>
        <dsp:cNvSpPr/>
      </dsp:nvSpPr>
      <dsp:spPr>
        <a:xfrm>
          <a:off x="7953789" y="846067"/>
          <a:ext cx="7230717" cy="43384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n-US" sz="4700" b="0" i="0" kern="1200"/>
            <a:t>Typicality and sufficient prevalence of anti-social behavior, while taking into account the degree of their public danger and the fear of crime;</a:t>
          </a:r>
          <a:endParaRPr lang="en-US" sz="4700" kern="1200"/>
        </a:p>
      </dsp:txBody>
      <dsp:txXfrm>
        <a:off x="7953789" y="846067"/>
        <a:ext cx="7230717" cy="4338430"/>
      </dsp:txXfrm>
    </dsp:sp>
    <dsp:sp modelId="{5B3025CF-FDFC-E84F-BBB8-B85D9ECE31AD}">
      <dsp:nvSpPr>
        <dsp:cNvPr id="0" name=""/>
        <dsp:cNvSpPr/>
      </dsp:nvSpPr>
      <dsp:spPr>
        <a:xfrm>
          <a:off x="15907578" y="846067"/>
          <a:ext cx="7230717" cy="43384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n-US" sz="4700" b="0" i="0" kern="1200"/>
            <a:t>The dynamics of socially dangerous deeds, considering the causes and conditions that lead to them;</a:t>
          </a:r>
          <a:endParaRPr lang="en-US" sz="4700" kern="1200"/>
        </a:p>
      </dsp:txBody>
      <dsp:txXfrm>
        <a:off x="15907578" y="846067"/>
        <a:ext cx="7230717" cy="4338430"/>
      </dsp:txXfrm>
    </dsp:sp>
    <dsp:sp modelId="{2E12ED07-5EFB-C145-9263-7AAB856AD8D7}">
      <dsp:nvSpPr>
        <dsp:cNvPr id="0" name=""/>
        <dsp:cNvSpPr/>
      </dsp:nvSpPr>
      <dsp:spPr>
        <a:xfrm>
          <a:off x="0" y="5907569"/>
          <a:ext cx="7230717" cy="43384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n-US" sz="4700" b="0" i="0" kern="1200"/>
            <a:t>The necessity for specific criminal law measures;</a:t>
          </a:r>
          <a:endParaRPr lang="en-US" sz="4700" kern="1200"/>
        </a:p>
      </dsp:txBody>
      <dsp:txXfrm>
        <a:off x="0" y="5907569"/>
        <a:ext cx="7230717" cy="4338430"/>
      </dsp:txXfrm>
    </dsp:sp>
    <dsp:sp modelId="{38A1CDD1-F9AC-7447-94EA-0194C8C35EF3}">
      <dsp:nvSpPr>
        <dsp:cNvPr id="0" name=""/>
        <dsp:cNvSpPr/>
      </dsp:nvSpPr>
      <dsp:spPr>
        <a:xfrm>
          <a:off x="7953789" y="5907569"/>
          <a:ext cx="7230717" cy="43384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n-US" sz="4700" b="0" i="0" kern="1200"/>
            <a:t>The consideration of the capacity of the criminal justice system in countering vulnerable individuals and groups;</a:t>
          </a:r>
          <a:endParaRPr lang="en-US" sz="4700" kern="1200"/>
        </a:p>
      </dsp:txBody>
      <dsp:txXfrm>
        <a:off x="7953789" y="5907569"/>
        <a:ext cx="7230717" cy="4338430"/>
      </dsp:txXfrm>
    </dsp:sp>
    <dsp:sp modelId="{6311E608-0411-304F-8656-6B1BCF5BB154}">
      <dsp:nvSpPr>
        <dsp:cNvPr id="0" name=""/>
        <dsp:cNvSpPr/>
      </dsp:nvSpPr>
      <dsp:spPr>
        <a:xfrm>
          <a:off x="15907578" y="5907569"/>
          <a:ext cx="7230717" cy="43384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n-US" sz="4700" b="0" i="0" kern="1200"/>
            <a:t>The requirement for the use of criminal law measures</a:t>
          </a:r>
          <a:endParaRPr lang="en-US" sz="4700" kern="1200"/>
        </a:p>
      </dsp:txBody>
      <dsp:txXfrm>
        <a:off x="15907578" y="5907569"/>
        <a:ext cx="7230717" cy="4338430"/>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8:42:25.847"/>
    </inkml:context>
    <inkml:brush xml:id="br0">
      <inkml:brushProperty name="width" value="0.05" units="cm"/>
      <inkml:brushProperty name="height" value="0.05" units="cm"/>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8:42:39.494"/>
    </inkml:context>
    <inkml:brush xml:id="br0">
      <inkml:brushProperty name="width" value="0.05" units="cm"/>
      <inkml:brushProperty name="height" value="0.05" units="cm"/>
    </inkml:brush>
  </inkml:definitions>
  <inkml:trace contextRef="#ctx0" brushRef="#br0">1 0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4T18:42:39.719"/>
    </inkml:context>
    <inkml:brush xml:id="br0">
      <inkml:brushProperty name="width" value="0.05" units="cm"/>
      <inkml:brushProperty name="height" value="0.05" units="cm"/>
    </inkml:brush>
  </inkml:definitions>
  <inkml:trace contextRef="#ctx0" brushRef="#br0">1 0 24575,'15'15'0,"-4"-4"0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0A702B-C589-CD80-83E5-AF2F6AEE6E29}"/>
              </a:ext>
            </a:extLst>
          </p:cNvPr>
          <p:cNvSpPr>
            <a:spLocks noGrp="1"/>
          </p:cNvSpPr>
          <p:nvPr>
            <p:ph type="ctrTitle"/>
          </p:nvPr>
        </p:nvSpPr>
        <p:spPr>
          <a:xfrm>
            <a:off x="3048000" y="2244726"/>
            <a:ext cx="18288000" cy="4775200"/>
          </a:xfrm>
        </p:spPr>
        <p:txBody>
          <a:bodyPr anchor="b"/>
          <a:lstStyle>
            <a:lvl1pPr algn="ctr">
              <a:defRPr sz="12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447109C3-8480-A449-BCE9-260C4C6573A4}"/>
              </a:ext>
            </a:extLst>
          </p:cNvPr>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B53CEC45-133F-2777-3ABF-62305A409B56}"/>
              </a:ext>
            </a:extLst>
          </p:cNvPr>
          <p:cNvSpPr>
            <a:spLocks noGrp="1"/>
          </p:cNvSpPr>
          <p:nvPr>
            <p:ph type="dt" sz="half" idx="10"/>
          </p:nvPr>
        </p:nvSpPr>
        <p:spPr/>
        <p:txBody>
          <a:bodyPr/>
          <a:lstStyle/>
          <a:p>
            <a:fld id="{48A87A34-81AB-432B-8DAE-1953F412C126}" type="datetimeFigureOut">
              <a:rPr lang="en-US" smtClean="0"/>
              <a:pPr/>
              <a:t>8/18/23</a:t>
            </a:fld>
            <a:endParaRPr lang="en-US" dirty="0"/>
          </a:p>
        </p:txBody>
      </p:sp>
      <p:sp>
        <p:nvSpPr>
          <p:cNvPr id="5" name="Нижний колонтитул 4">
            <a:extLst>
              <a:ext uri="{FF2B5EF4-FFF2-40B4-BE49-F238E27FC236}">
                <a16:creationId xmlns:a16="http://schemas.microsoft.com/office/drawing/2014/main" id="{72580ED2-BF5C-FC8D-0C7F-7CDFA7A89506}"/>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E5F05502-F6E3-CF0E-5C31-BBDC47E76889}"/>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704633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E037C9-7FE5-C963-57F4-B63D658055D7}"/>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0F6125E6-3D38-C752-1DD6-EE78107832E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BC36A6EB-D62D-97E7-7E16-563836346BAE}"/>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A9837DDD-62D4-CB84-3033-C237059F5A68}"/>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907D1DDD-2EF9-B72D-53AF-DDDF76785EB8}"/>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212605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07B1A2BF-0FDE-824C-785F-0D6FD7C549B9}"/>
              </a:ext>
            </a:extLst>
          </p:cNvPr>
          <p:cNvSpPr>
            <a:spLocks noGrp="1"/>
          </p:cNvSpPr>
          <p:nvPr>
            <p:ph type="title" orient="vert"/>
          </p:nvPr>
        </p:nvSpPr>
        <p:spPr>
          <a:xfrm>
            <a:off x="17449800" y="730250"/>
            <a:ext cx="5257800" cy="11623676"/>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B04D5370-25EC-2879-92A7-2494BBE07EDC}"/>
              </a:ext>
            </a:extLst>
          </p:cNvPr>
          <p:cNvSpPr>
            <a:spLocks noGrp="1"/>
          </p:cNvSpPr>
          <p:nvPr>
            <p:ph type="body" orient="vert" idx="1"/>
          </p:nvPr>
        </p:nvSpPr>
        <p:spPr>
          <a:xfrm>
            <a:off x="1676400" y="730250"/>
            <a:ext cx="15468600" cy="11623676"/>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98FCBCC7-EFF3-8BC8-72C9-1898077F77C9}"/>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FD7A6AA1-E98B-6CE2-9F6E-D70DB19E8237}"/>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23BBB00A-CCDD-9771-B74B-5DBBAABED411}"/>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340329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Заголовок, пункты и фото">
    <p:spTree>
      <p:nvGrpSpPr>
        <p:cNvPr id="1" name=""/>
        <p:cNvGrpSpPr/>
        <p:nvPr/>
      </p:nvGrpSpPr>
      <p:grpSpPr>
        <a:xfrm>
          <a:off x="0" y="0"/>
          <a:ext cx="0" cy="0"/>
          <a:chOff x="0" y="0"/>
          <a:chExt cx="0" cy="0"/>
        </a:xfrm>
      </p:grpSpPr>
      <p:sp>
        <p:nvSpPr>
          <p:cNvPr id="65" name="Силуэты пирамид Гизы на фоне оранжевого заката"/>
          <p:cNvSpPr>
            <a:spLocks noGrp="1"/>
          </p:cNvSpPr>
          <p:nvPr>
            <p:ph type="pic" sz="half" idx="21"/>
          </p:nvPr>
        </p:nvSpPr>
        <p:spPr>
          <a:xfrm>
            <a:off x="10109200" y="3606800"/>
            <a:ext cx="12472592" cy="8382000"/>
          </a:xfrm>
          <a:prstGeom prst="rect">
            <a:avLst/>
          </a:prstGeom>
          <a:ln w="9525">
            <a:round/>
          </a:ln>
        </p:spPr>
        <p:txBody>
          <a:bodyPr lIns="91439" tIns="45719" rIns="91439" bIns="45719" anchor="t">
            <a:noAutofit/>
          </a:bodyPr>
          <a:lstStyle/>
          <a:p>
            <a:endParaRPr/>
          </a:p>
        </p:txBody>
      </p:sp>
      <p:sp>
        <p:nvSpPr>
          <p:cNvPr id="6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67" name="Уровень текста 1…"/>
          <p:cNvSpPr txBox="1">
            <a:spLocks noGrp="1"/>
          </p:cNvSpPr>
          <p:nvPr>
            <p:ph type="body" sz="half" idx="1"/>
          </p:nvPr>
        </p:nvSpPr>
        <p:spPr>
          <a:xfrm>
            <a:off x="2374900" y="4140200"/>
            <a:ext cx="9410700" cy="7874000"/>
          </a:xfrm>
          <a:prstGeom prst="rect">
            <a:avLst/>
          </a:prstGeom>
        </p:spPr>
        <p:txBody>
          <a:bodyPr/>
          <a:lstStyle>
            <a:lvl1pPr marL="533400" indent="-533400">
              <a:spcBef>
                <a:spcPts val="3900"/>
              </a:spcBef>
              <a:buBlip>
                <a:blip r:embed="rId2"/>
              </a:buBlip>
              <a:defRPr sz="4200"/>
            </a:lvl1pPr>
            <a:lvl2pPr marL="1066800" indent="-533400">
              <a:spcBef>
                <a:spcPts val="3900"/>
              </a:spcBef>
              <a:buBlip>
                <a:blip r:embed="rId2"/>
              </a:buBlip>
              <a:defRPr sz="4200"/>
            </a:lvl2pPr>
            <a:lvl3pPr marL="1600200" indent="-533400">
              <a:spcBef>
                <a:spcPts val="3900"/>
              </a:spcBef>
              <a:buBlip>
                <a:blip r:embed="rId2"/>
              </a:buBlip>
              <a:defRPr sz="4200"/>
            </a:lvl3pPr>
            <a:lvl4pPr marL="2133600" indent="-533400">
              <a:spcBef>
                <a:spcPts val="3900"/>
              </a:spcBef>
              <a:buBlip>
                <a:blip r:embed="rId2"/>
              </a:buBlip>
              <a:defRPr sz="4200"/>
            </a:lvl4pPr>
            <a:lvl5pPr marL="2667000" indent="-533400">
              <a:spcBef>
                <a:spcPts val="3900"/>
              </a:spcBef>
              <a:buBlip>
                <a:blip r:embed="rId2"/>
              </a:buBlip>
              <a:defRPr sz="42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7721726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Пункты">
    <p:spTree>
      <p:nvGrpSpPr>
        <p:cNvPr id="1" name=""/>
        <p:cNvGrpSpPr/>
        <p:nvPr/>
      </p:nvGrpSpPr>
      <p:grpSpPr>
        <a:xfrm>
          <a:off x="0" y="0"/>
          <a:ext cx="0" cy="0"/>
          <a:chOff x="0" y="0"/>
          <a:chExt cx="0" cy="0"/>
        </a:xfrm>
      </p:grpSpPr>
      <p:sp>
        <p:nvSpPr>
          <p:cNvPr id="75" name="Уровень текста 1…"/>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1325422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Заключение">
    <p:spTree>
      <p:nvGrpSpPr>
        <p:cNvPr id="1" name=""/>
        <p:cNvGrpSpPr/>
        <p:nvPr/>
      </p:nvGrpSpPr>
      <p:grpSpPr>
        <a:xfrm>
          <a:off x="0" y="0"/>
          <a:ext cx="0" cy="0"/>
          <a:chOff x="0" y="0"/>
          <a:chExt cx="0" cy="0"/>
        </a:xfrm>
      </p:grpSpPr>
      <p:sp>
        <p:nvSpPr>
          <p:cNvPr id="28" name="Заголовок 1">
            <a:extLst>
              <a:ext uri="{FF2B5EF4-FFF2-40B4-BE49-F238E27FC236}">
                <a16:creationId xmlns:a16="http://schemas.microsoft.com/office/drawing/2014/main" id="{97246E34-E6EE-4BF3-A0D3-A20868B5A594}"/>
              </a:ext>
            </a:extLst>
          </p:cNvPr>
          <p:cNvSpPr>
            <a:spLocks noGrp="1"/>
          </p:cNvSpPr>
          <p:nvPr>
            <p:ph type="ctrTitle"/>
          </p:nvPr>
        </p:nvSpPr>
        <p:spPr>
          <a:xfrm>
            <a:off x="1101727" y="1098550"/>
            <a:ext cx="10874374" cy="5972468"/>
          </a:xfrm>
        </p:spPr>
        <p:txBody>
          <a:bodyPr rtlCol="0" anchor="b" anchorCtr="0">
            <a:noAutofit/>
          </a:bodyPr>
          <a:lstStyle/>
          <a:p>
            <a:pPr rtl="0"/>
            <a:r>
              <a:rPr lang="ru-RU"/>
              <a:t>Образец заголовка</a:t>
            </a:r>
            <a:endParaRPr lang="ru-RU" dirty="0"/>
          </a:p>
        </p:txBody>
      </p:sp>
      <p:sp>
        <p:nvSpPr>
          <p:cNvPr id="31" name="Подзаголовок 2">
            <a:extLst>
              <a:ext uri="{FF2B5EF4-FFF2-40B4-BE49-F238E27FC236}">
                <a16:creationId xmlns:a16="http://schemas.microsoft.com/office/drawing/2014/main" id="{45BE5FFB-47D1-4474-B6CA-C3C936DF285E}"/>
              </a:ext>
            </a:extLst>
          </p:cNvPr>
          <p:cNvSpPr>
            <a:spLocks noGrp="1"/>
          </p:cNvSpPr>
          <p:nvPr>
            <p:ph type="subTitle" idx="1"/>
          </p:nvPr>
        </p:nvSpPr>
        <p:spPr>
          <a:xfrm>
            <a:off x="1101727" y="7655220"/>
            <a:ext cx="10874374" cy="4530432"/>
          </a:xfrm>
        </p:spPr>
        <p:txBody>
          <a:bodyPr rtlCol="0">
            <a:noAutofit/>
          </a:bodyPr>
          <a:lstStyle>
            <a:lvl1pPr>
              <a:buNone/>
              <a:defRPr sz="4800"/>
            </a:lvl1pPr>
          </a:lstStyle>
          <a:p>
            <a:pPr rtl="0"/>
            <a:r>
              <a:rPr lang="ru-RU">
                <a:solidFill>
                  <a:schemeClr val="tx1">
                    <a:alpha val="60000"/>
                  </a:schemeClr>
                </a:solidFill>
              </a:rPr>
              <a:t>Образец подзаголовка</a:t>
            </a:r>
            <a:endParaRPr lang="ru-RU" dirty="0">
              <a:solidFill>
                <a:schemeClr val="tx1">
                  <a:alpha val="60000"/>
                </a:schemeClr>
              </a:solidFill>
            </a:endParaRPr>
          </a:p>
        </p:txBody>
      </p:sp>
      <p:sp>
        <p:nvSpPr>
          <p:cNvPr id="40" name="Рисунок 39">
            <a:extLst>
              <a:ext uri="{FF2B5EF4-FFF2-40B4-BE49-F238E27FC236}">
                <a16:creationId xmlns:a16="http://schemas.microsoft.com/office/drawing/2014/main" id="{008D9209-1A62-4AC3-BF92-94348A9BC06B}"/>
              </a:ext>
            </a:extLst>
          </p:cNvPr>
          <p:cNvSpPr>
            <a:spLocks noGrp="1"/>
          </p:cNvSpPr>
          <p:nvPr>
            <p:ph type="pic" sz="quarter" idx="15"/>
          </p:nvPr>
        </p:nvSpPr>
        <p:spPr>
          <a:xfrm>
            <a:off x="13112496" y="1097280"/>
            <a:ext cx="10168128" cy="5760720"/>
          </a:xfrm>
          <a:solidFill>
            <a:schemeClr val="accent5"/>
          </a:solidFill>
        </p:spPr>
        <p:txBody>
          <a:bodyPr rtlCol="0">
            <a:noAutofit/>
          </a:bodyPr>
          <a:lstStyle/>
          <a:p>
            <a:pPr rtl="0"/>
            <a:r>
              <a:rPr lang="ru-RU"/>
              <a:t>Вставка рисунка</a:t>
            </a:r>
            <a:endParaRPr lang="ru-RU" dirty="0"/>
          </a:p>
        </p:txBody>
      </p:sp>
      <p:sp>
        <p:nvSpPr>
          <p:cNvPr id="42" name="Рисунок 41">
            <a:extLst>
              <a:ext uri="{FF2B5EF4-FFF2-40B4-BE49-F238E27FC236}">
                <a16:creationId xmlns:a16="http://schemas.microsoft.com/office/drawing/2014/main" id="{FADBFB6B-1787-4549-91B6-D748C66B13C6}"/>
              </a:ext>
            </a:extLst>
          </p:cNvPr>
          <p:cNvSpPr>
            <a:spLocks noGrp="1"/>
          </p:cNvSpPr>
          <p:nvPr>
            <p:ph type="pic" sz="quarter" idx="16"/>
          </p:nvPr>
        </p:nvSpPr>
        <p:spPr>
          <a:xfrm>
            <a:off x="13112496" y="6858000"/>
            <a:ext cx="10168128" cy="5760720"/>
          </a:xfrm>
          <a:solidFill>
            <a:schemeClr val="accent5"/>
          </a:solidFill>
        </p:spPr>
        <p:txBody>
          <a:bodyPr rtlCol="0">
            <a:noAutofit/>
          </a:bodyPr>
          <a:lstStyle/>
          <a:p>
            <a:pPr rtl="0"/>
            <a:r>
              <a:rPr lang="ru-RU"/>
              <a:t>Вставка рисунка</a:t>
            </a:r>
          </a:p>
        </p:txBody>
      </p:sp>
      <p:grpSp>
        <p:nvGrpSpPr>
          <p:cNvPr id="43" name="Группа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22322694" y="250799"/>
            <a:ext cx="2809396" cy="2311282"/>
            <a:chOff x="11161347" y="125399"/>
            <a:chExt cx="1404698" cy="1155641"/>
          </a:xfrm>
        </p:grpSpPr>
        <p:sp>
          <p:nvSpPr>
            <p:cNvPr id="44" name="Полилиния: Фигура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sp>
          <p:nvSpPr>
            <p:cNvPr id="45" name="Овал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46" name="Полилиния: Фигура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grpSp>
      <p:grpSp>
        <p:nvGrpSpPr>
          <p:cNvPr id="15" name="Группа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1188072" y="11220784"/>
            <a:ext cx="1335604" cy="1262948"/>
            <a:chOff x="10478914" y="1506691"/>
            <a:chExt cx="667802" cy="631474"/>
          </a:xfrm>
        </p:grpSpPr>
        <p:sp>
          <p:nvSpPr>
            <p:cNvPr id="16" name="Полилиния: Фигура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21" name="Овал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grpSp>
      <p:sp>
        <p:nvSpPr>
          <p:cNvPr id="5" name="Дата 4">
            <a:extLst>
              <a:ext uri="{FF2B5EF4-FFF2-40B4-BE49-F238E27FC236}">
                <a16:creationId xmlns:a16="http://schemas.microsoft.com/office/drawing/2014/main" id="{E57D2D6F-49E8-4217-A908-2D9E43583589}"/>
              </a:ext>
            </a:extLst>
          </p:cNvPr>
          <p:cNvSpPr>
            <a:spLocks noGrp="1"/>
          </p:cNvSpPr>
          <p:nvPr>
            <p:ph type="dt" sz="half" idx="10"/>
          </p:nvPr>
        </p:nvSpPr>
        <p:spPr/>
        <p:txBody>
          <a:bodyPr rtlCol="0">
            <a:noAutofit/>
          </a:bodyPr>
          <a:lstStyle/>
          <a:p>
            <a:pPr rtl="0"/>
            <a:r>
              <a:rPr lang="ru-RU"/>
              <a:t>Вторник, 2 февраля 20XX г.</a:t>
            </a:r>
          </a:p>
        </p:txBody>
      </p:sp>
      <p:sp>
        <p:nvSpPr>
          <p:cNvPr id="6" name="Нижний колонтитул 5">
            <a:extLst>
              <a:ext uri="{FF2B5EF4-FFF2-40B4-BE49-F238E27FC236}">
                <a16:creationId xmlns:a16="http://schemas.microsoft.com/office/drawing/2014/main" id="{591C4440-6B8D-4A24-A807-8B1302A3DFAF}"/>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7" name="Номер слайда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17" name="Овал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10607690" y="10854424"/>
            <a:ext cx="2160000" cy="216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Tree>
    <p:extLst>
      <p:ext uri="{BB962C8B-B14F-4D97-AF65-F5344CB8AC3E}">
        <p14:creationId xmlns:p14="http://schemas.microsoft.com/office/powerpoint/2010/main" val="3663620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A5AF9C-F1AC-6728-C3F4-54467DA1044F}"/>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36717AD4-6882-BC1E-5322-30751A3E5A24}"/>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9634FA6F-9AC0-A6CD-CD78-817F521F23A2}"/>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6235C1F5-E06D-1450-7F10-A0C317B05800}"/>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3D4CE8BE-C5A4-00DD-34E8-22275BDDEF7E}"/>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88247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16296E-9D12-61AF-EDF8-A22D62B4D73F}"/>
              </a:ext>
            </a:extLst>
          </p:cNvPr>
          <p:cNvSpPr>
            <a:spLocks noGrp="1"/>
          </p:cNvSpPr>
          <p:nvPr>
            <p:ph type="title"/>
          </p:nvPr>
        </p:nvSpPr>
        <p:spPr>
          <a:xfrm>
            <a:off x="1663700" y="3419477"/>
            <a:ext cx="21031200" cy="5705474"/>
          </a:xfrm>
        </p:spPr>
        <p:txBody>
          <a:bodyPr anchor="b"/>
          <a:lstStyle>
            <a:lvl1pPr>
              <a:defRPr sz="12000"/>
            </a:lvl1pPr>
          </a:lstStyle>
          <a:p>
            <a:r>
              <a:rPr lang="ru-RU"/>
              <a:t>Образец заголовка</a:t>
            </a:r>
            <a:endParaRPr lang="ru-UA"/>
          </a:p>
        </p:txBody>
      </p:sp>
      <p:sp>
        <p:nvSpPr>
          <p:cNvPr id="3" name="Текст 2">
            <a:extLst>
              <a:ext uri="{FF2B5EF4-FFF2-40B4-BE49-F238E27FC236}">
                <a16:creationId xmlns:a16="http://schemas.microsoft.com/office/drawing/2014/main" id="{F87C4720-06A2-DE2F-F3E5-5EC29E1647F6}"/>
              </a:ext>
            </a:extLst>
          </p:cNvPr>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30D6E1C3-B239-DB24-E7BF-97B063F706D8}"/>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1ACD4A7F-BBDE-ED9A-B485-CFB7DF50D615}"/>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CC944D97-8A34-FCEE-2369-7F84A98CAB7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110324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FD5704-9457-01C0-CFC1-66492C8C85C6}"/>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106C6BBD-3D7E-560F-2497-C9E0173338E4}"/>
              </a:ext>
            </a:extLst>
          </p:cNvPr>
          <p:cNvSpPr>
            <a:spLocks noGrp="1"/>
          </p:cNvSpPr>
          <p:nvPr>
            <p:ph sz="half" idx="1"/>
          </p:nvPr>
        </p:nvSpPr>
        <p:spPr>
          <a:xfrm>
            <a:off x="1676400" y="3651250"/>
            <a:ext cx="10363200" cy="87026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44B7012E-3A41-9348-AE76-1BEEF5D8E27D}"/>
              </a:ext>
            </a:extLst>
          </p:cNvPr>
          <p:cNvSpPr>
            <a:spLocks noGrp="1"/>
          </p:cNvSpPr>
          <p:nvPr>
            <p:ph sz="half" idx="2"/>
          </p:nvPr>
        </p:nvSpPr>
        <p:spPr>
          <a:xfrm>
            <a:off x="12344400" y="3651250"/>
            <a:ext cx="10363200" cy="87026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934423B6-8709-4672-ED93-AB90F6D81B45}"/>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4ECC4748-278E-500E-E2A4-1D1609D77489}"/>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299348DD-524A-84CE-04F1-11378A187C12}"/>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13273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DDE2F4-E598-728D-0AEF-87213C19923D}"/>
              </a:ext>
            </a:extLst>
          </p:cNvPr>
          <p:cNvSpPr>
            <a:spLocks noGrp="1"/>
          </p:cNvSpPr>
          <p:nvPr>
            <p:ph type="title"/>
          </p:nvPr>
        </p:nvSpPr>
        <p:spPr>
          <a:xfrm>
            <a:off x="1679576" y="730251"/>
            <a:ext cx="21031200" cy="2651126"/>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47876D3B-A553-56F1-1604-84AB7F3B687B}"/>
              </a:ext>
            </a:extLst>
          </p:cNvPr>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ru-RU"/>
              <a:t>Образец текста</a:t>
            </a:r>
          </a:p>
        </p:txBody>
      </p:sp>
      <p:sp>
        <p:nvSpPr>
          <p:cNvPr id="4" name="Объект 3">
            <a:extLst>
              <a:ext uri="{FF2B5EF4-FFF2-40B4-BE49-F238E27FC236}">
                <a16:creationId xmlns:a16="http://schemas.microsoft.com/office/drawing/2014/main" id="{F96DDB0A-D1FD-7D49-F700-9C870D50EE91}"/>
              </a:ext>
            </a:extLst>
          </p:cNvPr>
          <p:cNvSpPr>
            <a:spLocks noGrp="1"/>
          </p:cNvSpPr>
          <p:nvPr>
            <p:ph sz="half" idx="2"/>
          </p:nvPr>
        </p:nvSpPr>
        <p:spPr>
          <a:xfrm>
            <a:off x="1679577" y="5010150"/>
            <a:ext cx="10315574" cy="73691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B4D6C323-FDE1-E6CA-C7C6-ADCEA3CF8C7E}"/>
              </a:ext>
            </a:extLst>
          </p:cNvPr>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ru-RU"/>
              <a:t>Образец текста</a:t>
            </a:r>
          </a:p>
        </p:txBody>
      </p:sp>
      <p:sp>
        <p:nvSpPr>
          <p:cNvPr id="6" name="Объект 5">
            <a:extLst>
              <a:ext uri="{FF2B5EF4-FFF2-40B4-BE49-F238E27FC236}">
                <a16:creationId xmlns:a16="http://schemas.microsoft.com/office/drawing/2014/main" id="{CE5800A0-2A40-EA52-50F7-BFCEE635A7B8}"/>
              </a:ext>
            </a:extLst>
          </p:cNvPr>
          <p:cNvSpPr>
            <a:spLocks noGrp="1"/>
          </p:cNvSpPr>
          <p:nvPr>
            <p:ph sz="quarter" idx="4"/>
          </p:nvPr>
        </p:nvSpPr>
        <p:spPr>
          <a:xfrm>
            <a:off x="12344400" y="5010150"/>
            <a:ext cx="10366376" cy="73691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E83E792D-6EE9-C3DF-5B1D-87CA5C13DB08}"/>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8" name="Нижний колонтитул 7">
            <a:extLst>
              <a:ext uri="{FF2B5EF4-FFF2-40B4-BE49-F238E27FC236}">
                <a16:creationId xmlns:a16="http://schemas.microsoft.com/office/drawing/2014/main" id="{0B52D16B-D8F4-9DFD-3A29-74F497136A77}"/>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83EC7C2F-BE6F-EE6C-5D5B-6DBC8632E3D1}"/>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479329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92AE3B-4F65-9D77-9BEB-F11DA1B6D10B}"/>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BAE648BC-3184-2836-0C52-59C30534F804}"/>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4" name="Нижний колонтитул 3">
            <a:extLst>
              <a:ext uri="{FF2B5EF4-FFF2-40B4-BE49-F238E27FC236}">
                <a16:creationId xmlns:a16="http://schemas.microsoft.com/office/drawing/2014/main" id="{0609D0AB-8747-A9FD-1F52-F9AEFEDBEDFA}"/>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9985A177-8759-D50D-6451-90FA41653720}"/>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740160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6C4A7E9-F325-A51A-F205-0F9E7155BBE6}"/>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3" name="Нижний колонтитул 2">
            <a:extLst>
              <a:ext uri="{FF2B5EF4-FFF2-40B4-BE49-F238E27FC236}">
                <a16:creationId xmlns:a16="http://schemas.microsoft.com/office/drawing/2014/main" id="{0FF9B859-3CD2-9C54-2106-33EE68326757}"/>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97F352F2-561E-FC7C-315D-6724E8E8A91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277859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BC6D6B-3F1D-EA5D-47A4-45DDC0C51C3D}"/>
              </a:ext>
            </a:extLst>
          </p:cNvPr>
          <p:cNvSpPr>
            <a:spLocks noGrp="1"/>
          </p:cNvSpPr>
          <p:nvPr>
            <p:ph type="title"/>
          </p:nvPr>
        </p:nvSpPr>
        <p:spPr>
          <a:xfrm>
            <a:off x="1679577" y="914400"/>
            <a:ext cx="7864474" cy="3200400"/>
          </a:xfrm>
        </p:spPr>
        <p:txBody>
          <a:bodyPr anchor="b"/>
          <a:lstStyle>
            <a:lvl1pPr>
              <a:defRPr sz="6400"/>
            </a:lvl1pPr>
          </a:lstStyle>
          <a:p>
            <a:r>
              <a:rPr lang="ru-RU"/>
              <a:t>Образец заголовка</a:t>
            </a:r>
            <a:endParaRPr lang="ru-UA"/>
          </a:p>
        </p:txBody>
      </p:sp>
      <p:sp>
        <p:nvSpPr>
          <p:cNvPr id="3" name="Объект 2">
            <a:extLst>
              <a:ext uri="{FF2B5EF4-FFF2-40B4-BE49-F238E27FC236}">
                <a16:creationId xmlns:a16="http://schemas.microsoft.com/office/drawing/2014/main" id="{B75BE1DA-7929-DA4F-CD66-5BC8C2368880}"/>
              </a:ext>
            </a:extLst>
          </p:cNvPr>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FDAD10F7-1882-836B-9681-F878D83D3648}"/>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ru-RU"/>
              <a:t>Образец текста</a:t>
            </a:r>
          </a:p>
        </p:txBody>
      </p:sp>
      <p:sp>
        <p:nvSpPr>
          <p:cNvPr id="5" name="Дата 4">
            <a:extLst>
              <a:ext uri="{FF2B5EF4-FFF2-40B4-BE49-F238E27FC236}">
                <a16:creationId xmlns:a16="http://schemas.microsoft.com/office/drawing/2014/main" id="{8F38196C-8D1E-C5E6-C31E-458C5E9F6292}"/>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A393FD87-4F63-7614-28E3-0F5B27AA9277}"/>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39A63C80-3A99-903B-3C6C-6AC50268122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279355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6D7A48-56B6-89C5-0153-36A29C870B95}"/>
              </a:ext>
            </a:extLst>
          </p:cNvPr>
          <p:cNvSpPr>
            <a:spLocks noGrp="1"/>
          </p:cNvSpPr>
          <p:nvPr>
            <p:ph type="title"/>
          </p:nvPr>
        </p:nvSpPr>
        <p:spPr>
          <a:xfrm>
            <a:off x="1679577" y="914400"/>
            <a:ext cx="7864474" cy="3200400"/>
          </a:xfrm>
        </p:spPr>
        <p:txBody>
          <a:bodyPr anchor="b"/>
          <a:lstStyle>
            <a:lvl1pPr>
              <a:defRPr sz="64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CFA3B2AF-FB4B-8998-6DE7-E276E1B1D04E}"/>
              </a:ext>
            </a:extLst>
          </p:cNvPr>
          <p:cNvSpPr>
            <a:spLocks noGrp="1"/>
          </p:cNvSpPr>
          <p:nvPr>
            <p:ph type="pic" idx="1"/>
          </p:nvPr>
        </p:nvSpPr>
        <p:spPr>
          <a:xfrm>
            <a:off x="10366376" y="1974851"/>
            <a:ext cx="12344400"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ru-UA"/>
          </a:p>
        </p:txBody>
      </p:sp>
      <p:sp>
        <p:nvSpPr>
          <p:cNvPr id="4" name="Текст 3">
            <a:extLst>
              <a:ext uri="{FF2B5EF4-FFF2-40B4-BE49-F238E27FC236}">
                <a16:creationId xmlns:a16="http://schemas.microsoft.com/office/drawing/2014/main" id="{72BAC5A6-75BF-D42A-6FC1-7CEB0C9302CB}"/>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ru-RU"/>
              <a:t>Образец текста</a:t>
            </a:r>
          </a:p>
        </p:txBody>
      </p:sp>
      <p:sp>
        <p:nvSpPr>
          <p:cNvPr id="5" name="Дата 4">
            <a:extLst>
              <a:ext uri="{FF2B5EF4-FFF2-40B4-BE49-F238E27FC236}">
                <a16:creationId xmlns:a16="http://schemas.microsoft.com/office/drawing/2014/main" id="{8E089A3C-02A2-6C23-EF65-C05AE8BB753E}"/>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F034603E-50B4-F257-BA5B-ECBB8B061647}"/>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D67D24F0-093C-7F78-B7BC-5B4794AE977E}"/>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330173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BB8964-262E-620A-AB96-4FC672057976}"/>
              </a:ext>
            </a:extLst>
          </p:cNvPr>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BC6090B8-E55F-E09D-2CB4-0400FA3B6A2E}"/>
              </a:ext>
            </a:extLst>
          </p:cNvPr>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F4D41BAB-3E46-3EDB-27D2-B405DE260A84}"/>
              </a:ext>
            </a:extLst>
          </p:cNvPr>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48A87A34-81AB-432B-8DAE-1953F412C126}" type="datetimeFigureOut">
              <a:rPr lang="en-US" smtClean="0"/>
              <a:pPr/>
              <a:t>8/18/23</a:t>
            </a:fld>
            <a:endParaRPr lang="en-US" dirty="0"/>
          </a:p>
        </p:txBody>
      </p:sp>
      <p:sp>
        <p:nvSpPr>
          <p:cNvPr id="5" name="Нижний колонтитул 4">
            <a:extLst>
              <a:ext uri="{FF2B5EF4-FFF2-40B4-BE49-F238E27FC236}">
                <a16:creationId xmlns:a16="http://schemas.microsoft.com/office/drawing/2014/main" id="{F060EEF7-9889-ECFF-A78C-9FB75352B938}"/>
              </a:ext>
            </a:extLst>
          </p:cNvPr>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dirty="0"/>
          </a:p>
        </p:txBody>
      </p:sp>
      <p:sp>
        <p:nvSpPr>
          <p:cNvPr id="6" name="Номер слайда 5">
            <a:extLst>
              <a:ext uri="{FF2B5EF4-FFF2-40B4-BE49-F238E27FC236}">
                <a16:creationId xmlns:a16="http://schemas.microsoft.com/office/drawing/2014/main" id="{3FDEAF92-C05D-31E2-AAFC-320B739A08BE}"/>
              </a:ext>
            </a:extLst>
          </p:cNvPr>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86CB4B4D-7CA3-9044-876B-883B54F8677D}" type="slidenum">
              <a:rPr lang="ru-UA" smtClean="0"/>
              <a:t>‹#›</a:t>
            </a:fld>
            <a:endParaRPr lang="ru-UA"/>
          </a:p>
        </p:txBody>
      </p:sp>
    </p:spTree>
    <p:extLst>
      <p:ext uri="{BB962C8B-B14F-4D97-AF65-F5344CB8AC3E}">
        <p14:creationId xmlns:p14="http://schemas.microsoft.com/office/powerpoint/2010/main" val="362042155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6" r:id="rId13"/>
    <p:sldLayoutId id="2147483698" r:id="rId14"/>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ru-UA"/>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1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image" Target="../media/image6.png"/><Relationship Id="rId7" Type="http://schemas.openxmlformats.org/officeDocument/2006/relationships/image" Target="../media/image6.JPG"/><Relationship Id="rId12" Type="http://schemas.microsoft.com/office/2007/relationships/diagramDrawing" Target="../diagrams/drawing1.xml"/><Relationship Id="rId2" Type="http://schemas.openxmlformats.org/officeDocument/2006/relationships/customXml" Target="../ink/ink1.xml"/><Relationship Id="rId1" Type="http://schemas.openxmlformats.org/officeDocument/2006/relationships/slideLayout" Target="../slideLayouts/slideLayout13.xml"/><Relationship Id="rId6" Type="http://schemas.openxmlformats.org/officeDocument/2006/relationships/image" Target="../media/image7.png"/><Relationship Id="rId11" Type="http://schemas.openxmlformats.org/officeDocument/2006/relationships/diagramColors" Target="../diagrams/colors1.xml"/><Relationship Id="rId5" Type="http://schemas.openxmlformats.org/officeDocument/2006/relationships/customXml" Target="../ink/ink3.xml"/><Relationship Id="rId10" Type="http://schemas.openxmlformats.org/officeDocument/2006/relationships/diagramQuickStyle" Target="../diagrams/quickStyle1.xml"/><Relationship Id="rId4" Type="http://schemas.openxmlformats.org/officeDocument/2006/relationships/customXml" Target="../ink/ink2.xml"/><Relationship Id="rId9"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 name="Rectangle 137">
            <a:extLst>
              <a:ext uri="{FF2B5EF4-FFF2-40B4-BE49-F238E27FC236}">
                <a16:creationId xmlns:a16="http://schemas.microsoft.com/office/drawing/2014/main" id="{27BDFED6-6E33-4606-AFE2-886ADB1C0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descr="https://avatanplus.com/files/resources/mid/58233f09d283815849ae3e86.png">
            <a:extLst>
              <a:ext uri="{FF2B5EF4-FFF2-40B4-BE49-F238E27FC236}">
                <a16:creationId xmlns:a16="http://schemas.microsoft.com/office/drawing/2014/main" id="{9AAC1BF2-AAC0-6A13-BB73-272A9838A872}"/>
              </a:ext>
            </a:extLst>
          </p:cNvPr>
          <p:cNvPicPr>
            <a:picLocks noChangeAspect="1" noChangeArrowheads="1"/>
          </p:cNvPicPr>
          <p:nvPr/>
        </p:nvPicPr>
        <p:blipFill rotWithShape="1">
          <a:blip r:embed="rId2" cstate="print">
            <a:alphaModFix/>
            <a:extLst>
              <a:ext uri="{28A0092B-C50C-407E-A947-70E740481C1C}">
                <a14:useLocalDpi xmlns:a14="http://schemas.microsoft.com/office/drawing/2010/main" val="0"/>
              </a:ext>
            </a:extLst>
          </a:blip>
          <a:srcRect t="23203" r="-1" b="30924"/>
          <a:stretch/>
        </p:blipFill>
        <p:spPr bwMode="auto">
          <a:xfrm>
            <a:off x="9095874" y="-10"/>
            <a:ext cx="15288124" cy="736281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Изображение выглядит как логотип&#10;&#10;Автоматически созданное описание">
            <a:extLst>
              <a:ext uri="{FF2B5EF4-FFF2-40B4-BE49-F238E27FC236}">
                <a16:creationId xmlns:a16="http://schemas.microsoft.com/office/drawing/2014/main" id="{F825EDDD-4A4A-1FD8-C20E-5074809CE1B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3510" r="-1" b="-1"/>
          <a:stretch/>
        </p:blipFill>
        <p:spPr bwMode="auto">
          <a:xfrm>
            <a:off x="9095876" y="7362818"/>
            <a:ext cx="15288124" cy="6353190"/>
          </a:xfrm>
          <a:prstGeom prst="rect">
            <a:avLst/>
          </a:prstGeom>
          <a:noFill/>
          <a:extLst>
            <a:ext uri="{909E8E84-426E-40DD-AFC4-6F175D3DCCD1}">
              <a14:hiddenFill xmlns:a14="http://schemas.microsoft.com/office/drawing/2010/main">
                <a:solidFill>
                  <a:srgbClr val="FFFFFF"/>
                </a:solidFill>
              </a14:hiddenFill>
            </a:ext>
          </a:extLst>
        </p:spPr>
      </p:pic>
      <p:sp>
        <p:nvSpPr>
          <p:cNvPr id="145" name="Rectangle 139">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gradFill>
            <a:gsLst>
              <a:gs pos="36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CRIMINAL LEGISLATION"/>
          <p:cNvSpPr txBox="1">
            <a:spLocks noGrp="1"/>
          </p:cNvSpPr>
          <p:nvPr>
            <p:ph type="ctrTitle"/>
          </p:nvPr>
        </p:nvSpPr>
        <p:spPr>
          <a:xfrm>
            <a:off x="1676400" y="2230438"/>
            <a:ext cx="10791824" cy="4775200"/>
          </a:xfrm>
          <a:prstGeom prst="rect">
            <a:avLst/>
          </a:prstGeom>
        </p:spPr>
        <p:txBody>
          <a:bodyPr>
            <a:normAutofit fontScale="90000"/>
          </a:bodyPr>
          <a:lstStyle/>
          <a:p>
            <a:pPr algn="l"/>
            <a:br>
              <a:rPr lang="en-US" sz="2500" i="1" dirty="0">
                <a:solidFill>
                  <a:schemeClr val="bg1"/>
                </a:solidFill>
                <a:latin typeface="+mj-lt"/>
                <a:ea typeface="MS Mincho" panose="02020609040205080304" pitchFamily="49" charset="-128"/>
                <a:cs typeface="Times New Roman" panose="02020603050405020304" pitchFamily="18" charset="0"/>
              </a:rPr>
            </a:br>
            <a:br>
              <a:rPr lang="en-US" sz="2500" i="1" dirty="0">
                <a:solidFill>
                  <a:schemeClr val="bg1"/>
                </a:solidFill>
                <a:latin typeface="+mj-lt"/>
                <a:ea typeface="MS Mincho" panose="02020609040205080304" pitchFamily="49" charset="-128"/>
                <a:cs typeface="Times New Roman" panose="02020603050405020304" pitchFamily="18" charset="0"/>
              </a:rPr>
            </a:br>
            <a:br>
              <a:rPr lang="en-US" sz="2500" i="1" dirty="0">
                <a:solidFill>
                  <a:schemeClr val="bg1"/>
                </a:solidFill>
                <a:latin typeface="+mj-lt"/>
                <a:ea typeface="MS Mincho" panose="02020609040205080304" pitchFamily="49" charset="-128"/>
                <a:cs typeface="Times New Roman" panose="02020603050405020304" pitchFamily="18" charset="0"/>
              </a:rPr>
            </a:br>
            <a:br>
              <a:rPr lang="en-US" sz="2500" i="1" dirty="0">
                <a:solidFill>
                  <a:schemeClr val="bg1"/>
                </a:solidFill>
                <a:latin typeface="+mj-lt"/>
                <a:ea typeface="MS Mincho" panose="02020609040205080304" pitchFamily="49" charset="-128"/>
                <a:cs typeface="Times New Roman" panose="02020603050405020304" pitchFamily="18" charset="0"/>
              </a:rPr>
            </a:br>
            <a:br>
              <a:rPr lang="en-US" sz="2500" i="1" dirty="0">
                <a:solidFill>
                  <a:schemeClr val="bg1"/>
                </a:solidFill>
                <a:latin typeface="+mj-lt"/>
                <a:ea typeface="MS Mincho" panose="02020609040205080304" pitchFamily="49" charset="-128"/>
                <a:cs typeface="Times New Roman" panose="02020603050405020304" pitchFamily="18" charset="0"/>
              </a:rPr>
            </a:br>
            <a:r>
              <a:rPr lang="en-US" sz="4400" i="1" dirty="0">
                <a:solidFill>
                  <a:schemeClr val="bg1"/>
                </a:solidFill>
                <a:latin typeface="+mj-lt"/>
                <a:ea typeface="MS Mincho" panose="02020609040205080304" pitchFamily="49" charset="-128"/>
                <a:cs typeface="Times New Roman" panose="02020603050405020304" pitchFamily="18" charset="0"/>
              </a:rPr>
              <a:t>T</a:t>
            </a:r>
            <a:r>
              <a:rPr lang="en-US" sz="4400" i="1" dirty="0">
                <a:solidFill>
                  <a:schemeClr val="bg1"/>
                </a:solidFill>
                <a:effectLst/>
                <a:latin typeface="+mj-lt"/>
                <a:ea typeface="MS Mincho" panose="02020609040205080304" pitchFamily="49" charset="-128"/>
                <a:cs typeface="Times New Roman" panose="02020603050405020304" pitchFamily="18" charset="0"/>
              </a:rPr>
              <a:t>RENDS IN CRIMINAL POLICY: (DIS)</a:t>
            </a:r>
            <a:br>
              <a:rPr lang="en-US" sz="4400" i="1" dirty="0">
                <a:solidFill>
                  <a:schemeClr val="bg1"/>
                </a:solidFill>
                <a:effectLst/>
                <a:latin typeface="+mj-lt"/>
                <a:ea typeface="MS Mincho" panose="02020609040205080304" pitchFamily="49" charset="-128"/>
                <a:cs typeface="Times New Roman" panose="02020603050405020304" pitchFamily="18" charset="0"/>
              </a:rPr>
            </a:br>
            <a:r>
              <a:rPr lang="en-US" sz="4400" i="1" dirty="0">
                <a:solidFill>
                  <a:schemeClr val="bg1"/>
                </a:solidFill>
                <a:effectLst/>
                <a:latin typeface="+mj-lt"/>
                <a:ea typeface="MS Mincho" panose="02020609040205080304" pitchFamily="49" charset="-128"/>
                <a:cs typeface="Times New Roman" panose="02020603050405020304" pitchFamily="18" charset="0"/>
              </a:rPr>
              <a:t>ORGANISING THE CHAOS</a:t>
            </a:r>
            <a:br>
              <a:rPr lang="en-US" sz="4400" i="1" dirty="0">
                <a:solidFill>
                  <a:schemeClr val="bg1"/>
                </a:solidFill>
                <a:effectLst/>
                <a:latin typeface="+mj-lt"/>
                <a:ea typeface="MS Mincho" panose="02020609040205080304" pitchFamily="49" charset="-128"/>
                <a:cs typeface="Times New Roman" panose="02020603050405020304" pitchFamily="18" charset="0"/>
              </a:rPr>
            </a:br>
            <a:br>
              <a:rPr lang="en-US" sz="4400" i="1" dirty="0">
                <a:solidFill>
                  <a:schemeClr val="bg1"/>
                </a:solidFill>
                <a:effectLst/>
                <a:latin typeface="+mj-lt"/>
                <a:ea typeface="MS Mincho" panose="02020609040205080304" pitchFamily="49" charset="-128"/>
                <a:cs typeface="Times New Roman" panose="02020603050405020304" pitchFamily="18" charset="0"/>
              </a:rPr>
            </a:br>
            <a:r>
              <a:rPr lang="en-US" sz="4400" i="1" dirty="0">
                <a:solidFill>
                  <a:schemeClr val="bg1"/>
                </a:solidFill>
                <a:effectLst/>
                <a:latin typeface="+mj-lt"/>
                <a:ea typeface="MS Mincho" panose="02020609040205080304" pitchFamily="49" charset="-128"/>
                <a:cs typeface="Times New Roman" panose="02020603050405020304" pitchFamily="18" charset="0"/>
              </a:rPr>
              <a:t>Lecture 5. </a:t>
            </a:r>
            <a:br>
              <a:rPr lang="en-US" sz="4400" i="1" dirty="0">
                <a:solidFill>
                  <a:schemeClr val="bg1"/>
                </a:solidFill>
                <a:effectLst/>
                <a:latin typeface="+mj-lt"/>
                <a:ea typeface="MS Mincho" panose="02020609040205080304" pitchFamily="49" charset="-128"/>
                <a:cs typeface="Times New Roman" panose="02020603050405020304" pitchFamily="18" charset="0"/>
              </a:rPr>
            </a:br>
            <a:br>
              <a:rPr lang="en-US" sz="4400" i="1" dirty="0">
                <a:solidFill>
                  <a:schemeClr val="bg1"/>
                </a:solidFill>
                <a:effectLst/>
                <a:latin typeface="+mj-lt"/>
                <a:ea typeface="MS Mincho" panose="02020609040205080304" pitchFamily="49" charset="-128"/>
                <a:cs typeface="Times New Roman" panose="02020603050405020304" pitchFamily="18" charset="0"/>
              </a:rPr>
            </a:br>
            <a:r>
              <a:rPr lang="en-US" sz="4400" i="1"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rPr>
              <a:t>CRIMINALISATION VS DECRIMINALISATION  </a:t>
            </a:r>
            <a:br>
              <a:rPr lang="en-US" sz="4400" i="1"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rPr>
            </a:br>
            <a:r>
              <a:rPr lang="en-US" sz="4400" i="1"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rPr>
              <a:t>(CULTURAL APPROACH)</a:t>
            </a:r>
            <a:br>
              <a:rPr lang="en-US" sz="4400" dirty="0">
                <a:solidFill>
                  <a:schemeClr val="bg1"/>
                </a:solidFill>
                <a:effectLst/>
                <a:latin typeface="Calibri" panose="020F0502020204030204" pitchFamily="34" charset="0"/>
                <a:ea typeface="MS Mincho" panose="02020609040205080304" pitchFamily="49" charset="-128"/>
                <a:cs typeface="Times New Roman" panose="02020603050405020304" pitchFamily="18" charset="0"/>
              </a:rPr>
            </a:br>
            <a:endParaRPr lang="en-US" sz="4400" dirty="0">
              <a:solidFill>
                <a:schemeClr val="bg1"/>
              </a:solidFill>
              <a:latin typeface="+mj-lt"/>
              <a:cs typeface="Times New Roman" panose="02020603050405020304" pitchFamily="18" charset="0"/>
            </a:endParaRPr>
          </a:p>
        </p:txBody>
      </p:sp>
      <p:sp>
        <p:nvSpPr>
          <p:cNvPr id="120" name="Dr.prof Viacheslav Tuliakov…"/>
          <p:cNvSpPr txBox="1">
            <a:spLocks noGrp="1"/>
          </p:cNvSpPr>
          <p:nvPr>
            <p:ph type="subTitle" idx="1"/>
          </p:nvPr>
        </p:nvSpPr>
        <p:spPr>
          <a:xfrm>
            <a:off x="1676400" y="7804150"/>
            <a:ext cx="10791824" cy="3311524"/>
          </a:xfrm>
          <a:prstGeom prst="rect">
            <a:avLst/>
          </a:prstGeom>
        </p:spPr>
        <p:txBody>
          <a:bodyPr>
            <a:normAutofit/>
          </a:bodyPr>
          <a:lstStyle/>
          <a:p>
            <a:pPr algn="l" defTabSz="792479">
              <a:defRPr sz="4800"/>
            </a:pPr>
            <a:endParaRPr lang="en-US" sz="3400">
              <a:solidFill>
                <a:schemeClr val="bg1"/>
              </a:solidFill>
            </a:endParaRPr>
          </a:p>
          <a:p>
            <a:pPr algn="l" defTabSz="792479">
              <a:defRPr sz="4800"/>
            </a:pPr>
            <a:r>
              <a:rPr lang="en-US" sz="3400" b="1">
                <a:solidFill>
                  <a:schemeClr val="bg1"/>
                </a:solidFill>
              </a:rPr>
              <a:t>Dr.Hab. Prof. Viacheslav Tuliakov</a:t>
            </a:r>
          </a:p>
          <a:p>
            <a:pPr algn="l" defTabSz="792479">
              <a:defRPr sz="4800"/>
            </a:pPr>
            <a:endParaRPr lang="en-US" sz="3400" b="1">
              <a:solidFill>
                <a:schemeClr val="bg1"/>
              </a:solidFill>
            </a:endParaRPr>
          </a:p>
          <a:p>
            <a:pPr algn="l" defTabSz="792479">
              <a:defRPr sz="4800"/>
            </a:pPr>
            <a:r>
              <a:rPr lang="en-US" sz="3400">
                <a:solidFill>
                  <a:schemeClr val="bg1"/>
                </a:solidFill>
              </a:rPr>
              <a:t>NU ‘Odesa law academy’ (Ukraine), university of Castilla La Mancha (Spain)</a:t>
            </a:r>
          </a:p>
        </p:txBody>
      </p:sp>
      <p:cxnSp>
        <p:nvCxnSpPr>
          <p:cNvPr id="146" name="Straight Connector 141">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676400" y="7362816"/>
            <a:ext cx="227075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6">
            <a:extLst>
              <a:ext uri="{FF2B5EF4-FFF2-40B4-BE49-F238E27FC236}">
                <a16:creationId xmlns:a16="http://schemas.microsoft.com/office/drawing/2014/main" id="{2F55759B-6C61-CF3B-3952-BF3289B89E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660" y="11115674"/>
            <a:ext cx="2189480" cy="21162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The New World Order 25 Years Later: Success or Failure? | Alochonaa  (Dialogue)">
            <a:extLst>
              <a:ext uri="{FF2B5EF4-FFF2-40B4-BE49-F238E27FC236}">
                <a16:creationId xmlns:a16="http://schemas.microsoft.com/office/drawing/2014/main" id="{8D19854F-80C5-0EDB-803C-FFBB66BDD5A1}"/>
              </a:ext>
            </a:extLst>
          </p:cNvPr>
          <p:cNvPicPr>
            <a:picLocks noGrp="1" noChangeAspect="1" noChangeArrowheads="1"/>
          </p:cNvPicPr>
          <p:nvPr>
            <p:ph type="pic" sz="half" idx="21"/>
          </p:nvPr>
        </p:nvPicPr>
        <p:blipFill rotWithShape="1">
          <a:blip r:embed="rId2">
            <a:extLst>
              <a:ext uri="{28A0092B-C50C-407E-A947-70E740481C1C}">
                <a14:useLocalDpi xmlns:a14="http://schemas.microsoft.com/office/drawing/2010/main" val="0"/>
              </a:ext>
            </a:extLst>
          </a:blip>
          <a:srcRect t="4157" b="4157"/>
          <a:stretch/>
        </p:blipFill>
        <p:spPr bwMode="auto">
          <a:xfrm>
            <a:off x="2" y="10"/>
            <a:ext cx="19339284" cy="13715990"/>
          </a:xfrm>
          <a:prstGeom prst="rect">
            <a:avLst/>
          </a:prstGeom>
          <a:noFill/>
          <a:extLst>
            <a:ext uri="{909E8E84-426E-40DD-AFC4-6F175D3DCCD1}">
              <a14:hiddenFill xmlns:a14="http://schemas.microsoft.com/office/drawing/2010/main">
                <a:solidFill>
                  <a:srgbClr val="FFFFFF"/>
                </a:solidFill>
              </a14:hiddenFill>
            </a:ext>
          </a:extLst>
        </p:spPr>
      </p:pic>
      <p:sp>
        <p:nvSpPr>
          <p:cNvPr id="6153" name="Rectangle 615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250038" y="0"/>
            <a:ext cx="14133956" cy="13716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Заголовок 2">
            <a:extLst>
              <a:ext uri="{FF2B5EF4-FFF2-40B4-BE49-F238E27FC236}">
                <a16:creationId xmlns:a16="http://schemas.microsoft.com/office/drawing/2014/main" id="{B4F33E85-10FC-BFEC-BD39-6640BD90C437}"/>
              </a:ext>
            </a:extLst>
          </p:cNvPr>
          <p:cNvSpPr>
            <a:spLocks noGrp="1"/>
          </p:cNvSpPr>
          <p:nvPr>
            <p:ph type="title"/>
          </p:nvPr>
        </p:nvSpPr>
        <p:spPr>
          <a:xfrm>
            <a:off x="15063220" y="730250"/>
            <a:ext cx="7644378" cy="3799824"/>
          </a:xfrm>
        </p:spPr>
        <p:txBody>
          <a:bodyPr vert="horz" lIns="91440" tIns="45720" rIns="91440" bIns="45720" rtlCol="0" anchor="ctr">
            <a:normAutofit/>
          </a:bodyPr>
          <a:lstStyle/>
          <a:p>
            <a:pPr algn="l" defTabSz="914400"/>
            <a:r>
              <a:rPr lang="en-US" sz="8000" dirty="0"/>
              <a:t>MONOPOLARITY</a:t>
            </a:r>
          </a:p>
        </p:txBody>
      </p:sp>
      <p:sp>
        <p:nvSpPr>
          <p:cNvPr id="4" name="Текст 3">
            <a:extLst>
              <a:ext uri="{FF2B5EF4-FFF2-40B4-BE49-F238E27FC236}">
                <a16:creationId xmlns:a16="http://schemas.microsoft.com/office/drawing/2014/main" id="{8FC439C5-6B62-1918-2B1D-77286B33E962}"/>
              </a:ext>
            </a:extLst>
          </p:cNvPr>
          <p:cNvSpPr>
            <a:spLocks noGrp="1"/>
          </p:cNvSpPr>
          <p:nvPr>
            <p:ph type="body" sz="half" idx="1"/>
          </p:nvPr>
        </p:nvSpPr>
        <p:spPr>
          <a:xfrm>
            <a:off x="15063220" y="4868402"/>
            <a:ext cx="7644378" cy="7485524"/>
          </a:xfrm>
        </p:spPr>
        <p:txBody>
          <a:bodyPr vert="horz" lIns="91440" tIns="45720" rIns="91440" bIns="45720" rtlCol="0">
            <a:normAutofit/>
          </a:bodyPr>
          <a:lstStyle/>
          <a:p>
            <a:pPr indent="-228600" defTabSz="914400">
              <a:buFont typeface="Arial" panose="020B0604020202020204" pitchFamily="34" charset="0"/>
              <a:buChar char="•"/>
            </a:pPr>
            <a:r>
              <a:rPr lang="en-US" sz="4000" dirty="0"/>
              <a:t>Crime and punishment are constructed under political interests</a:t>
            </a:r>
          </a:p>
          <a:p>
            <a:pPr indent="-228600" defTabSz="914400">
              <a:buFont typeface="Arial" panose="020B0604020202020204" pitchFamily="34" charset="0"/>
              <a:buChar char="•"/>
            </a:pPr>
            <a:r>
              <a:rPr lang="en-US" sz="4000" dirty="0"/>
              <a:t>US invasion to Iraqi (2002-2011)</a:t>
            </a:r>
          </a:p>
          <a:p>
            <a:pPr indent="-228600" defTabSz="914400">
              <a:buFont typeface="Arial" panose="020B0604020202020204" pitchFamily="34" charset="0"/>
              <a:buChar char="•"/>
            </a:pPr>
            <a:r>
              <a:rPr lang="en-US" sz="4000" dirty="0"/>
              <a:t> Misuse of Law (UN Charter – Self </a:t>
            </a:r>
            <a:r>
              <a:rPr lang="en-US" sz="4000" dirty="0" err="1"/>
              <a:t>Defence</a:t>
            </a:r>
            <a:r>
              <a:rPr lang="en-US" sz="4000" dirty="0"/>
              <a:t>)</a:t>
            </a:r>
          </a:p>
          <a:p>
            <a:pPr indent="-228600" defTabSz="914400">
              <a:buFont typeface="Arial" panose="020B0604020202020204" pitchFamily="34" charset="0"/>
              <a:buChar char="•"/>
            </a:pPr>
            <a:r>
              <a:rPr lang="en-US" sz="4000" dirty="0"/>
              <a:t> Tribunal for Putin (parallels and outcomes)</a:t>
            </a:r>
          </a:p>
        </p:txBody>
      </p:sp>
    </p:spTree>
    <p:extLst>
      <p:ext uri="{BB962C8B-B14F-4D97-AF65-F5344CB8AC3E}">
        <p14:creationId xmlns:p14="http://schemas.microsoft.com/office/powerpoint/2010/main" val="200994843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5" name="Rectangle 7184">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8A86FFB2-A2BA-ED60-924D-F4339FBA10B9}"/>
              </a:ext>
            </a:extLst>
          </p:cNvPr>
          <p:cNvSpPr>
            <a:spLocks noGrp="1"/>
          </p:cNvSpPr>
          <p:nvPr>
            <p:ph type="title"/>
          </p:nvPr>
        </p:nvSpPr>
        <p:spPr>
          <a:xfrm>
            <a:off x="10595524" y="658368"/>
            <a:ext cx="12502220" cy="3566160"/>
          </a:xfrm>
        </p:spPr>
        <p:txBody>
          <a:bodyPr vert="horz" lIns="91440" tIns="45720" rIns="91440" bIns="45720" rtlCol="0" anchor="b">
            <a:normAutofit/>
          </a:bodyPr>
          <a:lstStyle/>
          <a:p>
            <a:pPr algn="l" defTabSz="914400"/>
            <a:r>
              <a:rPr lang="en-US" sz="10800"/>
              <a:t>NARRATIVES OF CRIMINALIZATION</a:t>
            </a:r>
          </a:p>
        </p:txBody>
      </p:sp>
      <p:pic>
        <p:nvPicPr>
          <p:cNvPr id="7170" name="Picture 2" descr="2: Introducing the Criminalisation of Social Policy and an Overview of  Relevant Scholarship in: The Criminalisation of Social Policy in Neoliberal  Societies">
            <a:extLst>
              <a:ext uri="{FF2B5EF4-FFF2-40B4-BE49-F238E27FC236}">
                <a16:creationId xmlns:a16="http://schemas.microsoft.com/office/drawing/2014/main" id="{C307919F-6EA2-C084-338B-4CCB349CFC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708"/>
          <a:stretch/>
        </p:blipFill>
        <p:spPr bwMode="auto">
          <a:xfrm>
            <a:off x="2" y="10"/>
            <a:ext cx="9314688" cy="13715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187"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95524" y="4749894"/>
            <a:ext cx="8487178" cy="36576"/>
          </a:xfrm>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 name="connsiteX0" fmla="*/ 0 w 8487178"/>
              <a:gd name="connsiteY0" fmla="*/ 0 h 36576"/>
              <a:gd name="connsiteX1" fmla="*/ 483116 w 8487178"/>
              <a:gd name="connsiteY1" fmla="*/ 0 h 36576"/>
              <a:gd name="connsiteX2" fmla="*/ 881361 w 8487178"/>
              <a:gd name="connsiteY2" fmla="*/ 0 h 36576"/>
              <a:gd name="connsiteX3" fmla="*/ 1364477 w 8487178"/>
              <a:gd name="connsiteY3" fmla="*/ 0 h 36576"/>
              <a:gd name="connsiteX4" fmla="*/ 2017337 w 8487178"/>
              <a:gd name="connsiteY4" fmla="*/ 0 h 36576"/>
              <a:gd name="connsiteX5" fmla="*/ 2755069 w 8487178"/>
              <a:gd name="connsiteY5" fmla="*/ 0 h 36576"/>
              <a:gd name="connsiteX6" fmla="*/ 3577672 w 8487178"/>
              <a:gd name="connsiteY6" fmla="*/ 0 h 36576"/>
              <a:gd name="connsiteX7" fmla="*/ 4400275 w 8487178"/>
              <a:gd name="connsiteY7" fmla="*/ 0 h 36576"/>
              <a:gd name="connsiteX8" fmla="*/ 4968263 w 8487178"/>
              <a:gd name="connsiteY8" fmla="*/ 0 h 36576"/>
              <a:gd name="connsiteX9" fmla="*/ 5705995 w 8487178"/>
              <a:gd name="connsiteY9" fmla="*/ 0 h 36576"/>
              <a:gd name="connsiteX10" fmla="*/ 6358855 w 8487178"/>
              <a:gd name="connsiteY10" fmla="*/ 0 h 36576"/>
              <a:gd name="connsiteX11" fmla="*/ 6926843 w 8487178"/>
              <a:gd name="connsiteY11" fmla="*/ 0 h 36576"/>
              <a:gd name="connsiteX12" fmla="*/ 7664575 w 8487178"/>
              <a:gd name="connsiteY12" fmla="*/ 0 h 36576"/>
              <a:gd name="connsiteX13" fmla="*/ 8487178 w 8487178"/>
              <a:gd name="connsiteY13" fmla="*/ 0 h 36576"/>
              <a:gd name="connsiteX14" fmla="*/ 8487178 w 8487178"/>
              <a:gd name="connsiteY14" fmla="*/ 36576 h 36576"/>
              <a:gd name="connsiteX15" fmla="*/ 8004062 w 8487178"/>
              <a:gd name="connsiteY15" fmla="*/ 36576 h 36576"/>
              <a:gd name="connsiteX16" fmla="*/ 7181458 w 8487178"/>
              <a:gd name="connsiteY16" fmla="*/ 36576 h 36576"/>
              <a:gd name="connsiteX17" fmla="*/ 6698342 w 8487178"/>
              <a:gd name="connsiteY17" fmla="*/ 36576 h 36576"/>
              <a:gd name="connsiteX18" fmla="*/ 5960610 w 8487178"/>
              <a:gd name="connsiteY18" fmla="*/ 36576 h 36576"/>
              <a:gd name="connsiteX19" fmla="*/ 5562366 w 8487178"/>
              <a:gd name="connsiteY19" fmla="*/ 36576 h 36576"/>
              <a:gd name="connsiteX20" fmla="*/ 4909506 w 8487178"/>
              <a:gd name="connsiteY20" fmla="*/ 36576 h 36576"/>
              <a:gd name="connsiteX21" fmla="*/ 4426390 w 8487178"/>
              <a:gd name="connsiteY21" fmla="*/ 36576 h 36576"/>
              <a:gd name="connsiteX22" fmla="*/ 3603786 w 8487178"/>
              <a:gd name="connsiteY22" fmla="*/ 36576 h 36576"/>
              <a:gd name="connsiteX23" fmla="*/ 3205542 w 8487178"/>
              <a:gd name="connsiteY23" fmla="*/ 36576 h 36576"/>
              <a:gd name="connsiteX24" fmla="*/ 2552682 w 8487178"/>
              <a:gd name="connsiteY24" fmla="*/ 36576 h 36576"/>
              <a:gd name="connsiteX25" fmla="*/ 2154437 w 8487178"/>
              <a:gd name="connsiteY25" fmla="*/ 36576 h 36576"/>
              <a:gd name="connsiteX26" fmla="*/ 1671321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16221" y="-6704"/>
                  <a:pt x="408364" y="41393"/>
                  <a:pt x="737732" y="0"/>
                </a:cubicBezTo>
                <a:cubicBezTo>
                  <a:pt x="1057616" y="-41348"/>
                  <a:pt x="1326248" y="22548"/>
                  <a:pt x="1560335" y="0"/>
                </a:cubicBezTo>
                <a:cubicBezTo>
                  <a:pt x="1779624" y="7118"/>
                  <a:pt x="1863120" y="21518"/>
                  <a:pt x="1958580" y="0"/>
                </a:cubicBezTo>
                <a:cubicBezTo>
                  <a:pt x="2051499" y="-19177"/>
                  <a:pt x="2426765" y="-7685"/>
                  <a:pt x="2526568" y="0"/>
                </a:cubicBezTo>
                <a:cubicBezTo>
                  <a:pt x="2644796" y="-5923"/>
                  <a:pt x="2756267" y="38819"/>
                  <a:pt x="2924812" y="0"/>
                </a:cubicBezTo>
                <a:cubicBezTo>
                  <a:pt x="3109745" y="-28396"/>
                  <a:pt x="3375207" y="-12883"/>
                  <a:pt x="3577672" y="0"/>
                </a:cubicBezTo>
                <a:cubicBezTo>
                  <a:pt x="3769338" y="-23237"/>
                  <a:pt x="4026056" y="-13968"/>
                  <a:pt x="4145660" y="0"/>
                </a:cubicBezTo>
                <a:cubicBezTo>
                  <a:pt x="4304176" y="63727"/>
                  <a:pt x="4465181" y="29531"/>
                  <a:pt x="4883392" y="0"/>
                </a:cubicBezTo>
                <a:cubicBezTo>
                  <a:pt x="5243088" y="-3144"/>
                  <a:pt x="5373480" y="-37490"/>
                  <a:pt x="5705995" y="0"/>
                </a:cubicBezTo>
                <a:cubicBezTo>
                  <a:pt x="6056677" y="36747"/>
                  <a:pt x="6159859" y="52147"/>
                  <a:pt x="6358855" y="0"/>
                </a:cubicBezTo>
                <a:cubicBezTo>
                  <a:pt x="6520888" y="-18899"/>
                  <a:pt x="6826761" y="-8113"/>
                  <a:pt x="7181458" y="0"/>
                </a:cubicBezTo>
                <a:cubicBezTo>
                  <a:pt x="7572354" y="8444"/>
                  <a:pt x="7595615" y="-25568"/>
                  <a:pt x="7834318" y="0"/>
                </a:cubicBezTo>
                <a:cubicBezTo>
                  <a:pt x="8052955" y="43179"/>
                  <a:pt x="8263326" y="-33173"/>
                  <a:pt x="8487178" y="0"/>
                </a:cubicBezTo>
                <a:cubicBezTo>
                  <a:pt x="8488672" y="7904"/>
                  <a:pt x="8488545" y="26577"/>
                  <a:pt x="8487178" y="36576"/>
                </a:cubicBezTo>
                <a:cubicBezTo>
                  <a:pt x="8184913" y="74160"/>
                  <a:pt x="8121822" y="65556"/>
                  <a:pt x="7834318" y="36576"/>
                </a:cubicBezTo>
                <a:cubicBezTo>
                  <a:pt x="7549692" y="5620"/>
                  <a:pt x="7517564" y="28106"/>
                  <a:pt x="7351202" y="36576"/>
                </a:cubicBezTo>
                <a:cubicBezTo>
                  <a:pt x="7203037" y="55778"/>
                  <a:pt x="7094786" y="36687"/>
                  <a:pt x="6952957" y="36576"/>
                </a:cubicBezTo>
                <a:cubicBezTo>
                  <a:pt x="6803900" y="43366"/>
                  <a:pt x="6516283" y="65361"/>
                  <a:pt x="6384969" y="36576"/>
                </a:cubicBezTo>
                <a:cubicBezTo>
                  <a:pt x="6242013" y="3977"/>
                  <a:pt x="5995582" y="94557"/>
                  <a:pt x="5732109" y="36576"/>
                </a:cubicBezTo>
                <a:cubicBezTo>
                  <a:pt x="5501736" y="5154"/>
                  <a:pt x="5423809" y="31077"/>
                  <a:pt x="5164121" y="36576"/>
                </a:cubicBezTo>
                <a:cubicBezTo>
                  <a:pt x="4889320" y="57000"/>
                  <a:pt x="4813495" y="41808"/>
                  <a:pt x="4681005" y="36576"/>
                </a:cubicBezTo>
                <a:cubicBezTo>
                  <a:pt x="4543463" y="22389"/>
                  <a:pt x="4061691" y="27272"/>
                  <a:pt x="3858402" y="36576"/>
                </a:cubicBezTo>
                <a:cubicBezTo>
                  <a:pt x="3594637" y="59963"/>
                  <a:pt x="3353691" y="38263"/>
                  <a:pt x="3205542" y="36576"/>
                </a:cubicBezTo>
                <a:cubicBezTo>
                  <a:pt x="3081859" y="64008"/>
                  <a:pt x="2704836" y="78189"/>
                  <a:pt x="2467810" y="36576"/>
                </a:cubicBezTo>
                <a:cubicBezTo>
                  <a:pt x="2230187" y="15876"/>
                  <a:pt x="2152012" y="25459"/>
                  <a:pt x="2069566" y="36576"/>
                </a:cubicBezTo>
                <a:cubicBezTo>
                  <a:pt x="2002085" y="22660"/>
                  <a:pt x="1696099" y="61108"/>
                  <a:pt x="1586449" y="36576"/>
                </a:cubicBezTo>
                <a:cubicBezTo>
                  <a:pt x="1407494" y="15523"/>
                  <a:pt x="1214192" y="54927"/>
                  <a:pt x="933590" y="36576"/>
                </a:cubicBezTo>
                <a:cubicBezTo>
                  <a:pt x="639816" y="73246"/>
                  <a:pt x="251114" y="78238"/>
                  <a:pt x="0" y="36576"/>
                </a:cubicBezTo>
                <a:cubicBezTo>
                  <a:pt x="-451" y="20298"/>
                  <a:pt x="1478" y="18086"/>
                  <a:pt x="0" y="0"/>
                </a:cubicBezTo>
                <a:close/>
              </a:path>
              <a:path w="8487178" h="36576" stroke="0" extrusionOk="0">
                <a:moveTo>
                  <a:pt x="0" y="0"/>
                </a:moveTo>
                <a:cubicBezTo>
                  <a:pt x="160534" y="49407"/>
                  <a:pt x="316743" y="-20370"/>
                  <a:pt x="483116" y="0"/>
                </a:cubicBezTo>
                <a:cubicBezTo>
                  <a:pt x="649474" y="20471"/>
                  <a:pt x="704397" y="7040"/>
                  <a:pt x="881361" y="0"/>
                </a:cubicBezTo>
                <a:cubicBezTo>
                  <a:pt x="1062081" y="-2373"/>
                  <a:pt x="1226057" y="7744"/>
                  <a:pt x="1364477" y="0"/>
                </a:cubicBezTo>
                <a:cubicBezTo>
                  <a:pt x="1494883" y="38289"/>
                  <a:pt x="1721946" y="-52301"/>
                  <a:pt x="2017337" y="0"/>
                </a:cubicBezTo>
                <a:cubicBezTo>
                  <a:pt x="2292545" y="37189"/>
                  <a:pt x="2530156" y="-21280"/>
                  <a:pt x="2755069" y="0"/>
                </a:cubicBezTo>
                <a:cubicBezTo>
                  <a:pt x="3019205" y="-77"/>
                  <a:pt x="3295306" y="-18783"/>
                  <a:pt x="3577672" y="0"/>
                </a:cubicBezTo>
                <a:cubicBezTo>
                  <a:pt x="3856063" y="-13583"/>
                  <a:pt x="4078846" y="27771"/>
                  <a:pt x="4400275" y="0"/>
                </a:cubicBezTo>
                <a:cubicBezTo>
                  <a:pt x="4702989" y="12424"/>
                  <a:pt x="4862543" y="-7477"/>
                  <a:pt x="4968263" y="0"/>
                </a:cubicBezTo>
                <a:cubicBezTo>
                  <a:pt x="5084586" y="30590"/>
                  <a:pt x="5464215" y="41779"/>
                  <a:pt x="5705995" y="0"/>
                </a:cubicBezTo>
                <a:cubicBezTo>
                  <a:pt x="5975075" y="-40078"/>
                  <a:pt x="6238142" y="-3232"/>
                  <a:pt x="6358855" y="0"/>
                </a:cubicBezTo>
                <a:cubicBezTo>
                  <a:pt x="6532376" y="-4958"/>
                  <a:pt x="6642284" y="5597"/>
                  <a:pt x="6926843" y="0"/>
                </a:cubicBezTo>
                <a:cubicBezTo>
                  <a:pt x="7164346" y="19633"/>
                  <a:pt x="7444770" y="19318"/>
                  <a:pt x="7664575" y="0"/>
                </a:cubicBezTo>
                <a:cubicBezTo>
                  <a:pt x="7940297" y="6962"/>
                  <a:pt x="8237594" y="-12258"/>
                  <a:pt x="8487178" y="0"/>
                </a:cubicBezTo>
                <a:cubicBezTo>
                  <a:pt x="8485372" y="11475"/>
                  <a:pt x="8485086" y="22933"/>
                  <a:pt x="8487178" y="36576"/>
                </a:cubicBezTo>
                <a:cubicBezTo>
                  <a:pt x="8394677" y="10350"/>
                  <a:pt x="8221026" y="54368"/>
                  <a:pt x="8004062" y="36576"/>
                </a:cubicBezTo>
                <a:cubicBezTo>
                  <a:pt x="7759555" y="25399"/>
                  <a:pt x="7422963" y="40745"/>
                  <a:pt x="7181458" y="36576"/>
                </a:cubicBezTo>
                <a:cubicBezTo>
                  <a:pt x="6914423" y="3294"/>
                  <a:pt x="6792795" y="23080"/>
                  <a:pt x="6698342" y="36576"/>
                </a:cubicBezTo>
                <a:cubicBezTo>
                  <a:pt x="6584090" y="49180"/>
                  <a:pt x="6264253" y="-4827"/>
                  <a:pt x="5960610" y="36576"/>
                </a:cubicBezTo>
                <a:cubicBezTo>
                  <a:pt x="5659702" y="61689"/>
                  <a:pt x="5662120" y="34932"/>
                  <a:pt x="5562366" y="36576"/>
                </a:cubicBezTo>
                <a:cubicBezTo>
                  <a:pt x="5474598" y="14475"/>
                  <a:pt x="5065231" y="57859"/>
                  <a:pt x="4909506" y="36576"/>
                </a:cubicBezTo>
                <a:cubicBezTo>
                  <a:pt x="4750628" y="46377"/>
                  <a:pt x="4555322" y="50036"/>
                  <a:pt x="4426390" y="36576"/>
                </a:cubicBezTo>
                <a:cubicBezTo>
                  <a:pt x="4364162" y="15524"/>
                  <a:pt x="3957329" y="107564"/>
                  <a:pt x="3603786" y="36576"/>
                </a:cubicBezTo>
                <a:cubicBezTo>
                  <a:pt x="3295611" y="7910"/>
                  <a:pt x="3379662" y="51592"/>
                  <a:pt x="3205542" y="36576"/>
                </a:cubicBezTo>
                <a:cubicBezTo>
                  <a:pt x="3039771" y="54895"/>
                  <a:pt x="2689950" y="-7861"/>
                  <a:pt x="2552682" y="36576"/>
                </a:cubicBezTo>
                <a:cubicBezTo>
                  <a:pt x="2402836" y="65831"/>
                  <a:pt x="2304392" y="6854"/>
                  <a:pt x="2154437" y="36576"/>
                </a:cubicBezTo>
                <a:cubicBezTo>
                  <a:pt x="1981627" y="32651"/>
                  <a:pt x="1889188" y="59657"/>
                  <a:pt x="1671321" y="36576"/>
                </a:cubicBezTo>
                <a:cubicBezTo>
                  <a:pt x="1433153" y="8129"/>
                  <a:pt x="1131145" y="45933"/>
                  <a:pt x="933590" y="36576"/>
                </a:cubicBezTo>
                <a:cubicBezTo>
                  <a:pt x="793541" y="17826"/>
                  <a:pt x="240123" y="-32107"/>
                  <a:pt x="0" y="36576"/>
                </a:cubicBezTo>
                <a:cubicBezTo>
                  <a:pt x="1615" y="20953"/>
                  <a:pt x="-1950" y="10637"/>
                  <a:pt x="0" y="0"/>
                </a:cubicBezTo>
                <a:close/>
              </a:path>
              <a:path w="8487178" h="36576" fill="none" stroke="0" extrusionOk="0">
                <a:moveTo>
                  <a:pt x="0" y="0"/>
                </a:moveTo>
                <a:cubicBezTo>
                  <a:pt x="129661" y="-9749"/>
                  <a:pt x="400470" y="18047"/>
                  <a:pt x="737732" y="0"/>
                </a:cubicBezTo>
                <a:cubicBezTo>
                  <a:pt x="1023464" y="-36808"/>
                  <a:pt x="1310128" y="14461"/>
                  <a:pt x="1560335" y="0"/>
                </a:cubicBezTo>
                <a:cubicBezTo>
                  <a:pt x="1776439" y="4551"/>
                  <a:pt x="1865206" y="10945"/>
                  <a:pt x="1958580" y="0"/>
                </a:cubicBezTo>
                <a:cubicBezTo>
                  <a:pt x="2050148" y="-5"/>
                  <a:pt x="2429910" y="14952"/>
                  <a:pt x="2526568" y="0"/>
                </a:cubicBezTo>
                <a:cubicBezTo>
                  <a:pt x="2661586" y="4540"/>
                  <a:pt x="2769327" y="4294"/>
                  <a:pt x="2924812" y="0"/>
                </a:cubicBezTo>
                <a:cubicBezTo>
                  <a:pt x="3067088" y="-49737"/>
                  <a:pt x="3378839" y="35475"/>
                  <a:pt x="3577672" y="0"/>
                </a:cubicBezTo>
                <a:cubicBezTo>
                  <a:pt x="3771483" y="4067"/>
                  <a:pt x="3997288" y="-23450"/>
                  <a:pt x="4145660" y="0"/>
                </a:cubicBezTo>
                <a:cubicBezTo>
                  <a:pt x="4277293" y="13446"/>
                  <a:pt x="4522522" y="9267"/>
                  <a:pt x="4883392" y="0"/>
                </a:cubicBezTo>
                <a:cubicBezTo>
                  <a:pt x="5249973" y="-22680"/>
                  <a:pt x="5342870" y="-29824"/>
                  <a:pt x="5705995" y="0"/>
                </a:cubicBezTo>
                <a:cubicBezTo>
                  <a:pt x="6056474" y="16164"/>
                  <a:pt x="6176764" y="28295"/>
                  <a:pt x="6358855" y="0"/>
                </a:cubicBezTo>
                <a:cubicBezTo>
                  <a:pt x="6600599" y="-1943"/>
                  <a:pt x="6746514" y="-12920"/>
                  <a:pt x="7181458" y="0"/>
                </a:cubicBezTo>
                <a:cubicBezTo>
                  <a:pt x="7577193" y="326"/>
                  <a:pt x="7586900" y="-24008"/>
                  <a:pt x="7834318" y="0"/>
                </a:cubicBezTo>
                <a:cubicBezTo>
                  <a:pt x="8073189" y="29599"/>
                  <a:pt x="8254406" y="-2763"/>
                  <a:pt x="8487178" y="0"/>
                </a:cubicBezTo>
                <a:cubicBezTo>
                  <a:pt x="8488109" y="7284"/>
                  <a:pt x="8487817" y="26540"/>
                  <a:pt x="8487178" y="36576"/>
                </a:cubicBezTo>
                <a:cubicBezTo>
                  <a:pt x="8188549" y="57034"/>
                  <a:pt x="8124825" y="47721"/>
                  <a:pt x="7834318" y="36576"/>
                </a:cubicBezTo>
                <a:cubicBezTo>
                  <a:pt x="7546195" y="7091"/>
                  <a:pt x="7503324" y="30719"/>
                  <a:pt x="7351202" y="36576"/>
                </a:cubicBezTo>
                <a:cubicBezTo>
                  <a:pt x="7188387" y="56239"/>
                  <a:pt x="7091108" y="13684"/>
                  <a:pt x="6952957" y="36576"/>
                </a:cubicBezTo>
                <a:cubicBezTo>
                  <a:pt x="6791950" y="53539"/>
                  <a:pt x="6518480" y="30796"/>
                  <a:pt x="6384969" y="36576"/>
                </a:cubicBezTo>
                <a:cubicBezTo>
                  <a:pt x="6247331" y="-8883"/>
                  <a:pt x="5949845" y="51231"/>
                  <a:pt x="5732109" y="36576"/>
                </a:cubicBezTo>
                <a:cubicBezTo>
                  <a:pt x="5499017" y="-6714"/>
                  <a:pt x="5419186" y="25152"/>
                  <a:pt x="5164121" y="36576"/>
                </a:cubicBezTo>
                <a:cubicBezTo>
                  <a:pt x="4905783" y="39387"/>
                  <a:pt x="4817361" y="30692"/>
                  <a:pt x="4681005" y="36576"/>
                </a:cubicBezTo>
                <a:cubicBezTo>
                  <a:pt x="4577000" y="-8293"/>
                  <a:pt x="4120884" y="45663"/>
                  <a:pt x="3858402" y="36576"/>
                </a:cubicBezTo>
                <a:cubicBezTo>
                  <a:pt x="3613266" y="17047"/>
                  <a:pt x="3341297" y="48286"/>
                  <a:pt x="3205542" y="36576"/>
                </a:cubicBezTo>
                <a:cubicBezTo>
                  <a:pt x="3020832" y="49890"/>
                  <a:pt x="2720661" y="89200"/>
                  <a:pt x="2467810" y="36576"/>
                </a:cubicBezTo>
                <a:cubicBezTo>
                  <a:pt x="2213698" y="3365"/>
                  <a:pt x="2156253" y="28424"/>
                  <a:pt x="2069566" y="36576"/>
                </a:cubicBezTo>
                <a:cubicBezTo>
                  <a:pt x="1979173" y="64711"/>
                  <a:pt x="1712734" y="47821"/>
                  <a:pt x="1586449" y="36576"/>
                </a:cubicBezTo>
                <a:cubicBezTo>
                  <a:pt x="1482339" y="33792"/>
                  <a:pt x="1241086" y="58390"/>
                  <a:pt x="933590" y="36576"/>
                </a:cubicBezTo>
                <a:cubicBezTo>
                  <a:pt x="622779" y="67857"/>
                  <a:pt x="220358" y="78237"/>
                  <a:pt x="0" y="36576"/>
                </a:cubicBezTo>
                <a:cubicBezTo>
                  <a:pt x="-251" y="20887"/>
                  <a:pt x="1716" y="1690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58648" y="-23080"/>
                          <a:pt x="414015" y="33691"/>
                          <a:pt x="737732" y="0"/>
                        </a:cubicBezTo>
                        <a:cubicBezTo>
                          <a:pt x="1061449" y="-33691"/>
                          <a:pt x="1348785" y="-6923"/>
                          <a:pt x="1560335" y="0"/>
                        </a:cubicBezTo>
                        <a:cubicBezTo>
                          <a:pt x="1771885" y="6923"/>
                          <a:pt x="1874673" y="6083"/>
                          <a:pt x="1958580" y="0"/>
                        </a:cubicBezTo>
                        <a:cubicBezTo>
                          <a:pt x="2042488" y="-6083"/>
                          <a:pt x="2411773" y="5497"/>
                          <a:pt x="2526568" y="0"/>
                        </a:cubicBezTo>
                        <a:cubicBezTo>
                          <a:pt x="2641363" y="-5497"/>
                          <a:pt x="2769955" y="14545"/>
                          <a:pt x="2924812" y="0"/>
                        </a:cubicBezTo>
                        <a:cubicBezTo>
                          <a:pt x="3079669" y="-14545"/>
                          <a:pt x="3398796" y="-305"/>
                          <a:pt x="3577672" y="0"/>
                        </a:cubicBezTo>
                        <a:cubicBezTo>
                          <a:pt x="3756548" y="305"/>
                          <a:pt x="4010524" y="-19439"/>
                          <a:pt x="4145660" y="0"/>
                        </a:cubicBezTo>
                        <a:cubicBezTo>
                          <a:pt x="4280796" y="19439"/>
                          <a:pt x="4519168" y="18856"/>
                          <a:pt x="4883392" y="0"/>
                        </a:cubicBezTo>
                        <a:cubicBezTo>
                          <a:pt x="5247616" y="-18856"/>
                          <a:pt x="5354959" y="-20344"/>
                          <a:pt x="5705995" y="0"/>
                        </a:cubicBezTo>
                        <a:cubicBezTo>
                          <a:pt x="6057031" y="20344"/>
                          <a:pt x="6165300" y="31467"/>
                          <a:pt x="6358855" y="0"/>
                        </a:cubicBezTo>
                        <a:cubicBezTo>
                          <a:pt x="6552410" y="-31467"/>
                          <a:pt x="6791945" y="-470"/>
                          <a:pt x="7181458" y="0"/>
                        </a:cubicBezTo>
                        <a:cubicBezTo>
                          <a:pt x="7570971" y="470"/>
                          <a:pt x="7589420" y="-27923"/>
                          <a:pt x="7834318" y="0"/>
                        </a:cubicBezTo>
                        <a:cubicBezTo>
                          <a:pt x="8079216" y="27923"/>
                          <a:pt x="8244660" y="-28188"/>
                          <a:pt x="8487178" y="0"/>
                        </a:cubicBezTo>
                        <a:cubicBezTo>
                          <a:pt x="8487756" y="9299"/>
                          <a:pt x="8487778" y="26774"/>
                          <a:pt x="8487178" y="36576"/>
                        </a:cubicBezTo>
                        <a:cubicBezTo>
                          <a:pt x="8193354" y="68129"/>
                          <a:pt x="8121938" y="60994"/>
                          <a:pt x="7834318" y="36576"/>
                        </a:cubicBezTo>
                        <a:cubicBezTo>
                          <a:pt x="7546698" y="12158"/>
                          <a:pt x="7507615" y="29628"/>
                          <a:pt x="7351202" y="36576"/>
                        </a:cubicBezTo>
                        <a:cubicBezTo>
                          <a:pt x="7194789" y="43524"/>
                          <a:pt x="7096566" y="31598"/>
                          <a:pt x="6952957" y="36576"/>
                        </a:cubicBezTo>
                        <a:cubicBezTo>
                          <a:pt x="6809349" y="41554"/>
                          <a:pt x="6510534" y="54733"/>
                          <a:pt x="6384969" y="36576"/>
                        </a:cubicBezTo>
                        <a:cubicBezTo>
                          <a:pt x="6259404" y="18419"/>
                          <a:pt x="5956387" y="64521"/>
                          <a:pt x="5732109" y="36576"/>
                        </a:cubicBezTo>
                        <a:cubicBezTo>
                          <a:pt x="5507831" y="8631"/>
                          <a:pt x="5425540" y="32239"/>
                          <a:pt x="5164121" y="36576"/>
                        </a:cubicBezTo>
                        <a:cubicBezTo>
                          <a:pt x="4902702" y="40913"/>
                          <a:pt x="4815733" y="45661"/>
                          <a:pt x="4681005" y="36576"/>
                        </a:cubicBezTo>
                        <a:cubicBezTo>
                          <a:pt x="4546277" y="27491"/>
                          <a:pt x="4111650" y="24454"/>
                          <a:pt x="3858402" y="36576"/>
                        </a:cubicBezTo>
                        <a:cubicBezTo>
                          <a:pt x="3605154" y="48698"/>
                          <a:pt x="3355682" y="45487"/>
                          <a:pt x="3205542" y="36576"/>
                        </a:cubicBezTo>
                        <a:cubicBezTo>
                          <a:pt x="3055402" y="27665"/>
                          <a:pt x="2716580" y="64954"/>
                          <a:pt x="2467810" y="36576"/>
                        </a:cubicBezTo>
                        <a:cubicBezTo>
                          <a:pt x="2219040" y="8198"/>
                          <a:pt x="2149690" y="30867"/>
                          <a:pt x="2069566" y="36576"/>
                        </a:cubicBezTo>
                        <a:cubicBezTo>
                          <a:pt x="1989442" y="42285"/>
                          <a:pt x="1703335" y="42806"/>
                          <a:pt x="1586449" y="36576"/>
                        </a:cubicBezTo>
                        <a:cubicBezTo>
                          <a:pt x="1469563" y="30346"/>
                          <a:pt x="1212036" y="34821"/>
                          <a:pt x="933590" y="36576"/>
                        </a:cubicBezTo>
                        <a:cubicBezTo>
                          <a:pt x="655144" y="38331"/>
                          <a:pt x="215255" y="74183"/>
                          <a:pt x="0" y="36576"/>
                        </a:cubicBezTo>
                        <a:cubicBezTo>
                          <a:pt x="-516" y="20544"/>
                          <a:pt x="1802" y="17140"/>
                          <a:pt x="0" y="0"/>
                        </a:cubicBezTo>
                        <a:close/>
                      </a:path>
                      <a:path w="8487178" h="36576" stroke="0" extrusionOk="0">
                        <a:moveTo>
                          <a:pt x="0" y="0"/>
                        </a:moveTo>
                        <a:cubicBezTo>
                          <a:pt x="141875" y="16416"/>
                          <a:pt x="317987" y="-14018"/>
                          <a:pt x="483116" y="0"/>
                        </a:cubicBezTo>
                        <a:cubicBezTo>
                          <a:pt x="648245" y="14018"/>
                          <a:pt x="704570" y="5647"/>
                          <a:pt x="881361" y="0"/>
                        </a:cubicBezTo>
                        <a:cubicBezTo>
                          <a:pt x="1058153" y="-5647"/>
                          <a:pt x="1211393" y="2543"/>
                          <a:pt x="1364477" y="0"/>
                        </a:cubicBezTo>
                        <a:cubicBezTo>
                          <a:pt x="1517561" y="-2543"/>
                          <a:pt x="1713772" y="-6752"/>
                          <a:pt x="2017337" y="0"/>
                        </a:cubicBezTo>
                        <a:cubicBezTo>
                          <a:pt x="2320902" y="6752"/>
                          <a:pt x="2535852" y="27273"/>
                          <a:pt x="2755069" y="0"/>
                        </a:cubicBezTo>
                        <a:cubicBezTo>
                          <a:pt x="2974286" y="-27273"/>
                          <a:pt x="3322220" y="-6972"/>
                          <a:pt x="3577672" y="0"/>
                        </a:cubicBezTo>
                        <a:cubicBezTo>
                          <a:pt x="3833124" y="6972"/>
                          <a:pt x="4082700" y="-30587"/>
                          <a:pt x="4400275" y="0"/>
                        </a:cubicBezTo>
                        <a:cubicBezTo>
                          <a:pt x="4717850" y="30587"/>
                          <a:pt x="4848568" y="-17249"/>
                          <a:pt x="4968263" y="0"/>
                        </a:cubicBezTo>
                        <a:cubicBezTo>
                          <a:pt x="5087958" y="17249"/>
                          <a:pt x="5447087" y="18553"/>
                          <a:pt x="5705995" y="0"/>
                        </a:cubicBezTo>
                        <a:cubicBezTo>
                          <a:pt x="5964903" y="-18553"/>
                          <a:pt x="6211105" y="-17498"/>
                          <a:pt x="6358855" y="0"/>
                        </a:cubicBezTo>
                        <a:cubicBezTo>
                          <a:pt x="6506605" y="17498"/>
                          <a:pt x="6655586" y="-15953"/>
                          <a:pt x="6926843" y="0"/>
                        </a:cubicBezTo>
                        <a:cubicBezTo>
                          <a:pt x="7198100" y="15953"/>
                          <a:pt x="7439942" y="-28058"/>
                          <a:pt x="7664575" y="0"/>
                        </a:cubicBezTo>
                        <a:cubicBezTo>
                          <a:pt x="7889208" y="28058"/>
                          <a:pt x="8244819" y="-11603"/>
                          <a:pt x="8487178" y="0"/>
                        </a:cubicBezTo>
                        <a:cubicBezTo>
                          <a:pt x="8486954" y="11559"/>
                          <a:pt x="8486570" y="21146"/>
                          <a:pt x="8487178" y="36576"/>
                        </a:cubicBezTo>
                        <a:cubicBezTo>
                          <a:pt x="8363638" y="18444"/>
                          <a:pt x="8225194" y="49967"/>
                          <a:pt x="8004062" y="36576"/>
                        </a:cubicBezTo>
                        <a:cubicBezTo>
                          <a:pt x="7782930" y="23185"/>
                          <a:pt x="7442338" y="64256"/>
                          <a:pt x="7181458" y="36576"/>
                        </a:cubicBezTo>
                        <a:cubicBezTo>
                          <a:pt x="6920578" y="8896"/>
                          <a:pt x="6812793" y="31551"/>
                          <a:pt x="6698342" y="36576"/>
                        </a:cubicBezTo>
                        <a:cubicBezTo>
                          <a:pt x="6583891" y="41601"/>
                          <a:pt x="6260356" y="9334"/>
                          <a:pt x="5960610" y="36576"/>
                        </a:cubicBezTo>
                        <a:cubicBezTo>
                          <a:pt x="5660864" y="63818"/>
                          <a:pt x="5663756" y="35872"/>
                          <a:pt x="5562366" y="36576"/>
                        </a:cubicBezTo>
                        <a:cubicBezTo>
                          <a:pt x="5460976" y="37280"/>
                          <a:pt x="5069820" y="22312"/>
                          <a:pt x="4909506" y="36576"/>
                        </a:cubicBezTo>
                        <a:cubicBezTo>
                          <a:pt x="4749192" y="50840"/>
                          <a:pt x="4551078" y="46187"/>
                          <a:pt x="4426390" y="36576"/>
                        </a:cubicBezTo>
                        <a:cubicBezTo>
                          <a:pt x="4301702" y="26965"/>
                          <a:pt x="3916782" y="59932"/>
                          <a:pt x="3603786" y="36576"/>
                        </a:cubicBezTo>
                        <a:cubicBezTo>
                          <a:pt x="3290790" y="13220"/>
                          <a:pt x="3382822" y="52886"/>
                          <a:pt x="3205542" y="36576"/>
                        </a:cubicBezTo>
                        <a:cubicBezTo>
                          <a:pt x="3028262" y="20266"/>
                          <a:pt x="2723637" y="9596"/>
                          <a:pt x="2552682" y="36576"/>
                        </a:cubicBezTo>
                        <a:cubicBezTo>
                          <a:pt x="2381727" y="63556"/>
                          <a:pt x="2306903" y="19145"/>
                          <a:pt x="2154437" y="36576"/>
                        </a:cubicBezTo>
                        <a:cubicBezTo>
                          <a:pt x="2001972" y="54007"/>
                          <a:pt x="1880716" y="55934"/>
                          <a:pt x="1671321" y="36576"/>
                        </a:cubicBezTo>
                        <a:cubicBezTo>
                          <a:pt x="1461926" y="17218"/>
                          <a:pt x="1116754" y="69031"/>
                          <a:pt x="933590" y="36576"/>
                        </a:cubicBezTo>
                        <a:cubicBezTo>
                          <a:pt x="750426" y="4121"/>
                          <a:pt x="234904" y="7568"/>
                          <a:pt x="0" y="36576"/>
                        </a:cubicBezTo>
                        <a:cubicBezTo>
                          <a:pt x="-299" y="20797"/>
                          <a:pt x="-1602" y="1003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D8CBCD24-2F59-8CEB-97CE-391F83208563}"/>
              </a:ext>
            </a:extLst>
          </p:cNvPr>
          <p:cNvSpPr>
            <a:spLocks noGrp="1"/>
          </p:cNvSpPr>
          <p:nvPr>
            <p:ph type="body" sz="half" idx="1"/>
          </p:nvPr>
        </p:nvSpPr>
        <p:spPr>
          <a:xfrm>
            <a:off x="10595524" y="5413248"/>
            <a:ext cx="12502220" cy="6967728"/>
          </a:xfrm>
        </p:spPr>
        <p:txBody>
          <a:bodyPr vert="horz" lIns="91440" tIns="45720" rIns="91440" bIns="45720" rtlCol="0">
            <a:normAutofit/>
          </a:bodyPr>
          <a:lstStyle/>
          <a:p>
            <a:pPr indent="-228600" defTabSz="914400">
              <a:buFont typeface="Arial" panose="020B0604020202020204" pitchFamily="34" charset="0"/>
              <a:buChar char="•"/>
            </a:pPr>
            <a:r>
              <a:rPr lang="en-US" sz="2800" dirty="0" err="1">
                <a:effectLst/>
              </a:rPr>
              <a:t>Ms</a:t>
            </a:r>
            <a:r>
              <a:rPr lang="en-US" sz="2800" dirty="0">
                <a:effectLst/>
              </a:rPr>
              <a:t> Bangura explained that during the war, a rebel soldier or commander could “seize a woman, often in the course of an attack, and claim her as his wife” </a:t>
            </a:r>
            <a:endParaRPr lang="en-US" sz="2800" dirty="0"/>
          </a:p>
          <a:p>
            <a:pPr indent="-228600" defTabSz="914400">
              <a:buFont typeface="Arial" panose="020B0604020202020204" pitchFamily="34" charset="0"/>
              <a:buChar char="•"/>
            </a:pPr>
            <a:r>
              <a:rPr lang="en-US" sz="2800" i="1" dirty="0" err="1">
                <a:effectLst/>
              </a:rPr>
              <a:t>Brima</a:t>
            </a:r>
            <a:r>
              <a:rPr lang="en-US" sz="2800" i="1" dirty="0">
                <a:effectLst/>
              </a:rPr>
              <a:t> et al. </a:t>
            </a:r>
            <a:r>
              <a:rPr lang="en-US" sz="2800" dirty="0">
                <a:effectLst/>
              </a:rPr>
              <a:t>2005, Decision on Prosecution Request for Leave to Call an Additional Witness Zainab </a:t>
            </a:r>
            <a:r>
              <a:rPr lang="en-US" sz="2800" dirty="0" err="1">
                <a:effectLst/>
              </a:rPr>
              <a:t>Hawa</a:t>
            </a:r>
            <a:r>
              <a:rPr lang="en-US" sz="2800" dirty="0">
                <a:effectLst/>
              </a:rPr>
              <a:t> Bangura, paras. 4 and 13) </a:t>
            </a:r>
            <a:endParaRPr lang="en-US" sz="2800" dirty="0"/>
          </a:p>
          <a:p>
            <a:pPr indent="-228600" defTabSz="914400">
              <a:buFont typeface="Arial" panose="020B0604020202020204" pitchFamily="34" charset="0"/>
              <a:buChar char="•"/>
            </a:pPr>
            <a:r>
              <a:rPr lang="en-US" sz="2800" dirty="0">
                <a:effectLst/>
              </a:rPr>
              <a:t>The </a:t>
            </a:r>
            <a:r>
              <a:rPr lang="en-US" sz="2800" dirty="0" err="1">
                <a:effectLst/>
              </a:rPr>
              <a:t>defence</a:t>
            </a:r>
            <a:r>
              <a:rPr lang="en-US" sz="2800" dirty="0">
                <a:effectLst/>
              </a:rPr>
              <a:t>, in turn, argued that “in normal Sierra Leonean society many girls under the age of eighteen married without giving their consent, and were thus victims of forced marriage”, and that the crime committed was more akin to forcible abduction, as opposed to forcible marriage </a:t>
            </a:r>
            <a:endParaRPr lang="en-US" sz="2800" dirty="0"/>
          </a:p>
          <a:p>
            <a:pPr indent="-228600" defTabSz="914400">
              <a:buFont typeface="Arial" panose="020B0604020202020204" pitchFamily="34" charset="0"/>
              <a:buChar char="•"/>
            </a:pPr>
            <a:r>
              <a:rPr lang="en-US" sz="2800" dirty="0">
                <a:effectLst/>
              </a:rPr>
              <a:t>In the end, the Chambers reasoned that the facts fulfilled all the elements of sexual slavery when considered in their totality. The court said: “the use of the term ‘wife’ by the perpetrator in reference to the victim is indicative of the intent of the perpetrator to exercise ownership over the victim </a:t>
            </a:r>
            <a:endParaRPr lang="en-US" sz="2800" dirty="0"/>
          </a:p>
          <a:p>
            <a:pPr indent="-228600" defTabSz="914400">
              <a:buFont typeface="Arial" panose="020B0604020202020204" pitchFamily="34" charset="0"/>
              <a:buChar char="•"/>
            </a:pPr>
            <a:endParaRPr lang="en-US" sz="2800" dirty="0"/>
          </a:p>
        </p:txBody>
      </p:sp>
    </p:spTree>
    <p:extLst>
      <p:ext uri="{BB962C8B-B14F-4D97-AF65-F5344CB8AC3E}">
        <p14:creationId xmlns:p14="http://schemas.microsoft.com/office/powerpoint/2010/main" val="343065502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1" name="Rectangle 820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835078" y="2835076"/>
            <a:ext cx="13751636" cy="8081488"/>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03" name="Rectangle 820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16990" y="5320946"/>
            <a:ext cx="8711188" cy="8077206"/>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5" name="Rectangle 820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361764" y="3276170"/>
            <a:ext cx="13715144" cy="7162802"/>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07" name="Freeform: Shape 820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1494710" y="2402624"/>
            <a:ext cx="9616604" cy="8177332"/>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Заголовок 2">
            <a:extLst>
              <a:ext uri="{FF2B5EF4-FFF2-40B4-BE49-F238E27FC236}">
                <a16:creationId xmlns:a16="http://schemas.microsoft.com/office/drawing/2014/main" id="{0BB2C554-B7DF-5B29-02B5-F662CE1A24CB}"/>
              </a:ext>
            </a:extLst>
          </p:cNvPr>
          <p:cNvSpPr>
            <a:spLocks noGrp="1"/>
          </p:cNvSpPr>
          <p:nvPr>
            <p:ph type="title"/>
          </p:nvPr>
        </p:nvSpPr>
        <p:spPr>
          <a:xfrm>
            <a:off x="1320082" y="5534212"/>
            <a:ext cx="5761656" cy="6143812"/>
          </a:xfrm>
        </p:spPr>
        <p:txBody>
          <a:bodyPr vert="horz" lIns="91440" tIns="45720" rIns="91440" bIns="45720" rtlCol="0" anchor="t">
            <a:normAutofit/>
          </a:bodyPr>
          <a:lstStyle/>
          <a:p>
            <a:pPr algn="l" defTabSz="914400"/>
            <a:r>
              <a:rPr lang="en-US" sz="7400" kern="1200">
                <a:solidFill>
                  <a:srgbClr val="FFFFFF"/>
                </a:solidFill>
                <a:latin typeface="+mj-lt"/>
                <a:ea typeface="+mj-ea"/>
                <a:cs typeface="+mj-cs"/>
              </a:rPr>
              <a:t>INFLUENCE OF STORYTELLING</a:t>
            </a:r>
          </a:p>
        </p:txBody>
      </p:sp>
      <p:sp>
        <p:nvSpPr>
          <p:cNvPr id="4" name="Текст 3">
            <a:extLst>
              <a:ext uri="{FF2B5EF4-FFF2-40B4-BE49-F238E27FC236}">
                <a16:creationId xmlns:a16="http://schemas.microsoft.com/office/drawing/2014/main" id="{6FEEDD09-5238-CED6-21CE-DBF7D67DD666}"/>
              </a:ext>
            </a:extLst>
          </p:cNvPr>
          <p:cNvSpPr>
            <a:spLocks noGrp="1"/>
          </p:cNvSpPr>
          <p:nvPr>
            <p:ph type="body" sz="half" idx="1"/>
          </p:nvPr>
        </p:nvSpPr>
        <p:spPr>
          <a:xfrm>
            <a:off x="1320084" y="1613648"/>
            <a:ext cx="5839476" cy="2988234"/>
          </a:xfrm>
        </p:spPr>
        <p:txBody>
          <a:bodyPr vert="horz" lIns="91440" tIns="45720" rIns="91440" bIns="45720" rtlCol="0" anchor="b">
            <a:normAutofit/>
          </a:bodyPr>
          <a:lstStyle/>
          <a:p>
            <a:pPr marL="0" indent="0" defTabSz="914400">
              <a:spcBef>
                <a:spcPts val="1000"/>
              </a:spcBef>
              <a:buNone/>
            </a:pPr>
            <a:r>
              <a:rPr lang="en-US" sz="4000" b="0" i="0" u="none" strike="noStrike" kern="1200">
                <a:solidFill>
                  <a:srgbClr val="FFFFFF"/>
                </a:solidFill>
                <a:effectLst/>
                <a:latin typeface="+mn-lt"/>
                <a:ea typeface="+mn-ea"/>
                <a:cs typeface="+mn-cs"/>
              </a:rPr>
              <a:t>the stories people tell reflect values, identities, cultures and communities</a:t>
            </a:r>
            <a:endParaRPr lang="en-US" sz="4000" kern="1200">
              <a:solidFill>
                <a:srgbClr val="FFFFFF"/>
              </a:solidFill>
              <a:latin typeface="+mn-lt"/>
              <a:ea typeface="+mn-ea"/>
              <a:cs typeface="+mn-cs"/>
            </a:endParaRPr>
          </a:p>
        </p:txBody>
      </p:sp>
      <p:pic>
        <p:nvPicPr>
          <p:cNvPr id="8194" name="Picture 2" descr="Crime and its fear in social media | Humanities and Social Sciences  Communications">
            <a:extLst>
              <a:ext uri="{FF2B5EF4-FFF2-40B4-BE49-F238E27FC236}">
                <a16:creationId xmlns:a16="http://schemas.microsoft.com/office/drawing/2014/main" id="{43A61254-A7FC-D3BB-15F0-93EC8803038F}"/>
              </a:ext>
            </a:extLst>
          </p:cNvPr>
          <p:cNvPicPr>
            <a:picLocks noGrp="1" noChangeAspect="1" noChangeArrowheads="1"/>
          </p:cNvPicPr>
          <p:nvPr>
            <p:ph type="pic" sz="half" idx="21"/>
          </p:nvPr>
        </p:nvPicPr>
        <p:blipFill>
          <a:blip r:embed="rId2">
            <a:extLst>
              <a:ext uri="{28A0092B-C50C-407E-A947-70E740481C1C}">
                <a14:useLocalDpi xmlns:a14="http://schemas.microsoft.com/office/drawing/2010/main" val="0"/>
              </a:ext>
            </a:extLst>
          </a:blip>
          <a:srcRect l="6553" r="6553"/>
          <a:stretch>
            <a:fillRect/>
          </a:stretch>
        </p:blipFill>
        <p:spPr bwMode="auto">
          <a:xfrm>
            <a:off x="9004856" y="1993382"/>
            <a:ext cx="14451496" cy="9729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94924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AE0359B1-C7AE-CE10-1FB9-76783D642778}"/>
              </a:ext>
            </a:extLst>
          </p:cNvPr>
          <p:cNvSpPr>
            <a:spLocks noGrp="1"/>
          </p:cNvSpPr>
          <p:nvPr>
            <p:ph type="title" idx="4294967295"/>
          </p:nvPr>
        </p:nvSpPr>
        <p:spPr>
          <a:xfrm>
            <a:off x="3352800" y="730250"/>
            <a:ext cx="21031200" cy="2651125"/>
          </a:xfrm>
        </p:spPr>
        <p:txBody>
          <a:bodyPr/>
          <a:lstStyle/>
          <a:p>
            <a:r>
              <a:rPr lang="en-US" dirty="0">
                <a:solidFill>
                  <a:srgbClr val="222222"/>
                </a:solidFill>
                <a:latin typeface="-apple-system"/>
              </a:rPr>
              <a:t>The social media revolution</a:t>
            </a:r>
            <a:br>
              <a:rPr lang="en-US" dirty="0">
                <a:solidFill>
                  <a:srgbClr val="222222"/>
                </a:solidFill>
                <a:latin typeface="-apple-system"/>
              </a:rPr>
            </a:br>
            <a:endParaRPr lang="ru-UA" dirty="0"/>
          </a:p>
        </p:txBody>
      </p:sp>
      <p:sp>
        <p:nvSpPr>
          <p:cNvPr id="5" name="Объект 4">
            <a:extLst>
              <a:ext uri="{FF2B5EF4-FFF2-40B4-BE49-F238E27FC236}">
                <a16:creationId xmlns:a16="http://schemas.microsoft.com/office/drawing/2014/main" id="{EBEB569A-99E5-7B57-AC6C-5CF569181404}"/>
              </a:ext>
            </a:extLst>
          </p:cNvPr>
          <p:cNvSpPr>
            <a:spLocks noGrp="1"/>
          </p:cNvSpPr>
          <p:nvPr>
            <p:ph sz="half" idx="4294967295"/>
          </p:nvPr>
        </p:nvSpPr>
        <p:spPr>
          <a:xfrm>
            <a:off x="0" y="5010150"/>
            <a:ext cx="10315575" cy="7369175"/>
          </a:xfrm>
        </p:spPr>
        <p:txBody>
          <a:bodyPr>
            <a:normAutofit fontScale="77500" lnSpcReduction="20000"/>
          </a:bodyPr>
          <a:lstStyle/>
          <a:p>
            <a:r>
              <a:rPr lang="en-US" dirty="0">
                <a:solidFill>
                  <a:srgbClr val="222222"/>
                </a:solidFill>
                <a:latin typeface="-apple-system"/>
              </a:rPr>
              <a:t>The use of social media completely </a:t>
            </a:r>
            <a:r>
              <a:rPr lang="en-US" dirty="0" err="1">
                <a:solidFill>
                  <a:srgbClr val="222222"/>
                </a:solidFill>
                <a:latin typeface="-apple-system"/>
              </a:rPr>
              <a:t>revolutionised</a:t>
            </a:r>
            <a:r>
              <a:rPr lang="en-US" dirty="0">
                <a:solidFill>
                  <a:srgbClr val="222222"/>
                </a:solidFill>
                <a:latin typeface="-apple-system"/>
              </a:rPr>
              <a:t> the way in which information is now shared and consumed, and is now a relevant part of government agencies and companies </a:t>
            </a:r>
          </a:p>
          <a:p>
            <a:r>
              <a:rPr lang="en-US" dirty="0">
                <a:solidFill>
                  <a:srgbClr val="222222"/>
                </a:solidFill>
                <a:latin typeface="-apple-system"/>
              </a:rPr>
              <a:t>Social media has given its users the ability to share content and opinions without having to depend on traditional and </a:t>
            </a:r>
            <a:r>
              <a:rPr lang="en-US" dirty="0" err="1">
                <a:solidFill>
                  <a:srgbClr val="222222"/>
                </a:solidFill>
                <a:latin typeface="-apple-system"/>
              </a:rPr>
              <a:t>centralised</a:t>
            </a:r>
            <a:r>
              <a:rPr lang="en-US" dirty="0">
                <a:solidFill>
                  <a:srgbClr val="222222"/>
                </a:solidFill>
                <a:latin typeface="-apple-system"/>
              </a:rPr>
              <a:t> news media outlets, potentially obtaining a more </a:t>
            </a:r>
            <a:r>
              <a:rPr lang="en-US" i="1" dirty="0">
                <a:solidFill>
                  <a:srgbClr val="222222"/>
                </a:solidFill>
                <a:latin typeface="-apple-system"/>
              </a:rPr>
              <a:t>democratic</a:t>
            </a:r>
            <a:r>
              <a:rPr lang="en-US" dirty="0">
                <a:solidFill>
                  <a:srgbClr val="222222"/>
                </a:solidFill>
                <a:latin typeface="-apple-system"/>
              </a:rPr>
              <a:t> distribution of opinions, offering users the ability to reach a large proportion of the population </a:t>
            </a:r>
          </a:p>
          <a:p>
            <a:endParaRPr lang="ru-UA" dirty="0"/>
          </a:p>
        </p:txBody>
      </p:sp>
      <p:sp>
        <p:nvSpPr>
          <p:cNvPr id="7" name="Объект 6">
            <a:extLst>
              <a:ext uri="{FF2B5EF4-FFF2-40B4-BE49-F238E27FC236}">
                <a16:creationId xmlns:a16="http://schemas.microsoft.com/office/drawing/2014/main" id="{FFC0DA1F-F4A8-FD4F-34B1-BB83A664D943}"/>
              </a:ext>
            </a:extLst>
          </p:cNvPr>
          <p:cNvSpPr>
            <a:spLocks noGrp="1"/>
          </p:cNvSpPr>
          <p:nvPr>
            <p:ph sz="quarter" idx="4294967295"/>
          </p:nvPr>
        </p:nvSpPr>
        <p:spPr>
          <a:xfrm>
            <a:off x="14017625" y="5010150"/>
            <a:ext cx="10366375" cy="7369175"/>
          </a:xfrm>
        </p:spPr>
        <p:txBody>
          <a:bodyPr>
            <a:normAutofit fontScale="62500" lnSpcReduction="20000"/>
          </a:bodyPr>
          <a:lstStyle/>
          <a:p>
            <a:r>
              <a:rPr lang="en-US" b="0" i="0" u="none" strike="noStrike" dirty="0">
                <a:solidFill>
                  <a:srgbClr val="222222"/>
                </a:solidFill>
                <a:effectLst/>
                <a:latin typeface="-apple-system"/>
              </a:rPr>
              <a:t>There are significant differences between what is published in traditional media, and what is posted on social media. For instance, traditional media typically covers major disasters in more depth than social media</a:t>
            </a:r>
          </a:p>
          <a:p>
            <a:r>
              <a:rPr lang="en-US" b="0" i="0" u="none" strike="noStrike" dirty="0">
                <a:solidFill>
                  <a:srgbClr val="222222"/>
                </a:solidFill>
                <a:effectLst/>
                <a:latin typeface="-apple-system"/>
              </a:rPr>
              <a:t> In terms of crime, social media could provide a more accurate description of the crime suffered in a country or a city than traditional media does.</a:t>
            </a:r>
          </a:p>
          <a:p>
            <a:r>
              <a:rPr lang="en-US" b="0" i="0" u="none" strike="noStrike" dirty="0">
                <a:solidFill>
                  <a:srgbClr val="222222"/>
                </a:solidFill>
                <a:effectLst/>
                <a:latin typeface="-apple-system"/>
              </a:rPr>
              <a:t> Victims, indirect victims, and witnesses might be inclined to share their thoughts after experiencing a crime, regardless of whether that crime was minor or not, so that social media might be able to provide a more accurate version of the criminal reality of a city. </a:t>
            </a:r>
          </a:p>
          <a:p>
            <a:r>
              <a:rPr lang="en-US" b="0" i="0" u="none" strike="noStrike" dirty="0">
                <a:solidFill>
                  <a:srgbClr val="222222"/>
                </a:solidFill>
                <a:effectLst/>
                <a:latin typeface="-apple-system"/>
              </a:rPr>
              <a:t>Leaving aside the potential readability issues  and fake news social media could potentially provide a powerful tool for detecting crime trends and patterns.</a:t>
            </a:r>
            <a:endParaRPr lang="ru-UA" dirty="0"/>
          </a:p>
        </p:txBody>
      </p:sp>
      <p:pic>
        <p:nvPicPr>
          <p:cNvPr id="9218" name="Picture 2" descr="Challenging Criminalisation Globally - Accountability International">
            <a:extLst>
              <a:ext uri="{FF2B5EF4-FFF2-40B4-BE49-F238E27FC236}">
                <a16:creationId xmlns:a16="http://schemas.microsoft.com/office/drawing/2014/main" id="{00D460CF-6E9A-EF6C-5C6A-0DB08DFEB1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5575" y="5010150"/>
            <a:ext cx="3437001" cy="6291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4829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950EF25-A145-EF20-2B81-57221079803C}"/>
              </a:ext>
            </a:extLst>
          </p:cNvPr>
          <p:cNvPicPr>
            <a:picLocks noChangeAspect="1"/>
          </p:cNvPicPr>
          <p:nvPr/>
        </p:nvPicPr>
        <p:blipFill rotWithShape="1">
          <a:blip r:embed="rId2"/>
          <a:srcRect t="10000"/>
          <a:stretch/>
        </p:blipFill>
        <p:spPr>
          <a:xfrm>
            <a:off x="-6094" y="10"/>
            <a:ext cx="24383998" cy="13715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415204"/>
            <a:ext cx="24383998" cy="6324292"/>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67EFF75-EE1B-B417-2809-8ED5AD2BA88D}"/>
              </a:ext>
            </a:extLst>
          </p:cNvPr>
          <p:cNvSpPr>
            <a:spLocks noGrp="1"/>
          </p:cNvSpPr>
          <p:nvPr>
            <p:ph type="title"/>
          </p:nvPr>
        </p:nvSpPr>
        <p:spPr>
          <a:xfrm>
            <a:off x="2194560" y="651100"/>
            <a:ext cx="20116800" cy="7149556"/>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defTabSz="914400"/>
            <a:r>
              <a:rPr lang="en-US" sz="10400" dirty="0">
                <a:solidFill>
                  <a:srgbClr val="FFFFFF"/>
                </a:solidFill>
              </a:rPr>
              <a:t>WEAKNESS OF STATE</a:t>
            </a:r>
          </a:p>
        </p:txBody>
      </p:sp>
      <p:sp>
        <p:nvSpPr>
          <p:cNvPr id="3" name="Текст 2">
            <a:extLst>
              <a:ext uri="{FF2B5EF4-FFF2-40B4-BE49-F238E27FC236}">
                <a16:creationId xmlns:a16="http://schemas.microsoft.com/office/drawing/2014/main" id="{C92EA532-488A-F60C-F233-4593B878D940}"/>
              </a:ext>
            </a:extLst>
          </p:cNvPr>
          <p:cNvSpPr>
            <a:spLocks noGrp="1"/>
          </p:cNvSpPr>
          <p:nvPr>
            <p:ph type="body" idx="1"/>
          </p:nvPr>
        </p:nvSpPr>
        <p:spPr>
          <a:xfrm>
            <a:off x="2200102" y="8144086"/>
            <a:ext cx="20116800" cy="2565414"/>
          </a:xfrm>
          <a:effectLst>
            <a:outerShdw blurRad="50800" dist="38100" dir="2700000" algn="tl" rotWithShape="0">
              <a:prstClr val="black">
                <a:alpha val="40000"/>
              </a:prstClr>
            </a:outerShdw>
          </a:effectLst>
        </p:spPr>
        <p:txBody>
          <a:bodyPr vert="horz" lIns="91440" tIns="45720" rIns="91440" bIns="45720" rtlCol="0">
            <a:normAutofit/>
          </a:bodyPr>
          <a:lstStyle/>
          <a:p>
            <a:pPr algn="ctr" defTabSz="914400">
              <a:spcBef>
                <a:spcPts val="1000"/>
              </a:spcBef>
            </a:pPr>
            <a:r>
              <a:rPr lang="en-US" sz="4000" dirty="0">
                <a:solidFill>
                  <a:srgbClr val="FFFFFF"/>
                </a:solidFill>
              </a:rPr>
              <a:t>SUBSTITUTION</a:t>
            </a:r>
            <a:br>
              <a:rPr lang="en-US" sz="4000" dirty="0">
                <a:solidFill>
                  <a:srgbClr val="FFFFFF"/>
                </a:solidFill>
              </a:rPr>
            </a:br>
            <a:r>
              <a:rPr lang="en-US" sz="4000" dirty="0">
                <a:solidFill>
                  <a:srgbClr val="FFFFFF"/>
                </a:solidFill>
              </a:rPr>
              <a:t>SUBLIMATION</a:t>
            </a:r>
            <a:br>
              <a:rPr lang="en-US" sz="4000" dirty="0">
                <a:solidFill>
                  <a:srgbClr val="FFFFFF"/>
                </a:solidFill>
              </a:rPr>
            </a:br>
            <a:r>
              <a:rPr lang="en-US" sz="4000" dirty="0">
                <a:solidFill>
                  <a:srgbClr val="FFFFFF"/>
                </a:solidFill>
              </a:rPr>
              <a:t>SELF AWARENESS</a:t>
            </a:r>
          </a:p>
        </p:txBody>
      </p:sp>
    </p:spTree>
    <p:extLst>
      <p:ext uri="{BB962C8B-B14F-4D97-AF65-F5344CB8AC3E}">
        <p14:creationId xmlns:p14="http://schemas.microsoft.com/office/powerpoint/2010/main" val="1604049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Изображение выглядит как диаграмма&#10;&#10;Автоматически созданное описание">
            <a:extLst>
              <a:ext uri="{FF2B5EF4-FFF2-40B4-BE49-F238E27FC236}">
                <a16:creationId xmlns:a16="http://schemas.microsoft.com/office/drawing/2014/main" id="{039CE266-F4F3-6C79-EEF6-92A9719E7AFB}"/>
              </a:ext>
            </a:extLst>
          </p:cNvPr>
          <p:cNvPicPr>
            <a:picLocks noChangeAspect="1"/>
          </p:cNvPicPr>
          <p:nvPr/>
        </p:nvPicPr>
        <p:blipFill rotWithShape="1">
          <a:blip r:embed="rId2"/>
          <a:srcRect t="8702" r="26171" b="390"/>
          <a:stretch/>
        </p:blipFill>
        <p:spPr>
          <a:xfrm>
            <a:off x="7046976" y="10"/>
            <a:ext cx="17337024" cy="13715990"/>
          </a:xfrm>
          <a:prstGeom prst="rect">
            <a:avLst/>
          </a:prstGeom>
        </p:spPr>
      </p:pic>
      <p:sp>
        <p:nvSpPr>
          <p:cNvPr id="20" name="Rectangle 19">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9513202" cy="13716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9432840F-CA0E-3787-DAF2-615AEFEABA33}"/>
              </a:ext>
            </a:extLst>
          </p:cNvPr>
          <p:cNvSpPr>
            <a:spLocks noGrp="1"/>
          </p:cNvSpPr>
          <p:nvPr>
            <p:ph type="title"/>
          </p:nvPr>
        </p:nvSpPr>
        <p:spPr>
          <a:xfrm>
            <a:off x="955962" y="2244726"/>
            <a:ext cx="8046720" cy="6408268"/>
          </a:xfrm>
        </p:spPr>
        <p:txBody>
          <a:bodyPr vert="horz" lIns="91440" tIns="45720" rIns="91440" bIns="45720" rtlCol="0" anchor="b">
            <a:normAutofit/>
          </a:bodyPr>
          <a:lstStyle/>
          <a:p>
            <a:pPr defTabSz="914400"/>
            <a:r>
              <a:rPr lang="en-US" sz="8900"/>
              <a:t>The constituent elements of the theory of criminalization are:</a:t>
            </a:r>
          </a:p>
        </p:txBody>
      </p:sp>
      <p:sp>
        <p:nvSpPr>
          <p:cNvPr id="3" name="Текст 2">
            <a:extLst>
              <a:ext uri="{FF2B5EF4-FFF2-40B4-BE49-F238E27FC236}">
                <a16:creationId xmlns:a16="http://schemas.microsoft.com/office/drawing/2014/main" id="{7D56AA1D-92BA-8E40-8CFE-C2215E1DB494}"/>
              </a:ext>
            </a:extLst>
          </p:cNvPr>
          <p:cNvSpPr>
            <a:spLocks noGrp="1"/>
          </p:cNvSpPr>
          <p:nvPr>
            <p:ph type="body" idx="1"/>
          </p:nvPr>
        </p:nvSpPr>
        <p:spPr>
          <a:xfrm>
            <a:off x="955960" y="9745844"/>
            <a:ext cx="11236040" cy="3496258"/>
          </a:xfrm>
        </p:spPr>
        <p:txBody>
          <a:bodyPr vert="horz" lIns="91440" tIns="45720" rIns="91440" bIns="45720" rtlCol="0">
            <a:normAutofit fontScale="92500" lnSpcReduction="10000"/>
          </a:bodyPr>
          <a:lstStyle/>
          <a:p>
            <a:pPr defTabSz="914400">
              <a:spcBef>
                <a:spcPts val="1000"/>
              </a:spcBef>
            </a:pPr>
            <a:r>
              <a:rPr lang="en-US" sz="2200" dirty="0">
                <a:solidFill>
                  <a:schemeClr val="tx1"/>
                </a:solidFill>
              </a:rPr>
              <a:t> 1</a:t>
            </a:r>
            <a:r>
              <a:rPr lang="en-US" sz="4400" dirty="0">
                <a:solidFill>
                  <a:schemeClr val="tx1"/>
                </a:solidFill>
                <a:latin typeface="Times New Roman" panose="02020603050405020304" pitchFamily="18" charset="0"/>
                <a:cs typeface="Times New Roman" panose="02020603050405020304" pitchFamily="18" charset="0"/>
              </a:rPr>
              <a:t>) </a:t>
            </a:r>
            <a:r>
              <a:rPr lang="en-US" sz="4400" b="0" i="0" u="none" strike="noStrike" dirty="0">
                <a:solidFill>
                  <a:schemeClr val="tx1"/>
                </a:solidFill>
                <a:effectLst/>
                <a:latin typeface="Times New Roman" panose="02020603050405020304" pitchFamily="18" charset="0"/>
                <a:cs typeface="Times New Roman" panose="02020603050405020304" pitchFamily="18" charset="0"/>
              </a:rPr>
              <a:t>The fundamental directions and methods of implementing criminal-legal regulation;</a:t>
            </a:r>
          </a:p>
          <a:p>
            <a:pPr defTabSz="914400">
              <a:spcBef>
                <a:spcPts val="1000"/>
              </a:spcBef>
            </a:pPr>
            <a:r>
              <a:rPr lang="en-US" sz="4400" b="0" i="0" u="none" strike="noStrike" dirty="0">
                <a:solidFill>
                  <a:schemeClr val="tx1"/>
                </a:solidFill>
                <a:effectLst/>
                <a:latin typeface="Times New Roman" panose="02020603050405020304" pitchFamily="18" charset="0"/>
                <a:cs typeface="Times New Roman" panose="02020603050405020304" pitchFamily="18" charset="0"/>
              </a:rPr>
              <a:t>The grounds for criminalization;</a:t>
            </a:r>
          </a:p>
          <a:p>
            <a:pPr defTabSz="914400">
              <a:spcBef>
                <a:spcPts val="1000"/>
              </a:spcBef>
            </a:pPr>
            <a:r>
              <a:rPr lang="en-US" sz="4400" b="0" i="0" u="none" strike="noStrike" dirty="0">
                <a:solidFill>
                  <a:schemeClr val="tx1"/>
                </a:solidFill>
                <a:effectLst/>
                <a:latin typeface="Times New Roman" panose="02020603050405020304" pitchFamily="18" charset="0"/>
                <a:cs typeface="Times New Roman" panose="02020603050405020304" pitchFamily="18" charset="0"/>
              </a:rPr>
              <a:t>The legislative technique and principles of criminalization</a:t>
            </a:r>
            <a:r>
              <a:rPr lang="en-US" sz="2200" b="0" i="0" u="none" strike="noStrike" dirty="0">
                <a:solidFill>
                  <a:schemeClr val="tx1"/>
                </a:solidFill>
                <a:effectLst/>
              </a:rPr>
              <a:t>.</a:t>
            </a:r>
          </a:p>
          <a:p>
            <a:pPr defTabSz="914400">
              <a:spcBef>
                <a:spcPts val="1000"/>
              </a:spcBef>
            </a:pPr>
            <a:br>
              <a:rPr lang="en-US" sz="2200" dirty="0">
                <a:solidFill>
                  <a:schemeClr val="tx1"/>
                </a:solidFill>
              </a:rPr>
            </a:br>
            <a:endParaRPr lang="en-US" sz="2200" dirty="0">
              <a:solidFill>
                <a:schemeClr val="tx1"/>
              </a:solidFill>
            </a:endParaRPr>
          </a:p>
        </p:txBody>
      </p:sp>
      <p:sp>
        <p:nvSpPr>
          <p:cNvPr id="22" name="Rectangle 21">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19842" y="693582"/>
            <a:ext cx="292608" cy="1408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2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58" y="9093840"/>
            <a:ext cx="7955280" cy="3657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1202466"/>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4257E-1E2A-4AC7-89EC-1FB65C9C0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03E1C8F1-97F5-489C-8308-958F096572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22538672" cy="4017278"/>
          </a:xfrm>
          <a:custGeom>
            <a:avLst/>
            <a:gdLst>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296127 w 11269336"/>
              <a:gd name="connsiteY139" fmla="*/ 2023208 h 2323145"/>
              <a:gd name="connsiteX140" fmla="*/ 5174645 w 11269336"/>
              <a:gd name="connsiteY140" fmla="*/ 2088358 h 2323145"/>
              <a:gd name="connsiteX141" fmla="*/ 5092476 w 11269336"/>
              <a:gd name="connsiteY141" fmla="*/ 2100737 h 2323145"/>
              <a:gd name="connsiteX142" fmla="*/ 5060738 w 11269336"/>
              <a:gd name="connsiteY142" fmla="*/ 2083274 h 2323145"/>
              <a:gd name="connsiteX143" fmla="*/ 4860988 w 11269336"/>
              <a:gd name="connsiteY143" fmla="*/ 2135698 h 2323145"/>
              <a:gd name="connsiteX144" fmla="*/ 4807902 w 11269336"/>
              <a:gd name="connsiteY144" fmla="*/ 2138894 h 2323145"/>
              <a:gd name="connsiteX145" fmla="*/ 4765388 w 11269336"/>
              <a:gd name="connsiteY145" fmla="*/ 2162525 h 2323145"/>
              <a:gd name="connsiteX146" fmla="*/ 4745033 w 11269336"/>
              <a:gd name="connsiteY146" fmla="*/ 2158859 h 2323145"/>
              <a:gd name="connsiteX147" fmla="*/ 4741475 w 11269336"/>
              <a:gd name="connsiteY147" fmla="*/ 2157998 h 2323145"/>
              <a:gd name="connsiteX148" fmla="*/ 4728247 w 11269336"/>
              <a:gd name="connsiteY148" fmla="*/ 2159526 h 2323145"/>
              <a:gd name="connsiteX149" fmla="*/ 4723263 w 11269336"/>
              <a:gd name="connsiteY149" fmla="*/ 2153742 h 2323145"/>
              <a:gd name="connsiteX150" fmla="*/ 4702453 w 11269336"/>
              <a:gd name="connsiteY150" fmla="*/ 2151586 h 2323145"/>
              <a:gd name="connsiteX151" fmla="*/ 4678455 w 11269336"/>
              <a:gd name="connsiteY151" fmla="*/ 2156131 h 2323145"/>
              <a:gd name="connsiteX152" fmla="*/ 4593061 w 11269336"/>
              <a:gd name="connsiteY152" fmla="*/ 2171597 h 2323145"/>
              <a:gd name="connsiteX153" fmla="*/ 4579902 w 11269336"/>
              <a:gd name="connsiteY153" fmla="*/ 2177927 h 2323145"/>
              <a:gd name="connsiteX154" fmla="*/ 4533444 w 11269336"/>
              <a:gd name="connsiteY154" fmla="*/ 2181200 h 2323145"/>
              <a:gd name="connsiteX155" fmla="*/ 4492832 w 11269336"/>
              <a:gd name="connsiteY155" fmla="*/ 2188033 h 2323145"/>
              <a:gd name="connsiteX156" fmla="*/ 4467257 w 11269336"/>
              <a:gd name="connsiteY156" fmla="*/ 2196121 h 2323145"/>
              <a:gd name="connsiteX157" fmla="*/ 4459937 w 11269336"/>
              <a:gd name="connsiteY157" fmla="*/ 2195182 h 2323145"/>
              <a:gd name="connsiteX158" fmla="*/ 4433312 w 11269336"/>
              <a:gd name="connsiteY158" fmla="*/ 2199004 h 2323145"/>
              <a:gd name="connsiteX159" fmla="*/ 4420601 w 11269336"/>
              <a:gd name="connsiteY159" fmla="*/ 2205158 h 2323145"/>
              <a:gd name="connsiteX160" fmla="*/ 4405765 w 11269336"/>
              <a:gd name="connsiteY160" fmla="*/ 2199902 h 2323145"/>
              <a:gd name="connsiteX161" fmla="*/ 4401354 w 11269336"/>
              <a:gd name="connsiteY161" fmla="*/ 2194745 h 2323145"/>
              <a:gd name="connsiteX162" fmla="*/ 4383151 w 11269336"/>
              <a:gd name="connsiteY162" fmla="*/ 2201140 h 2323145"/>
              <a:gd name="connsiteX163" fmla="*/ 4366646 w 11269336"/>
              <a:gd name="connsiteY163" fmla="*/ 2198564 h 2323145"/>
              <a:gd name="connsiteX164" fmla="*/ 4354009 w 11269336"/>
              <a:gd name="connsiteY164" fmla="*/ 2204984 h 2323145"/>
              <a:gd name="connsiteX165" fmla="*/ 4348284 w 11269336"/>
              <a:gd name="connsiteY165" fmla="*/ 2205270 h 2323145"/>
              <a:gd name="connsiteX166" fmla="*/ 4333906 w 11269336"/>
              <a:gd name="connsiteY166" fmla="*/ 2205251 h 2323145"/>
              <a:gd name="connsiteX167" fmla="*/ 4308819 w 11269336"/>
              <a:gd name="connsiteY167" fmla="*/ 2203822 h 2323145"/>
              <a:gd name="connsiteX168" fmla="*/ 4301210 w 11269336"/>
              <a:gd name="connsiteY168" fmla="*/ 2204456 h 2323145"/>
              <a:gd name="connsiteX169" fmla="*/ 4283095 w 11269336"/>
              <a:gd name="connsiteY169" fmla="*/ 2198177 h 2323145"/>
              <a:gd name="connsiteX170" fmla="*/ 4250119 w 11269336"/>
              <a:gd name="connsiteY170" fmla="*/ 2196342 h 2323145"/>
              <a:gd name="connsiteX171" fmla="*/ 4189203 w 11269336"/>
              <a:gd name="connsiteY171" fmla="*/ 2178994 h 2323145"/>
              <a:gd name="connsiteX172" fmla="*/ 4154035 w 11269336"/>
              <a:gd name="connsiteY172" fmla="*/ 2171950 h 2323145"/>
              <a:gd name="connsiteX173" fmla="*/ 4129569 w 11269336"/>
              <a:gd name="connsiteY173" fmla="*/ 2163850 h 2323145"/>
              <a:gd name="connsiteX174" fmla="*/ 4061250 w 11269336"/>
              <a:gd name="connsiteY174" fmla="*/ 2159236 h 2323145"/>
              <a:gd name="connsiteX175" fmla="*/ 3945480 w 11269336"/>
              <a:gd name="connsiteY175" fmla="*/ 2158279 h 2323145"/>
              <a:gd name="connsiteX176" fmla="*/ 3921468 w 11269336"/>
              <a:gd name="connsiteY176" fmla="*/ 2156588 h 2323145"/>
              <a:gd name="connsiteX177" fmla="*/ 3903348 w 11269336"/>
              <a:gd name="connsiteY177" fmla="*/ 2149220 h 2323145"/>
              <a:gd name="connsiteX178" fmla="*/ 3901342 w 11269336"/>
              <a:gd name="connsiteY178" fmla="*/ 2142355 h 2323145"/>
              <a:gd name="connsiteX179" fmla="*/ 3888539 w 11269336"/>
              <a:gd name="connsiteY179" fmla="*/ 2140476 h 2323145"/>
              <a:gd name="connsiteX180" fmla="*/ 3885662 w 11269336"/>
              <a:gd name="connsiteY180" fmla="*/ 2138740 h 2323145"/>
              <a:gd name="connsiteX181" fmla="*/ 3868627 w 11269336"/>
              <a:gd name="connsiteY181" fmla="*/ 2130023 h 2323145"/>
              <a:gd name="connsiteX182" fmla="*/ 3819177 w 11269336"/>
              <a:gd name="connsiteY182" fmla="*/ 2142111 h 2323145"/>
              <a:gd name="connsiteX183" fmla="*/ 3769100 w 11269336"/>
              <a:gd name="connsiteY183" fmla="*/ 2131731 h 2323145"/>
              <a:gd name="connsiteX184" fmla="*/ 3562752 w 11269336"/>
              <a:gd name="connsiteY184" fmla="*/ 2131785 h 2323145"/>
              <a:gd name="connsiteX185" fmla="*/ 3541402 w 11269336"/>
              <a:gd name="connsiteY185" fmla="*/ 2106821 h 2323145"/>
              <a:gd name="connsiteX186" fmla="*/ 3460591 w 11269336"/>
              <a:gd name="connsiteY186" fmla="*/ 2097951 h 2323145"/>
              <a:gd name="connsiteX187" fmla="*/ 3320348 w 11269336"/>
              <a:gd name="connsiteY187" fmla="*/ 2130191 h 2323145"/>
              <a:gd name="connsiteX188" fmla="*/ 3170922 w 11269336"/>
              <a:gd name="connsiteY188" fmla="*/ 2115957 h 2323145"/>
              <a:gd name="connsiteX189" fmla="*/ 3156256 w 11269336"/>
              <a:gd name="connsiteY189" fmla="*/ 2124773 h 2323145"/>
              <a:gd name="connsiteX190" fmla="*/ 3140298 w 11269336"/>
              <a:gd name="connsiteY190" fmla="*/ 2129182 h 2323145"/>
              <a:gd name="connsiteX191" fmla="*/ 3138514 w 11269336"/>
              <a:gd name="connsiteY191" fmla="*/ 2128069 h 2323145"/>
              <a:gd name="connsiteX192" fmla="*/ 3120467 w 11269336"/>
              <a:gd name="connsiteY192" fmla="*/ 2128281 h 2323145"/>
              <a:gd name="connsiteX193" fmla="*/ 3116175 w 11269336"/>
              <a:gd name="connsiteY193" fmla="*/ 2131633 h 2323145"/>
              <a:gd name="connsiteX194" fmla="*/ 3103685 w 11269336"/>
              <a:gd name="connsiteY194" fmla="*/ 2132814 h 2323145"/>
              <a:gd name="connsiteX195" fmla="*/ 3078794 w 11269336"/>
              <a:gd name="connsiteY195" fmla="*/ 2137935 h 2323145"/>
              <a:gd name="connsiteX196" fmla="*/ 3074407 w 11269336"/>
              <a:gd name="connsiteY196" fmla="*/ 2136274 h 2323145"/>
              <a:gd name="connsiteX197" fmla="*/ 3037285 w 11269336"/>
              <a:gd name="connsiteY197" fmla="*/ 2139919 h 2323145"/>
              <a:gd name="connsiteX198" fmla="*/ 3036901 w 11269336"/>
              <a:gd name="connsiteY198" fmla="*/ 2138726 h 2323145"/>
              <a:gd name="connsiteX199" fmla="*/ 3026996 w 11269336"/>
              <a:gd name="connsiteY199" fmla="*/ 2134322 h 2323145"/>
              <a:gd name="connsiteX200" fmla="*/ 3007772 w 11269336"/>
              <a:gd name="connsiteY200" fmla="*/ 2128742 h 2323145"/>
              <a:gd name="connsiteX201" fmla="*/ 2965030 w 11269336"/>
              <a:gd name="connsiteY201" fmla="*/ 2100494 h 2323145"/>
              <a:gd name="connsiteX202" fmla="*/ 2926342 w 11269336"/>
              <a:gd name="connsiteY202" fmla="*/ 2104155 h 2323145"/>
              <a:gd name="connsiteX203" fmla="*/ 2918608 w 11269336"/>
              <a:gd name="connsiteY203" fmla="*/ 2104215 h 2323145"/>
              <a:gd name="connsiteX204" fmla="*/ 2918475 w 11269336"/>
              <a:gd name="connsiteY204" fmla="*/ 2103937 h 2323145"/>
              <a:gd name="connsiteX205" fmla="*/ 2910360 w 11269336"/>
              <a:gd name="connsiteY205" fmla="*/ 2103444 h 2323145"/>
              <a:gd name="connsiteX206" fmla="*/ 2904507 w 11269336"/>
              <a:gd name="connsiteY206" fmla="*/ 2104326 h 2323145"/>
              <a:gd name="connsiteX207" fmla="*/ 2889503 w 11269336"/>
              <a:gd name="connsiteY207" fmla="*/ 2104443 h 2323145"/>
              <a:gd name="connsiteX208" fmla="*/ 2884480 w 11269336"/>
              <a:gd name="connsiteY208" fmla="*/ 2102626 h 2323145"/>
              <a:gd name="connsiteX209" fmla="*/ 2882689 w 11269336"/>
              <a:gd name="connsiteY209" fmla="*/ 2099228 h 2323145"/>
              <a:gd name="connsiteX210" fmla="*/ 2881291 w 11269336"/>
              <a:gd name="connsiteY210" fmla="*/ 2099618 h 2323145"/>
              <a:gd name="connsiteX211" fmla="*/ 2853979 w 11269336"/>
              <a:gd name="connsiteY211" fmla="*/ 2090388 h 2323145"/>
              <a:gd name="connsiteX212" fmla="*/ 2791790 w 11269336"/>
              <a:gd name="connsiteY212" fmla="*/ 2080332 h 2323145"/>
              <a:gd name="connsiteX213" fmla="*/ 2755844 w 11269336"/>
              <a:gd name="connsiteY213" fmla="*/ 2078874 h 2323145"/>
              <a:gd name="connsiteX214" fmla="*/ 2657742 w 11269336"/>
              <a:gd name="connsiteY214" fmla="*/ 2070179 h 2323145"/>
              <a:gd name="connsiteX215" fmla="*/ 2559549 w 11269336"/>
              <a:gd name="connsiteY215" fmla="*/ 2057873 h 2323145"/>
              <a:gd name="connsiteX216" fmla="*/ 2512054 w 11269336"/>
              <a:gd name="connsiteY216" fmla="*/ 2031671 h 2323145"/>
              <a:gd name="connsiteX217" fmla="*/ 2506437 w 11269336"/>
              <a:gd name="connsiteY217" fmla="*/ 2030918 h 2323145"/>
              <a:gd name="connsiteX218" fmla="*/ 2491752 w 11269336"/>
              <a:gd name="connsiteY218" fmla="*/ 2033906 h 2323145"/>
              <a:gd name="connsiteX219" fmla="*/ 2486338 w 11269336"/>
              <a:gd name="connsiteY219" fmla="*/ 2035862 h 2323145"/>
              <a:gd name="connsiteX220" fmla="*/ 2478186 w 11269336"/>
              <a:gd name="connsiteY220" fmla="*/ 2036953 h 2323145"/>
              <a:gd name="connsiteX221" fmla="*/ 2477950 w 11269336"/>
              <a:gd name="connsiteY221" fmla="*/ 2036715 h 2323145"/>
              <a:gd name="connsiteX222" fmla="*/ 2470381 w 11269336"/>
              <a:gd name="connsiteY222" fmla="*/ 2038256 h 2323145"/>
              <a:gd name="connsiteX223" fmla="*/ 2433781 w 11269336"/>
              <a:gd name="connsiteY223" fmla="*/ 2049140 h 2323145"/>
              <a:gd name="connsiteX224" fmla="*/ 2381172 w 11269336"/>
              <a:gd name="connsiteY224" fmla="*/ 2030645 h 2323145"/>
              <a:gd name="connsiteX225" fmla="*/ 2360198 w 11269336"/>
              <a:gd name="connsiteY225" fmla="*/ 2029059 h 2323145"/>
              <a:gd name="connsiteX226" fmla="*/ 2348815 w 11269336"/>
              <a:gd name="connsiteY226" fmla="*/ 2026798 h 2323145"/>
              <a:gd name="connsiteX227" fmla="*/ 2347988 w 11269336"/>
              <a:gd name="connsiteY227" fmla="*/ 2025745 h 2323145"/>
              <a:gd name="connsiteX228" fmla="*/ 2312920 w 11269336"/>
              <a:gd name="connsiteY228" fmla="*/ 2036311 h 2323145"/>
              <a:gd name="connsiteX229" fmla="*/ 2307986 w 11269336"/>
              <a:gd name="connsiteY229" fmla="*/ 2035583 h 2323145"/>
              <a:gd name="connsiteX230" fmla="*/ 2285481 w 11269336"/>
              <a:gd name="connsiteY230" fmla="*/ 2045197 h 2323145"/>
              <a:gd name="connsiteX231" fmla="*/ 2273666 w 11269336"/>
              <a:gd name="connsiteY231" fmla="*/ 2048710 h 2323145"/>
              <a:gd name="connsiteX232" fmla="*/ 2270719 w 11269336"/>
              <a:gd name="connsiteY232" fmla="*/ 2052702 h 2323145"/>
              <a:gd name="connsiteX233" fmla="*/ 2253080 w 11269336"/>
              <a:gd name="connsiteY233" fmla="*/ 2056363 h 2323145"/>
              <a:gd name="connsiteX234" fmla="*/ 2250906 w 11269336"/>
              <a:gd name="connsiteY234" fmla="*/ 2055654 h 2323145"/>
              <a:gd name="connsiteX235" fmla="*/ 2236905 w 11269336"/>
              <a:gd name="connsiteY235" fmla="*/ 2062882 h 2323145"/>
              <a:gd name="connsiteX236" fmla="*/ 2225830 w 11269336"/>
              <a:gd name="connsiteY236" fmla="*/ 2074027 h 2323145"/>
              <a:gd name="connsiteX237" fmla="*/ 2073776 w 11269336"/>
              <a:gd name="connsiteY237" fmla="*/ 2089244 h 2323145"/>
              <a:gd name="connsiteX238" fmla="*/ 1948256 w 11269336"/>
              <a:gd name="connsiteY238" fmla="*/ 2146616 h 2323145"/>
              <a:gd name="connsiteX239" fmla="*/ 1865582 w 11269336"/>
              <a:gd name="connsiteY239" fmla="*/ 2153738 h 2323145"/>
              <a:gd name="connsiteX240" fmla="*/ 1835210 w 11269336"/>
              <a:gd name="connsiteY240" fmla="*/ 2134244 h 2323145"/>
              <a:gd name="connsiteX241" fmla="*/ 1632661 w 11269336"/>
              <a:gd name="connsiteY241" fmla="*/ 2173882 h 2323145"/>
              <a:gd name="connsiteX242" fmla="*/ 1579590 w 11269336"/>
              <a:gd name="connsiteY242" fmla="*/ 2173680 h 2323145"/>
              <a:gd name="connsiteX243" fmla="*/ 1535601 w 11269336"/>
              <a:gd name="connsiteY243" fmla="*/ 2194590 h 2323145"/>
              <a:gd name="connsiteX244" fmla="*/ 1515594 w 11269336"/>
              <a:gd name="connsiteY244" fmla="*/ 2189622 h 2323145"/>
              <a:gd name="connsiteX245" fmla="*/ 1512113 w 11269336"/>
              <a:gd name="connsiteY245" fmla="*/ 2188534 h 2323145"/>
              <a:gd name="connsiteX246" fmla="*/ 1498838 w 11269336"/>
              <a:gd name="connsiteY246" fmla="*/ 2189213 h 2323145"/>
              <a:gd name="connsiteX247" fmla="*/ 1494279 w 11269336"/>
              <a:gd name="connsiteY247" fmla="*/ 2183112 h 2323145"/>
              <a:gd name="connsiteX248" fmla="*/ 1473714 w 11269336"/>
              <a:gd name="connsiteY248" fmla="*/ 2179625 h 2323145"/>
              <a:gd name="connsiteX249" fmla="*/ 1449503 w 11269336"/>
              <a:gd name="connsiteY249" fmla="*/ 2182633 h 2323145"/>
              <a:gd name="connsiteX250" fmla="*/ 1335495 w 11269336"/>
              <a:gd name="connsiteY250" fmla="*/ 2203940 h 2323145"/>
              <a:gd name="connsiteX251" fmla="*/ 1266687 w 11269336"/>
              <a:gd name="connsiteY251" fmla="*/ 2212688 h 2323145"/>
              <a:gd name="connsiteX252" fmla="*/ 1239614 w 11269336"/>
              <a:gd name="connsiteY252" fmla="*/ 2209727 h 2323145"/>
              <a:gd name="connsiteX253" fmla="*/ 1202436 w 11269336"/>
              <a:gd name="connsiteY253" fmla="*/ 2209817 h 2323145"/>
              <a:gd name="connsiteX254" fmla="*/ 1136097 w 11269336"/>
              <a:gd name="connsiteY254" fmla="*/ 2205112 h 2323145"/>
              <a:gd name="connsiteX255" fmla="*/ 1048229 w 11269336"/>
              <a:gd name="connsiteY255" fmla="*/ 2207249 h 2323145"/>
              <a:gd name="connsiteX256" fmla="*/ 988232 w 11269336"/>
              <a:gd name="connsiteY256" fmla="*/ 2235635 h 2323145"/>
              <a:gd name="connsiteX257" fmla="*/ 981959 w 11269336"/>
              <a:gd name="connsiteY257" fmla="*/ 2231607 h 2323145"/>
              <a:gd name="connsiteX258" fmla="*/ 938600 w 11269336"/>
              <a:gd name="connsiteY258" fmla="*/ 2238113 h 2323145"/>
              <a:gd name="connsiteX259" fmla="*/ 791788 w 11269336"/>
              <a:gd name="connsiteY259" fmla="*/ 2293224 h 2323145"/>
              <a:gd name="connsiteX260" fmla="*/ 706914 w 11269336"/>
              <a:gd name="connsiteY260" fmla="*/ 2305046 h 2323145"/>
              <a:gd name="connsiteX261" fmla="*/ 675971 w 11269336"/>
              <a:gd name="connsiteY261" fmla="*/ 2304030 h 2323145"/>
              <a:gd name="connsiteX262" fmla="*/ 624180 w 11269336"/>
              <a:gd name="connsiteY262" fmla="*/ 2302650 h 2323145"/>
              <a:gd name="connsiteX263" fmla="*/ 583453 w 11269336"/>
              <a:gd name="connsiteY263" fmla="*/ 2288788 h 2323145"/>
              <a:gd name="connsiteX264" fmla="*/ 540946 w 11269336"/>
              <a:gd name="connsiteY264" fmla="*/ 2292721 h 2323145"/>
              <a:gd name="connsiteX265" fmla="*/ 533680 w 11269336"/>
              <a:gd name="connsiteY265" fmla="*/ 2310233 h 2323145"/>
              <a:gd name="connsiteX266" fmla="*/ 487366 w 11269336"/>
              <a:gd name="connsiteY266" fmla="*/ 2309053 h 2323145"/>
              <a:gd name="connsiteX267" fmla="*/ 416820 w 11269336"/>
              <a:gd name="connsiteY267" fmla="*/ 2305443 h 2323145"/>
              <a:gd name="connsiteX268" fmla="*/ 376805 w 11269336"/>
              <a:gd name="connsiteY268" fmla="*/ 2307647 h 2323145"/>
              <a:gd name="connsiteX269" fmla="*/ 266777 w 11269336"/>
              <a:gd name="connsiteY269" fmla="*/ 2309012 h 2323145"/>
              <a:gd name="connsiteX270" fmla="*/ 156013 w 11269336"/>
              <a:gd name="connsiteY270" fmla="*/ 2306832 h 2323145"/>
              <a:gd name="connsiteX271" fmla="*/ 87258 w 11269336"/>
              <a:gd name="connsiteY271" fmla="*/ 2285511 h 2323145"/>
              <a:gd name="connsiteX272" fmla="*/ 23798 w 11269336"/>
              <a:gd name="connsiteY272" fmla="*/ 2281822 h 2323145"/>
              <a:gd name="connsiteX273" fmla="*/ 0 w 11269336"/>
              <a:gd name="connsiteY273" fmla="*/ 2285369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296127 w 11269336"/>
              <a:gd name="connsiteY139" fmla="*/ 2023208 h 2323145"/>
              <a:gd name="connsiteX140" fmla="*/ 5092476 w 11269336"/>
              <a:gd name="connsiteY140" fmla="*/ 2100737 h 2323145"/>
              <a:gd name="connsiteX141" fmla="*/ 5060738 w 11269336"/>
              <a:gd name="connsiteY141" fmla="*/ 2083274 h 2323145"/>
              <a:gd name="connsiteX142" fmla="*/ 4860988 w 11269336"/>
              <a:gd name="connsiteY142" fmla="*/ 2135698 h 2323145"/>
              <a:gd name="connsiteX143" fmla="*/ 4807902 w 11269336"/>
              <a:gd name="connsiteY143" fmla="*/ 2138894 h 2323145"/>
              <a:gd name="connsiteX144" fmla="*/ 4765388 w 11269336"/>
              <a:gd name="connsiteY144" fmla="*/ 2162525 h 2323145"/>
              <a:gd name="connsiteX145" fmla="*/ 4745033 w 11269336"/>
              <a:gd name="connsiteY145" fmla="*/ 2158859 h 2323145"/>
              <a:gd name="connsiteX146" fmla="*/ 4741475 w 11269336"/>
              <a:gd name="connsiteY146" fmla="*/ 2157998 h 2323145"/>
              <a:gd name="connsiteX147" fmla="*/ 4728247 w 11269336"/>
              <a:gd name="connsiteY147" fmla="*/ 2159526 h 2323145"/>
              <a:gd name="connsiteX148" fmla="*/ 4723263 w 11269336"/>
              <a:gd name="connsiteY148" fmla="*/ 2153742 h 2323145"/>
              <a:gd name="connsiteX149" fmla="*/ 4702453 w 11269336"/>
              <a:gd name="connsiteY149" fmla="*/ 2151586 h 2323145"/>
              <a:gd name="connsiteX150" fmla="*/ 4678455 w 11269336"/>
              <a:gd name="connsiteY150" fmla="*/ 2156131 h 2323145"/>
              <a:gd name="connsiteX151" fmla="*/ 4593061 w 11269336"/>
              <a:gd name="connsiteY151" fmla="*/ 2171597 h 2323145"/>
              <a:gd name="connsiteX152" fmla="*/ 4579902 w 11269336"/>
              <a:gd name="connsiteY152" fmla="*/ 2177927 h 2323145"/>
              <a:gd name="connsiteX153" fmla="*/ 4533444 w 11269336"/>
              <a:gd name="connsiteY153" fmla="*/ 2181200 h 2323145"/>
              <a:gd name="connsiteX154" fmla="*/ 4492832 w 11269336"/>
              <a:gd name="connsiteY154" fmla="*/ 2188033 h 2323145"/>
              <a:gd name="connsiteX155" fmla="*/ 4467257 w 11269336"/>
              <a:gd name="connsiteY155" fmla="*/ 2196121 h 2323145"/>
              <a:gd name="connsiteX156" fmla="*/ 4459937 w 11269336"/>
              <a:gd name="connsiteY156" fmla="*/ 2195182 h 2323145"/>
              <a:gd name="connsiteX157" fmla="*/ 4433312 w 11269336"/>
              <a:gd name="connsiteY157" fmla="*/ 2199004 h 2323145"/>
              <a:gd name="connsiteX158" fmla="*/ 4420601 w 11269336"/>
              <a:gd name="connsiteY158" fmla="*/ 2205158 h 2323145"/>
              <a:gd name="connsiteX159" fmla="*/ 4405765 w 11269336"/>
              <a:gd name="connsiteY159" fmla="*/ 2199902 h 2323145"/>
              <a:gd name="connsiteX160" fmla="*/ 4401354 w 11269336"/>
              <a:gd name="connsiteY160" fmla="*/ 2194745 h 2323145"/>
              <a:gd name="connsiteX161" fmla="*/ 4383151 w 11269336"/>
              <a:gd name="connsiteY161" fmla="*/ 2201140 h 2323145"/>
              <a:gd name="connsiteX162" fmla="*/ 4366646 w 11269336"/>
              <a:gd name="connsiteY162" fmla="*/ 2198564 h 2323145"/>
              <a:gd name="connsiteX163" fmla="*/ 4354009 w 11269336"/>
              <a:gd name="connsiteY163" fmla="*/ 2204984 h 2323145"/>
              <a:gd name="connsiteX164" fmla="*/ 4348284 w 11269336"/>
              <a:gd name="connsiteY164" fmla="*/ 2205270 h 2323145"/>
              <a:gd name="connsiteX165" fmla="*/ 4333906 w 11269336"/>
              <a:gd name="connsiteY165" fmla="*/ 2205251 h 2323145"/>
              <a:gd name="connsiteX166" fmla="*/ 4308819 w 11269336"/>
              <a:gd name="connsiteY166" fmla="*/ 2203822 h 2323145"/>
              <a:gd name="connsiteX167" fmla="*/ 4301210 w 11269336"/>
              <a:gd name="connsiteY167" fmla="*/ 2204456 h 2323145"/>
              <a:gd name="connsiteX168" fmla="*/ 4283095 w 11269336"/>
              <a:gd name="connsiteY168" fmla="*/ 2198177 h 2323145"/>
              <a:gd name="connsiteX169" fmla="*/ 4250119 w 11269336"/>
              <a:gd name="connsiteY169" fmla="*/ 2196342 h 2323145"/>
              <a:gd name="connsiteX170" fmla="*/ 4189203 w 11269336"/>
              <a:gd name="connsiteY170" fmla="*/ 2178994 h 2323145"/>
              <a:gd name="connsiteX171" fmla="*/ 4154035 w 11269336"/>
              <a:gd name="connsiteY171" fmla="*/ 2171950 h 2323145"/>
              <a:gd name="connsiteX172" fmla="*/ 4129569 w 11269336"/>
              <a:gd name="connsiteY172" fmla="*/ 2163850 h 2323145"/>
              <a:gd name="connsiteX173" fmla="*/ 4061250 w 11269336"/>
              <a:gd name="connsiteY173" fmla="*/ 2159236 h 2323145"/>
              <a:gd name="connsiteX174" fmla="*/ 3945480 w 11269336"/>
              <a:gd name="connsiteY174" fmla="*/ 2158279 h 2323145"/>
              <a:gd name="connsiteX175" fmla="*/ 3921468 w 11269336"/>
              <a:gd name="connsiteY175" fmla="*/ 2156588 h 2323145"/>
              <a:gd name="connsiteX176" fmla="*/ 3903348 w 11269336"/>
              <a:gd name="connsiteY176" fmla="*/ 2149220 h 2323145"/>
              <a:gd name="connsiteX177" fmla="*/ 3901342 w 11269336"/>
              <a:gd name="connsiteY177" fmla="*/ 2142355 h 2323145"/>
              <a:gd name="connsiteX178" fmla="*/ 3888539 w 11269336"/>
              <a:gd name="connsiteY178" fmla="*/ 2140476 h 2323145"/>
              <a:gd name="connsiteX179" fmla="*/ 3885662 w 11269336"/>
              <a:gd name="connsiteY179" fmla="*/ 2138740 h 2323145"/>
              <a:gd name="connsiteX180" fmla="*/ 3868627 w 11269336"/>
              <a:gd name="connsiteY180" fmla="*/ 2130023 h 2323145"/>
              <a:gd name="connsiteX181" fmla="*/ 3819177 w 11269336"/>
              <a:gd name="connsiteY181" fmla="*/ 2142111 h 2323145"/>
              <a:gd name="connsiteX182" fmla="*/ 3769100 w 11269336"/>
              <a:gd name="connsiteY182" fmla="*/ 2131731 h 2323145"/>
              <a:gd name="connsiteX183" fmla="*/ 3562752 w 11269336"/>
              <a:gd name="connsiteY183" fmla="*/ 2131785 h 2323145"/>
              <a:gd name="connsiteX184" fmla="*/ 3541402 w 11269336"/>
              <a:gd name="connsiteY184" fmla="*/ 2106821 h 2323145"/>
              <a:gd name="connsiteX185" fmla="*/ 3460591 w 11269336"/>
              <a:gd name="connsiteY185" fmla="*/ 2097951 h 2323145"/>
              <a:gd name="connsiteX186" fmla="*/ 3320348 w 11269336"/>
              <a:gd name="connsiteY186" fmla="*/ 2130191 h 2323145"/>
              <a:gd name="connsiteX187" fmla="*/ 3170922 w 11269336"/>
              <a:gd name="connsiteY187" fmla="*/ 2115957 h 2323145"/>
              <a:gd name="connsiteX188" fmla="*/ 3156256 w 11269336"/>
              <a:gd name="connsiteY188" fmla="*/ 2124773 h 2323145"/>
              <a:gd name="connsiteX189" fmla="*/ 3140298 w 11269336"/>
              <a:gd name="connsiteY189" fmla="*/ 2129182 h 2323145"/>
              <a:gd name="connsiteX190" fmla="*/ 3138514 w 11269336"/>
              <a:gd name="connsiteY190" fmla="*/ 2128069 h 2323145"/>
              <a:gd name="connsiteX191" fmla="*/ 3120467 w 11269336"/>
              <a:gd name="connsiteY191" fmla="*/ 2128281 h 2323145"/>
              <a:gd name="connsiteX192" fmla="*/ 3116175 w 11269336"/>
              <a:gd name="connsiteY192" fmla="*/ 2131633 h 2323145"/>
              <a:gd name="connsiteX193" fmla="*/ 3103685 w 11269336"/>
              <a:gd name="connsiteY193" fmla="*/ 2132814 h 2323145"/>
              <a:gd name="connsiteX194" fmla="*/ 3078794 w 11269336"/>
              <a:gd name="connsiteY194" fmla="*/ 2137935 h 2323145"/>
              <a:gd name="connsiteX195" fmla="*/ 3074407 w 11269336"/>
              <a:gd name="connsiteY195" fmla="*/ 2136274 h 2323145"/>
              <a:gd name="connsiteX196" fmla="*/ 3037285 w 11269336"/>
              <a:gd name="connsiteY196" fmla="*/ 2139919 h 2323145"/>
              <a:gd name="connsiteX197" fmla="*/ 3036901 w 11269336"/>
              <a:gd name="connsiteY197" fmla="*/ 2138726 h 2323145"/>
              <a:gd name="connsiteX198" fmla="*/ 3026996 w 11269336"/>
              <a:gd name="connsiteY198" fmla="*/ 2134322 h 2323145"/>
              <a:gd name="connsiteX199" fmla="*/ 3007772 w 11269336"/>
              <a:gd name="connsiteY199" fmla="*/ 2128742 h 2323145"/>
              <a:gd name="connsiteX200" fmla="*/ 2965030 w 11269336"/>
              <a:gd name="connsiteY200" fmla="*/ 2100494 h 2323145"/>
              <a:gd name="connsiteX201" fmla="*/ 2926342 w 11269336"/>
              <a:gd name="connsiteY201" fmla="*/ 2104155 h 2323145"/>
              <a:gd name="connsiteX202" fmla="*/ 2918608 w 11269336"/>
              <a:gd name="connsiteY202" fmla="*/ 2104215 h 2323145"/>
              <a:gd name="connsiteX203" fmla="*/ 2918475 w 11269336"/>
              <a:gd name="connsiteY203" fmla="*/ 2103937 h 2323145"/>
              <a:gd name="connsiteX204" fmla="*/ 2910360 w 11269336"/>
              <a:gd name="connsiteY204" fmla="*/ 2103444 h 2323145"/>
              <a:gd name="connsiteX205" fmla="*/ 2904507 w 11269336"/>
              <a:gd name="connsiteY205" fmla="*/ 2104326 h 2323145"/>
              <a:gd name="connsiteX206" fmla="*/ 2889503 w 11269336"/>
              <a:gd name="connsiteY206" fmla="*/ 2104443 h 2323145"/>
              <a:gd name="connsiteX207" fmla="*/ 2884480 w 11269336"/>
              <a:gd name="connsiteY207" fmla="*/ 2102626 h 2323145"/>
              <a:gd name="connsiteX208" fmla="*/ 2882689 w 11269336"/>
              <a:gd name="connsiteY208" fmla="*/ 2099228 h 2323145"/>
              <a:gd name="connsiteX209" fmla="*/ 2881291 w 11269336"/>
              <a:gd name="connsiteY209" fmla="*/ 2099618 h 2323145"/>
              <a:gd name="connsiteX210" fmla="*/ 2853979 w 11269336"/>
              <a:gd name="connsiteY210" fmla="*/ 2090388 h 2323145"/>
              <a:gd name="connsiteX211" fmla="*/ 2791790 w 11269336"/>
              <a:gd name="connsiteY211" fmla="*/ 2080332 h 2323145"/>
              <a:gd name="connsiteX212" fmla="*/ 2755844 w 11269336"/>
              <a:gd name="connsiteY212" fmla="*/ 2078874 h 2323145"/>
              <a:gd name="connsiteX213" fmla="*/ 2657742 w 11269336"/>
              <a:gd name="connsiteY213" fmla="*/ 2070179 h 2323145"/>
              <a:gd name="connsiteX214" fmla="*/ 2559549 w 11269336"/>
              <a:gd name="connsiteY214" fmla="*/ 2057873 h 2323145"/>
              <a:gd name="connsiteX215" fmla="*/ 2512054 w 11269336"/>
              <a:gd name="connsiteY215" fmla="*/ 2031671 h 2323145"/>
              <a:gd name="connsiteX216" fmla="*/ 2506437 w 11269336"/>
              <a:gd name="connsiteY216" fmla="*/ 2030918 h 2323145"/>
              <a:gd name="connsiteX217" fmla="*/ 2491752 w 11269336"/>
              <a:gd name="connsiteY217" fmla="*/ 2033906 h 2323145"/>
              <a:gd name="connsiteX218" fmla="*/ 2486338 w 11269336"/>
              <a:gd name="connsiteY218" fmla="*/ 2035862 h 2323145"/>
              <a:gd name="connsiteX219" fmla="*/ 2478186 w 11269336"/>
              <a:gd name="connsiteY219" fmla="*/ 2036953 h 2323145"/>
              <a:gd name="connsiteX220" fmla="*/ 2477950 w 11269336"/>
              <a:gd name="connsiteY220" fmla="*/ 2036715 h 2323145"/>
              <a:gd name="connsiteX221" fmla="*/ 2470381 w 11269336"/>
              <a:gd name="connsiteY221" fmla="*/ 2038256 h 2323145"/>
              <a:gd name="connsiteX222" fmla="*/ 2433781 w 11269336"/>
              <a:gd name="connsiteY222" fmla="*/ 2049140 h 2323145"/>
              <a:gd name="connsiteX223" fmla="*/ 2381172 w 11269336"/>
              <a:gd name="connsiteY223" fmla="*/ 2030645 h 2323145"/>
              <a:gd name="connsiteX224" fmla="*/ 2360198 w 11269336"/>
              <a:gd name="connsiteY224" fmla="*/ 2029059 h 2323145"/>
              <a:gd name="connsiteX225" fmla="*/ 2348815 w 11269336"/>
              <a:gd name="connsiteY225" fmla="*/ 2026798 h 2323145"/>
              <a:gd name="connsiteX226" fmla="*/ 2347988 w 11269336"/>
              <a:gd name="connsiteY226" fmla="*/ 2025745 h 2323145"/>
              <a:gd name="connsiteX227" fmla="*/ 2312920 w 11269336"/>
              <a:gd name="connsiteY227" fmla="*/ 2036311 h 2323145"/>
              <a:gd name="connsiteX228" fmla="*/ 2307986 w 11269336"/>
              <a:gd name="connsiteY228" fmla="*/ 2035583 h 2323145"/>
              <a:gd name="connsiteX229" fmla="*/ 2285481 w 11269336"/>
              <a:gd name="connsiteY229" fmla="*/ 2045197 h 2323145"/>
              <a:gd name="connsiteX230" fmla="*/ 2273666 w 11269336"/>
              <a:gd name="connsiteY230" fmla="*/ 2048710 h 2323145"/>
              <a:gd name="connsiteX231" fmla="*/ 2270719 w 11269336"/>
              <a:gd name="connsiteY231" fmla="*/ 2052702 h 2323145"/>
              <a:gd name="connsiteX232" fmla="*/ 2253080 w 11269336"/>
              <a:gd name="connsiteY232" fmla="*/ 2056363 h 2323145"/>
              <a:gd name="connsiteX233" fmla="*/ 2250906 w 11269336"/>
              <a:gd name="connsiteY233" fmla="*/ 2055654 h 2323145"/>
              <a:gd name="connsiteX234" fmla="*/ 2236905 w 11269336"/>
              <a:gd name="connsiteY234" fmla="*/ 2062882 h 2323145"/>
              <a:gd name="connsiteX235" fmla="*/ 2225830 w 11269336"/>
              <a:gd name="connsiteY235" fmla="*/ 2074027 h 2323145"/>
              <a:gd name="connsiteX236" fmla="*/ 2073776 w 11269336"/>
              <a:gd name="connsiteY236" fmla="*/ 2089244 h 2323145"/>
              <a:gd name="connsiteX237" fmla="*/ 1948256 w 11269336"/>
              <a:gd name="connsiteY237" fmla="*/ 2146616 h 2323145"/>
              <a:gd name="connsiteX238" fmla="*/ 1865582 w 11269336"/>
              <a:gd name="connsiteY238" fmla="*/ 2153738 h 2323145"/>
              <a:gd name="connsiteX239" fmla="*/ 1835210 w 11269336"/>
              <a:gd name="connsiteY239" fmla="*/ 2134244 h 2323145"/>
              <a:gd name="connsiteX240" fmla="*/ 1632661 w 11269336"/>
              <a:gd name="connsiteY240" fmla="*/ 2173882 h 2323145"/>
              <a:gd name="connsiteX241" fmla="*/ 1579590 w 11269336"/>
              <a:gd name="connsiteY241" fmla="*/ 2173680 h 2323145"/>
              <a:gd name="connsiteX242" fmla="*/ 1535601 w 11269336"/>
              <a:gd name="connsiteY242" fmla="*/ 2194590 h 2323145"/>
              <a:gd name="connsiteX243" fmla="*/ 1515594 w 11269336"/>
              <a:gd name="connsiteY243" fmla="*/ 2189622 h 2323145"/>
              <a:gd name="connsiteX244" fmla="*/ 1512113 w 11269336"/>
              <a:gd name="connsiteY244" fmla="*/ 2188534 h 2323145"/>
              <a:gd name="connsiteX245" fmla="*/ 1498838 w 11269336"/>
              <a:gd name="connsiteY245" fmla="*/ 2189213 h 2323145"/>
              <a:gd name="connsiteX246" fmla="*/ 1494279 w 11269336"/>
              <a:gd name="connsiteY246" fmla="*/ 2183112 h 2323145"/>
              <a:gd name="connsiteX247" fmla="*/ 1473714 w 11269336"/>
              <a:gd name="connsiteY247" fmla="*/ 2179625 h 2323145"/>
              <a:gd name="connsiteX248" fmla="*/ 1449503 w 11269336"/>
              <a:gd name="connsiteY248" fmla="*/ 2182633 h 2323145"/>
              <a:gd name="connsiteX249" fmla="*/ 1335495 w 11269336"/>
              <a:gd name="connsiteY249" fmla="*/ 2203940 h 2323145"/>
              <a:gd name="connsiteX250" fmla="*/ 1266687 w 11269336"/>
              <a:gd name="connsiteY250" fmla="*/ 2212688 h 2323145"/>
              <a:gd name="connsiteX251" fmla="*/ 1239614 w 11269336"/>
              <a:gd name="connsiteY251" fmla="*/ 2209727 h 2323145"/>
              <a:gd name="connsiteX252" fmla="*/ 1202436 w 11269336"/>
              <a:gd name="connsiteY252" fmla="*/ 2209817 h 2323145"/>
              <a:gd name="connsiteX253" fmla="*/ 1136097 w 11269336"/>
              <a:gd name="connsiteY253" fmla="*/ 2205112 h 2323145"/>
              <a:gd name="connsiteX254" fmla="*/ 1048229 w 11269336"/>
              <a:gd name="connsiteY254" fmla="*/ 2207249 h 2323145"/>
              <a:gd name="connsiteX255" fmla="*/ 988232 w 11269336"/>
              <a:gd name="connsiteY255" fmla="*/ 2235635 h 2323145"/>
              <a:gd name="connsiteX256" fmla="*/ 981959 w 11269336"/>
              <a:gd name="connsiteY256" fmla="*/ 2231607 h 2323145"/>
              <a:gd name="connsiteX257" fmla="*/ 938600 w 11269336"/>
              <a:gd name="connsiteY257" fmla="*/ 2238113 h 2323145"/>
              <a:gd name="connsiteX258" fmla="*/ 791788 w 11269336"/>
              <a:gd name="connsiteY258" fmla="*/ 2293224 h 2323145"/>
              <a:gd name="connsiteX259" fmla="*/ 706914 w 11269336"/>
              <a:gd name="connsiteY259" fmla="*/ 2305046 h 2323145"/>
              <a:gd name="connsiteX260" fmla="*/ 675971 w 11269336"/>
              <a:gd name="connsiteY260" fmla="*/ 2304030 h 2323145"/>
              <a:gd name="connsiteX261" fmla="*/ 624180 w 11269336"/>
              <a:gd name="connsiteY261" fmla="*/ 2302650 h 2323145"/>
              <a:gd name="connsiteX262" fmla="*/ 583453 w 11269336"/>
              <a:gd name="connsiteY262" fmla="*/ 2288788 h 2323145"/>
              <a:gd name="connsiteX263" fmla="*/ 540946 w 11269336"/>
              <a:gd name="connsiteY263" fmla="*/ 2292721 h 2323145"/>
              <a:gd name="connsiteX264" fmla="*/ 533680 w 11269336"/>
              <a:gd name="connsiteY264" fmla="*/ 2310233 h 2323145"/>
              <a:gd name="connsiteX265" fmla="*/ 487366 w 11269336"/>
              <a:gd name="connsiteY265" fmla="*/ 2309053 h 2323145"/>
              <a:gd name="connsiteX266" fmla="*/ 416820 w 11269336"/>
              <a:gd name="connsiteY266" fmla="*/ 2305443 h 2323145"/>
              <a:gd name="connsiteX267" fmla="*/ 376805 w 11269336"/>
              <a:gd name="connsiteY267" fmla="*/ 2307647 h 2323145"/>
              <a:gd name="connsiteX268" fmla="*/ 266777 w 11269336"/>
              <a:gd name="connsiteY268" fmla="*/ 2309012 h 2323145"/>
              <a:gd name="connsiteX269" fmla="*/ 156013 w 11269336"/>
              <a:gd name="connsiteY269" fmla="*/ 2306832 h 2323145"/>
              <a:gd name="connsiteX270" fmla="*/ 87258 w 11269336"/>
              <a:gd name="connsiteY270" fmla="*/ 2285511 h 2323145"/>
              <a:gd name="connsiteX271" fmla="*/ 23798 w 11269336"/>
              <a:gd name="connsiteY271" fmla="*/ 2281822 h 2323145"/>
              <a:gd name="connsiteX272" fmla="*/ 0 w 11269336"/>
              <a:gd name="connsiteY272" fmla="*/ 2285369 h 2323145"/>
              <a:gd name="connsiteX273" fmla="*/ 0 w 11269336"/>
              <a:gd name="connsiteY273"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092476 w 11269336"/>
              <a:gd name="connsiteY139" fmla="*/ 2100737 h 2323145"/>
              <a:gd name="connsiteX140" fmla="*/ 5060738 w 11269336"/>
              <a:gd name="connsiteY140" fmla="*/ 2083274 h 2323145"/>
              <a:gd name="connsiteX141" fmla="*/ 4860988 w 11269336"/>
              <a:gd name="connsiteY141" fmla="*/ 2135698 h 2323145"/>
              <a:gd name="connsiteX142" fmla="*/ 4807902 w 11269336"/>
              <a:gd name="connsiteY142" fmla="*/ 2138894 h 2323145"/>
              <a:gd name="connsiteX143" fmla="*/ 4765388 w 11269336"/>
              <a:gd name="connsiteY143" fmla="*/ 2162525 h 2323145"/>
              <a:gd name="connsiteX144" fmla="*/ 4745033 w 11269336"/>
              <a:gd name="connsiteY144" fmla="*/ 2158859 h 2323145"/>
              <a:gd name="connsiteX145" fmla="*/ 4741475 w 11269336"/>
              <a:gd name="connsiteY145" fmla="*/ 2157998 h 2323145"/>
              <a:gd name="connsiteX146" fmla="*/ 4728247 w 11269336"/>
              <a:gd name="connsiteY146" fmla="*/ 2159526 h 2323145"/>
              <a:gd name="connsiteX147" fmla="*/ 4723263 w 11269336"/>
              <a:gd name="connsiteY147" fmla="*/ 2153742 h 2323145"/>
              <a:gd name="connsiteX148" fmla="*/ 4702453 w 11269336"/>
              <a:gd name="connsiteY148" fmla="*/ 2151586 h 2323145"/>
              <a:gd name="connsiteX149" fmla="*/ 4678455 w 11269336"/>
              <a:gd name="connsiteY149" fmla="*/ 2156131 h 2323145"/>
              <a:gd name="connsiteX150" fmla="*/ 4593061 w 11269336"/>
              <a:gd name="connsiteY150" fmla="*/ 2171597 h 2323145"/>
              <a:gd name="connsiteX151" fmla="*/ 4579902 w 11269336"/>
              <a:gd name="connsiteY151" fmla="*/ 2177927 h 2323145"/>
              <a:gd name="connsiteX152" fmla="*/ 4533444 w 11269336"/>
              <a:gd name="connsiteY152" fmla="*/ 2181200 h 2323145"/>
              <a:gd name="connsiteX153" fmla="*/ 4492832 w 11269336"/>
              <a:gd name="connsiteY153" fmla="*/ 2188033 h 2323145"/>
              <a:gd name="connsiteX154" fmla="*/ 4467257 w 11269336"/>
              <a:gd name="connsiteY154" fmla="*/ 2196121 h 2323145"/>
              <a:gd name="connsiteX155" fmla="*/ 4459937 w 11269336"/>
              <a:gd name="connsiteY155" fmla="*/ 2195182 h 2323145"/>
              <a:gd name="connsiteX156" fmla="*/ 4433312 w 11269336"/>
              <a:gd name="connsiteY156" fmla="*/ 2199004 h 2323145"/>
              <a:gd name="connsiteX157" fmla="*/ 4420601 w 11269336"/>
              <a:gd name="connsiteY157" fmla="*/ 2205158 h 2323145"/>
              <a:gd name="connsiteX158" fmla="*/ 4405765 w 11269336"/>
              <a:gd name="connsiteY158" fmla="*/ 2199902 h 2323145"/>
              <a:gd name="connsiteX159" fmla="*/ 4401354 w 11269336"/>
              <a:gd name="connsiteY159" fmla="*/ 2194745 h 2323145"/>
              <a:gd name="connsiteX160" fmla="*/ 4383151 w 11269336"/>
              <a:gd name="connsiteY160" fmla="*/ 2201140 h 2323145"/>
              <a:gd name="connsiteX161" fmla="*/ 4366646 w 11269336"/>
              <a:gd name="connsiteY161" fmla="*/ 2198564 h 2323145"/>
              <a:gd name="connsiteX162" fmla="*/ 4354009 w 11269336"/>
              <a:gd name="connsiteY162" fmla="*/ 2204984 h 2323145"/>
              <a:gd name="connsiteX163" fmla="*/ 4348284 w 11269336"/>
              <a:gd name="connsiteY163" fmla="*/ 2205270 h 2323145"/>
              <a:gd name="connsiteX164" fmla="*/ 4333906 w 11269336"/>
              <a:gd name="connsiteY164" fmla="*/ 2205251 h 2323145"/>
              <a:gd name="connsiteX165" fmla="*/ 4308819 w 11269336"/>
              <a:gd name="connsiteY165" fmla="*/ 2203822 h 2323145"/>
              <a:gd name="connsiteX166" fmla="*/ 4301210 w 11269336"/>
              <a:gd name="connsiteY166" fmla="*/ 2204456 h 2323145"/>
              <a:gd name="connsiteX167" fmla="*/ 4283095 w 11269336"/>
              <a:gd name="connsiteY167" fmla="*/ 2198177 h 2323145"/>
              <a:gd name="connsiteX168" fmla="*/ 4250119 w 11269336"/>
              <a:gd name="connsiteY168" fmla="*/ 2196342 h 2323145"/>
              <a:gd name="connsiteX169" fmla="*/ 4189203 w 11269336"/>
              <a:gd name="connsiteY169" fmla="*/ 2178994 h 2323145"/>
              <a:gd name="connsiteX170" fmla="*/ 4154035 w 11269336"/>
              <a:gd name="connsiteY170" fmla="*/ 2171950 h 2323145"/>
              <a:gd name="connsiteX171" fmla="*/ 4129569 w 11269336"/>
              <a:gd name="connsiteY171" fmla="*/ 2163850 h 2323145"/>
              <a:gd name="connsiteX172" fmla="*/ 4061250 w 11269336"/>
              <a:gd name="connsiteY172" fmla="*/ 2159236 h 2323145"/>
              <a:gd name="connsiteX173" fmla="*/ 3945480 w 11269336"/>
              <a:gd name="connsiteY173" fmla="*/ 2158279 h 2323145"/>
              <a:gd name="connsiteX174" fmla="*/ 3921468 w 11269336"/>
              <a:gd name="connsiteY174" fmla="*/ 2156588 h 2323145"/>
              <a:gd name="connsiteX175" fmla="*/ 3903348 w 11269336"/>
              <a:gd name="connsiteY175" fmla="*/ 2149220 h 2323145"/>
              <a:gd name="connsiteX176" fmla="*/ 3901342 w 11269336"/>
              <a:gd name="connsiteY176" fmla="*/ 2142355 h 2323145"/>
              <a:gd name="connsiteX177" fmla="*/ 3888539 w 11269336"/>
              <a:gd name="connsiteY177" fmla="*/ 2140476 h 2323145"/>
              <a:gd name="connsiteX178" fmla="*/ 3885662 w 11269336"/>
              <a:gd name="connsiteY178" fmla="*/ 2138740 h 2323145"/>
              <a:gd name="connsiteX179" fmla="*/ 3868627 w 11269336"/>
              <a:gd name="connsiteY179" fmla="*/ 2130023 h 2323145"/>
              <a:gd name="connsiteX180" fmla="*/ 3819177 w 11269336"/>
              <a:gd name="connsiteY180" fmla="*/ 2142111 h 2323145"/>
              <a:gd name="connsiteX181" fmla="*/ 3769100 w 11269336"/>
              <a:gd name="connsiteY181" fmla="*/ 2131731 h 2323145"/>
              <a:gd name="connsiteX182" fmla="*/ 3562752 w 11269336"/>
              <a:gd name="connsiteY182" fmla="*/ 2131785 h 2323145"/>
              <a:gd name="connsiteX183" fmla="*/ 3541402 w 11269336"/>
              <a:gd name="connsiteY183" fmla="*/ 2106821 h 2323145"/>
              <a:gd name="connsiteX184" fmla="*/ 3460591 w 11269336"/>
              <a:gd name="connsiteY184" fmla="*/ 2097951 h 2323145"/>
              <a:gd name="connsiteX185" fmla="*/ 3320348 w 11269336"/>
              <a:gd name="connsiteY185" fmla="*/ 2130191 h 2323145"/>
              <a:gd name="connsiteX186" fmla="*/ 3170922 w 11269336"/>
              <a:gd name="connsiteY186" fmla="*/ 2115957 h 2323145"/>
              <a:gd name="connsiteX187" fmla="*/ 3156256 w 11269336"/>
              <a:gd name="connsiteY187" fmla="*/ 2124773 h 2323145"/>
              <a:gd name="connsiteX188" fmla="*/ 3140298 w 11269336"/>
              <a:gd name="connsiteY188" fmla="*/ 2129182 h 2323145"/>
              <a:gd name="connsiteX189" fmla="*/ 3138514 w 11269336"/>
              <a:gd name="connsiteY189" fmla="*/ 2128069 h 2323145"/>
              <a:gd name="connsiteX190" fmla="*/ 3120467 w 11269336"/>
              <a:gd name="connsiteY190" fmla="*/ 2128281 h 2323145"/>
              <a:gd name="connsiteX191" fmla="*/ 3116175 w 11269336"/>
              <a:gd name="connsiteY191" fmla="*/ 2131633 h 2323145"/>
              <a:gd name="connsiteX192" fmla="*/ 3103685 w 11269336"/>
              <a:gd name="connsiteY192" fmla="*/ 2132814 h 2323145"/>
              <a:gd name="connsiteX193" fmla="*/ 3078794 w 11269336"/>
              <a:gd name="connsiteY193" fmla="*/ 2137935 h 2323145"/>
              <a:gd name="connsiteX194" fmla="*/ 3074407 w 11269336"/>
              <a:gd name="connsiteY194" fmla="*/ 2136274 h 2323145"/>
              <a:gd name="connsiteX195" fmla="*/ 3037285 w 11269336"/>
              <a:gd name="connsiteY195" fmla="*/ 2139919 h 2323145"/>
              <a:gd name="connsiteX196" fmla="*/ 3036901 w 11269336"/>
              <a:gd name="connsiteY196" fmla="*/ 2138726 h 2323145"/>
              <a:gd name="connsiteX197" fmla="*/ 3026996 w 11269336"/>
              <a:gd name="connsiteY197" fmla="*/ 2134322 h 2323145"/>
              <a:gd name="connsiteX198" fmla="*/ 3007772 w 11269336"/>
              <a:gd name="connsiteY198" fmla="*/ 2128742 h 2323145"/>
              <a:gd name="connsiteX199" fmla="*/ 2965030 w 11269336"/>
              <a:gd name="connsiteY199" fmla="*/ 2100494 h 2323145"/>
              <a:gd name="connsiteX200" fmla="*/ 2926342 w 11269336"/>
              <a:gd name="connsiteY200" fmla="*/ 2104155 h 2323145"/>
              <a:gd name="connsiteX201" fmla="*/ 2918608 w 11269336"/>
              <a:gd name="connsiteY201" fmla="*/ 2104215 h 2323145"/>
              <a:gd name="connsiteX202" fmla="*/ 2918475 w 11269336"/>
              <a:gd name="connsiteY202" fmla="*/ 2103937 h 2323145"/>
              <a:gd name="connsiteX203" fmla="*/ 2910360 w 11269336"/>
              <a:gd name="connsiteY203" fmla="*/ 2103444 h 2323145"/>
              <a:gd name="connsiteX204" fmla="*/ 2904507 w 11269336"/>
              <a:gd name="connsiteY204" fmla="*/ 2104326 h 2323145"/>
              <a:gd name="connsiteX205" fmla="*/ 2889503 w 11269336"/>
              <a:gd name="connsiteY205" fmla="*/ 2104443 h 2323145"/>
              <a:gd name="connsiteX206" fmla="*/ 2884480 w 11269336"/>
              <a:gd name="connsiteY206" fmla="*/ 2102626 h 2323145"/>
              <a:gd name="connsiteX207" fmla="*/ 2882689 w 11269336"/>
              <a:gd name="connsiteY207" fmla="*/ 2099228 h 2323145"/>
              <a:gd name="connsiteX208" fmla="*/ 2881291 w 11269336"/>
              <a:gd name="connsiteY208" fmla="*/ 2099618 h 2323145"/>
              <a:gd name="connsiteX209" fmla="*/ 2853979 w 11269336"/>
              <a:gd name="connsiteY209" fmla="*/ 2090388 h 2323145"/>
              <a:gd name="connsiteX210" fmla="*/ 2791790 w 11269336"/>
              <a:gd name="connsiteY210" fmla="*/ 2080332 h 2323145"/>
              <a:gd name="connsiteX211" fmla="*/ 2755844 w 11269336"/>
              <a:gd name="connsiteY211" fmla="*/ 2078874 h 2323145"/>
              <a:gd name="connsiteX212" fmla="*/ 2657742 w 11269336"/>
              <a:gd name="connsiteY212" fmla="*/ 2070179 h 2323145"/>
              <a:gd name="connsiteX213" fmla="*/ 2559549 w 11269336"/>
              <a:gd name="connsiteY213" fmla="*/ 2057873 h 2323145"/>
              <a:gd name="connsiteX214" fmla="*/ 2512054 w 11269336"/>
              <a:gd name="connsiteY214" fmla="*/ 2031671 h 2323145"/>
              <a:gd name="connsiteX215" fmla="*/ 2506437 w 11269336"/>
              <a:gd name="connsiteY215" fmla="*/ 2030918 h 2323145"/>
              <a:gd name="connsiteX216" fmla="*/ 2491752 w 11269336"/>
              <a:gd name="connsiteY216" fmla="*/ 2033906 h 2323145"/>
              <a:gd name="connsiteX217" fmla="*/ 2486338 w 11269336"/>
              <a:gd name="connsiteY217" fmla="*/ 2035862 h 2323145"/>
              <a:gd name="connsiteX218" fmla="*/ 2478186 w 11269336"/>
              <a:gd name="connsiteY218" fmla="*/ 2036953 h 2323145"/>
              <a:gd name="connsiteX219" fmla="*/ 2477950 w 11269336"/>
              <a:gd name="connsiteY219" fmla="*/ 2036715 h 2323145"/>
              <a:gd name="connsiteX220" fmla="*/ 2470381 w 11269336"/>
              <a:gd name="connsiteY220" fmla="*/ 2038256 h 2323145"/>
              <a:gd name="connsiteX221" fmla="*/ 2433781 w 11269336"/>
              <a:gd name="connsiteY221" fmla="*/ 2049140 h 2323145"/>
              <a:gd name="connsiteX222" fmla="*/ 2381172 w 11269336"/>
              <a:gd name="connsiteY222" fmla="*/ 2030645 h 2323145"/>
              <a:gd name="connsiteX223" fmla="*/ 2360198 w 11269336"/>
              <a:gd name="connsiteY223" fmla="*/ 2029059 h 2323145"/>
              <a:gd name="connsiteX224" fmla="*/ 2348815 w 11269336"/>
              <a:gd name="connsiteY224" fmla="*/ 2026798 h 2323145"/>
              <a:gd name="connsiteX225" fmla="*/ 2347988 w 11269336"/>
              <a:gd name="connsiteY225" fmla="*/ 2025745 h 2323145"/>
              <a:gd name="connsiteX226" fmla="*/ 2312920 w 11269336"/>
              <a:gd name="connsiteY226" fmla="*/ 2036311 h 2323145"/>
              <a:gd name="connsiteX227" fmla="*/ 2307986 w 11269336"/>
              <a:gd name="connsiteY227" fmla="*/ 2035583 h 2323145"/>
              <a:gd name="connsiteX228" fmla="*/ 2285481 w 11269336"/>
              <a:gd name="connsiteY228" fmla="*/ 2045197 h 2323145"/>
              <a:gd name="connsiteX229" fmla="*/ 2273666 w 11269336"/>
              <a:gd name="connsiteY229" fmla="*/ 2048710 h 2323145"/>
              <a:gd name="connsiteX230" fmla="*/ 2270719 w 11269336"/>
              <a:gd name="connsiteY230" fmla="*/ 2052702 h 2323145"/>
              <a:gd name="connsiteX231" fmla="*/ 2253080 w 11269336"/>
              <a:gd name="connsiteY231" fmla="*/ 2056363 h 2323145"/>
              <a:gd name="connsiteX232" fmla="*/ 2250906 w 11269336"/>
              <a:gd name="connsiteY232" fmla="*/ 2055654 h 2323145"/>
              <a:gd name="connsiteX233" fmla="*/ 2236905 w 11269336"/>
              <a:gd name="connsiteY233" fmla="*/ 2062882 h 2323145"/>
              <a:gd name="connsiteX234" fmla="*/ 2225830 w 11269336"/>
              <a:gd name="connsiteY234" fmla="*/ 2074027 h 2323145"/>
              <a:gd name="connsiteX235" fmla="*/ 2073776 w 11269336"/>
              <a:gd name="connsiteY235" fmla="*/ 2089244 h 2323145"/>
              <a:gd name="connsiteX236" fmla="*/ 1948256 w 11269336"/>
              <a:gd name="connsiteY236" fmla="*/ 2146616 h 2323145"/>
              <a:gd name="connsiteX237" fmla="*/ 1865582 w 11269336"/>
              <a:gd name="connsiteY237" fmla="*/ 2153738 h 2323145"/>
              <a:gd name="connsiteX238" fmla="*/ 1835210 w 11269336"/>
              <a:gd name="connsiteY238" fmla="*/ 2134244 h 2323145"/>
              <a:gd name="connsiteX239" fmla="*/ 1632661 w 11269336"/>
              <a:gd name="connsiteY239" fmla="*/ 2173882 h 2323145"/>
              <a:gd name="connsiteX240" fmla="*/ 1579590 w 11269336"/>
              <a:gd name="connsiteY240" fmla="*/ 2173680 h 2323145"/>
              <a:gd name="connsiteX241" fmla="*/ 1535601 w 11269336"/>
              <a:gd name="connsiteY241" fmla="*/ 2194590 h 2323145"/>
              <a:gd name="connsiteX242" fmla="*/ 1515594 w 11269336"/>
              <a:gd name="connsiteY242" fmla="*/ 2189622 h 2323145"/>
              <a:gd name="connsiteX243" fmla="*/ 1512113 w 11269336"/>
              <a:gd name="connsiteY243" fmla="*/ 2188534 h 2323145"/>
              <a:gd name="connsiteX244" fmla="*/ 1498838 w 11269336"/>
              <a:gd name="connsiteY244" fmla="*/ 2189213 h 2323145"/>
              <a:gd name="connsiteX245" fmla="*/ 1494279 w 11269336"/>
              <a:gd name="connsiteY245" fmla="*/ 2183112 h 2323145"/>
              <a:gd name="connsiteX246" fmla="*/ 1473714 w 11269336"/>
              <a:gd name="connsiteY246" fmla="*/ 2179625 h 2323145"/>
              <a:gd name="connsiteX247" fmla="*/ 1449503 w 11269336"/>
              <a:gd name="connsiteY247" fmla="*/ 2182633 h 2323145"/>
              <a:gd name="connsiteX248" fmla="*/ 1335495 w 11269336"/>
              <a:gd name="connsiteY248" fmla="*/ 2203940 h 2323145"/>
              <a:gd name="connsiteX249" fmla="*/ 1266687 w 11269336"/>
              <a:gd name="connsiteY249" fmla="*/ 2212688 h 2323145"/>
              <a:gd name="connsiteX250" fmla="*/ 1239614 w 11269336"/>
              <a:gd name="connsiteY250" fmla="*/ 2209727 h 2323145"/>
              <a:gd name="connsiteX251" fmla="*/ 1202436 w 11269336"/>
              <a:gd name="connsiteY251" fmla="*/ 2209817 h 2323145"/>
              <a:gd name="connsiteX252" fmla="*/ 1136097 w 11269336"/>
              <a:gd name="connsiteY252" fmla="*/ 2205112 h 2323145"/>
              <a:gd name="connsiteX253" fmla="*/ 1048229 w 11269336"/>
              <a:gd name="connsiteY253" fmla="*/ 2207249 h 2323145"/>
              <a:gd name="connsiteX254" fmla="*/ 988232 w 11269336"/>
              <a:gd name="connsiteY254" fmla="*/ 2235635 h 2323145"/>
              <a:gd name="connsiteX255" fmla="*/ 981959 w 11269336"/>
              <a:gd name="connsiteY255" fmla="*/ 2231607 h 2323145"/>
              <a:gd name="connsiteX256" fmla="*/ 938600 w 11269336"/>
              <a:gd name="connsiteY256" fmla="*/ 2238113 h 2323145"/>
              <a:gd name="connsiteX257" fmla="*/ 791788 w 11269336"/>
              <a:gd name="connsiteY257" fmla="*/ 2293224 h 2323145"/>
              <a:gd name="connsiteX258" fmla="*/ 706914 w 11269336"/>
              <a:gd name="connsiteY258" fmla="*/ 2305046 h 2323145"/>
              <a:gd name="connsiteX259" fmla="*/ 675971 w 11269336"/>
              <a:gd name="connsiteY259" fmla="*/ 2304030 h 2323145"/>
              <a:gd name="connsiteX260" fmla="*/ 624180 w 11269336"/>
              <a:gd name="connsiteY260" fmla="*/ 2302650 h 2323145"/>
              <a:gd name="connsiteX261" fmla="*/ 583453 w 11269336"/>
              <a:gd name="connsiteY261" fmla="*/ 2288788 h 2323145"/>
              <a:gd name="connsiteX262" fmla="*/ 540946 w 11269336"/>
              <a:gd name="connsiteY262" fmla="*/ 2292721 h 2323145"/>
              <a:gd name="connsiteX263" fmla="*/ 533680 w 11269336"/>
              <a:gd name="connsiteY263" fmla="*/ 2310233 h 2323145"/>
              <a:gd name="connsiteX264" fmla="*/ 487366 w 11269336"/>
              <a:gd name="connsiteY264" fmla="*/ 2309053 h 2323145"/>
              <a:gd name="connsiteX265" fmla="*/ 416820 w 11269336"/>
              <a:gd name="connsiteY265" fmla="*/ 2305443 h 2323145"/>
              <a:gd name="connsiteX266" fmla="*/ 376805 w 11269336"/>
              <a:gd name="connsiteY266" fmla="*/ 2307647 h 2323145"/>
              <a:gd name="connsiteX267" fmla="*/ 266777 w 11269336"/>
              <a:gd name="connsiteY267" fmla="*/ 2309012 h 2323145"/>
              <a:gd name="connsiteX268" fmla="*/ 156013 w 11269336"/>
              <a:gd name="connsiteY268" fmla="*/ 2306832 h 2323145"/>
              <a:gd name="connsiteX269" fmla="*/ 87258 w 11269336"/>
              <a:gd name="connsiteY269" fmla="*/ 2285511 h 2323145"/>
              <a:gd name="connsiteX270" fmla="*/ 23798 w 11269336"/>
              <a:gd name="connsiteY270" fmla="*/ 2281822 h 2323145"/>
              <a:gd name="connsiteX271" fmla="*/ 0 w 11269336"/>
              <a:gd name="connsiteY271" fmla="*/ 2285369 h 2323145"/>
              <a:gd name="connsiteX272" fmla="*/ 0 w 11269336"/>
              <a:gd name="connsiteY272"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159151 w 11269336"/>
              <a:gd name="connsiteY139" fmla="*/ 2029640 h 2323145"/>
              <a:gd name="connsiteX140" fmla="*/ 5060738 w 11269336"/>
              <a:gd name="connsiteY140" fmla="*/ 2083274 h 2323145"/>
              <a:gd name="connsiteX141" fmla="*/ 4860988 w 11269336"/>
              <a:gd name="connsiteY141" fmla="*/ 2135698 h 2323145"/>
              <a:gd name="connsiteX142" fmla="*/ 4807902 w 11269336"/>
              <a:gd name="connsiteY142" fmla="*/ 2138894 h 2323145"/>
              <a:gd name="connsiteX143" fmla="*/ 4765388 w 11269336"/>
              <a:gd name="connsiteY143" fmla="*/ 2162525 h 2323145"/>
              <a:gd name="connsiteX144" fmla="*/ 4745033 w 11269336"/>
              <a:gd name="connsiteY144" fmla="*/ 2158859 h 2323145"/>
              <a:gd name="connsiteX145" fmla="*/ 4741475 w 11269336"/>
              <a:gd name="connsiteY145" fmla="*/ 2157998 h 2323145"/>
              <a:gd name="connsiteX146" fmla="*/ 4728247 w 11269336"/>
              <a:gd name="connsiteY146" fmla="*/ 2159526 h 2323145"/>
              <a:gd name="connsiteX147" fmla="*/ 4723263 w 11269336"/>
              <a:gd name="connsiteY147" fmla="*/ 2153742 h 2323145"/>
              <a:gd name="connsiteX148" fmla="*/ 4702453 w 11269336"/>
              <a:gd name="connsiteY148" fmla="*/ 2151586 h 2323145"/>
              <a:gd name="connsiteX149" fmla="*/ 4678455 w 11269336"/>
              <a:gd name="connsiteY149" fmla="*/ 2156131 h 2323145"/>
              <a:gd name="connsiteX150" fmla="*/ 4593061 w 11269336"/>
              <a:gd name="connsiteY150" fmla="*/ 2171597 h 2323145"/>
              <a:gd name="connsiteX151" fmla="*/ 4579902 w 11269336"/>
              <a:gd name="connsiteY151" fmla="*/ 2177927 h 2323145"/>
              <a:gd name="connsiteX152" fmla="*/ 4533444 w 11269336"/>
              <a:gd name="connsiteY152" fmla="*/ 2181200 h 2323145"/>
              <a:gd name="connsiteX153" fmla="*/ 4492832 w 11269336"/>
              <a:gd name="connsiteY153" fmla="*/ 2188033 h 2323145"/>
              <a:gd name="connsiteX154" fmla="*/ 4467257 w 11269336"/>
              <a:gd name="connsiteY154" fmla="*/ 2196121 h 2323145"/>
              <a:gd name="connsiteX155" fmla="*/ 4459937 w 11269336"/>
              <a:gd name="connsiteY155" fmla="*/ 2195182 h 2323145"/>
              <a:gd name="connsiteX156" fmla="*/ 4433312 w 11269336"/>
              <a:gd name="connsiteY156" fmla="*/ 2199004 h 2323145"/>
              <a:gd name="connsiteX157" fmla="*/ 4420601 w 11269336"/>
              <a:gd name="connsiteY157" fmla="*/ 2205158 h 2323145"/>
              <a:gd name="connsiteX158" fmla="*/ 4405765 w 11269336"/>
              <a:gd name="connsiteY158" fmla="*/ 2199902 h 2323145"/>
              <a:gd name="connsiteX159" fmla="*/ 4401354 w 11269336"/>
              <a:gd name="connsiteY159" fmla="*/ 2194745 h 2323145"/>
              <a:gd name="connsiteX160" fmla="*/ 4383151 w 11269336"/>
              <a:gd name="connsiteY160" fmla="*/ 2201140 h 2323145"/>
              <a:gd name="connsiteX161" fmla="*/ 4366646 w 11269336"/>
              <a:gd name="connsiteY161" fmla="*/ 2198564 h 2323145"/>
              <a:gd name="connsiteX162" fmla="*/ 4354009 w 11269336"/>
              <a:gd name="connsiteY162" fmla="*/ 2204984 h 2323145"/>
              <a:gd name="connsiteX163" fmla="*/ 4348284 w 11269336"/>
              <a:gd name="connsiteY163" fmla="*/ 2205270 h 2323145"/>
              <a:gd name="connsiteX164" fmla="*/ 4333906 w 11269336"/>
              <a:gd name="connsiteY164" fmla="*/ 2205251 h 2323145"/>
              <a:gd name="connsiteX165" fmla="*/ 4308819 w 11269336"/>
              <a:gd name="connsiteY165" fmla="*/ 2203822 h 2323145"/>
              <a:gd name="connsiteX166" fmla="*/ 4301210 w 11269336"/>
              <a:gd name="connsiteY166" fmla="*/ 2204456 h 2323145"/>
              <a:gd name="connsiteX167" fmla="*/ 4283095 w 11269336"/>
              <a:gd name="connsiteY167" fmla="*/ 2198177 h 2323145"/>
              <a:gd name="connsiteX168" fmla="*/ 4250119 w 11269336"/>
              <a:gd name="connsiteY168" fmla="*/ 2196342 h 2323145"/>
              <a:gd name="connsiteX169" fmla="*/ 4189203 w 11269336"/>
              <a:gd name="connsiteY169" fmla="*/ 2178994 h 2323145"/>
              <a:gd name="connsiteX170" fmla="*/ 4154035 w 11269336"/>
              <a:gd name="connsiteY170" fmla="*/ 2171950 h 2323145"/>
              <a:gd name="connsiteX171" fmla="*/ 4129569 w 11269336"/>
              <a:gd name="connsiteY171" fmla="*/ 2163850 h 2323145"/>
              <a:gd name="connsiteX172" fmla="*/ 4061250 w 11269336"/>
              <a:gd name="connsiteY172" fmla="*/ 2159236 h 2323145"/>
              <a:gd name="connsiteX173" fmla="*/ 3945480 w 11269336"/>
              <a:gd name="connsiteY173" fmla="*/ 2158279 h 2323145"/>
              <a:gd name="connsiteX174" fmla="*/ 3921468 w 11269336"/>
              <a:gd name="connsiteY174" fmla="*/ 2156588 h 2323145"/>
              <a:gd name="connsiteX175" fmla="*/ 3903348 w 11269336"/>
              <a:gd name="connsiteY175" fmla="*/ 2149220 h 2323145"/>
              <a:gd name="connsiteX176" fmla="*/ 3901342 w 11269336"/>
              <a:gd name="connsiteY176" fmla="*/ 2142355 h 2323145"/>
              <a:gd name="connsiteX177" fmla="*/ 3888539 w 11269336"/>
              <a:gd name="connsiteY177" fmla="*/ 2140476 h 2323145"/>
              <a:gd name="connsiteX178" fmla="*/ 3885662 w 11269336"/>
              <a:gd name="connsiteY178" fmla="*/ 2138740 h 2323145"/>
              <a:gd name="connsiteX179" fmla="*/ 3868627 w 11269336"/>
              <a:gd name="connsiteY179" fmla="*/ 2130023 h 2323145"/>
              <a:gd name="connsiteX180" fmla="*/ 3819177 w 11269336"/>
              <a:gd name="connsiteY180" fmla="*/ 2142111 h 2323145"/>
              <a:gd name="connsiteX181" fmla="*/ 3769100 w 11269336"/>
              <a:gd name="connsiteY181" fmla="*/ 2131731 h 2323145"/>
              <a:gd name="connsiteX182" fmla="*/ 3562752 w 11269336"/>
              <a:gd name="connsiteY182" fmla="*/ 2131785 h 2323145"/>
              <a:gd name="connsiteX183" fmla="*/ 3541402 w 11269336"/>
              <a:gd name="connsiteY183" fmla="*/ 2106821 h 2323145"/>
              <a:gd name="connsiteX184" fmla="*/ 3460591 w 11269336"/>
              <a:gd name="connsiteY184" fmla="*/ 2097951 h 2323145"/>
              <a:gd name="connsiteX185" fmla="*/ 3320348 w 11269336"/>
              <a:gd name="connsiteY185" fmla="*/ 2130191 h 2323145"/>
              <a:gd name="connsiteX186" fmla="*/ 3170922 w 11269336"/>
              <a:gd name="connsiteY186" fmla="*/ 2115957 h 2323145"/>
              <a:gd name="connsiteX187" fmla="*/ 3156256 w 11269336"/>
              <a:gd name="connsiteY187" fmla="*/ 2124773 h 2323145"/>
              <a:gd name="connsiteX188" fmla="*/ 3140298 w 11269336"/>
              <a:gd name="connsiteY188" fmla="*/ 2129182 h 2323145"/>
              <a:gd name="connsiteX189" fmla="*/ 3138514 w 11269336"/>
              <a:gd name="connsiteY189" fmla="*/ 2128069 h 2323145"/>
              <a:gd name="connsiteX190" fmla="*/ 3120467 w 11269336"/>
              <a:gd name="connsiteY190" fmla="*/ 2128281 h 2323145"/>
              <a:gd name="connsiteX191" fmla="*/ 3116175 w 11269336"/>
              <a:gd name="connsiteY191" fmla="*/ 2131633 h 2323145"/>
              <a:gd name="connsiteX192" fmla="*/ 3103685 w 11269336"/>
              <a:gd name="connsiteY192" fmla="*/ 2132814 h 2323145"/>
              <a:gd name="connsiteX193" fmla="*/ 3078794 w 11269336"/>
              <a:gd name="connsiteY193" fmla="*/ 2137935 h 2323145"/>
              <a:gd name="connsiteX194" fmla="*/ 3074407 w 11269336"/>
              <a:gd name="connsiteY194" fmla="*/ 2136274 h 2323145"/>
              <a:gd name="connsiteX195" fmla="*/ 3037285 w 11269336"/>
              <a:gd name="connsiteY195" fmla="*/ 2139919 h 2323145"/>
              <a:gd name="connsiteX196" fmla="*/ 3036901 w 11269336"/>
              <a:gd name="connsiteY196" fmla="*/ 2138726 h 2323145"/>
              <a:gd name="connsiteX197" fmla="*/ 3026996 w 11269336"/>
              <a:gd name="connsiteY197" fmla="*/ 2134322 h 2323145"/>
              <a:gd name="connsiteX198" fmla="*/ 3007772 w 11269336"/>
              <a:gd name="connsiteY198" fmla="*/ 2128742 h 2323145"/>
              <a:gd name="connsiteX199" fmla="*/ 2965030 w 11269336"/>
              <a:gd name="connsiteY199" fmla="*/ 2100494 h 2323145"/>
              <a:gd name="connsiteX200" fmla="*/ 2926342 w 11269336"/>
              <a:gd name="connsiteY200" fmla="*/ 2104155 h 2323145"/>
              <a:gd name="connsiteX201" fmla="*/ 2918608 w 11269336"/>
              <a:gd name="connsiteY201" fmla="*/ 2104215 h 2323145"/>
              <a:gd name="connsiteX202" fmla="*/ 2918475 w 11269336"/>
              <a:gd name="connsiteY202" fmla="*/ 2103937 h 2323145"/>
              <a:gd name="connsiteX203" fmla="*/ 2910360 w 11269336"/>
              <a:gd name="connsiteY203" fmla="*/ 2103444 h 2323145"/>
              <a:gd name="connsiteX204" fmla="*/ 2904507 w 11269336"/>
              <a:gd name="connsiteY204" fmla="*/ 2104326 h 2323145"/>
              <a:gd name="connsiteX205" fmla="*/ 2889503 w 11269336"/>
              <a:gd name="connsiteY205" fmla="*/ 2104443 h 2323145"/>
              <a:gd name="connsiteX206" fmla="*/ 2884480 w 11269336"/>
              <a:gd name="connsiteY206" fmla="*/ 2102626 h 2323145"/>
              <a:gd name="connsiteX207" fmla="*/ 2882689 w 11269336"/>
              <a:gd name="connsiteY207" fmla="*/ 2099228 h 2323145"/>
              <a:gd name="connsiteX208" fmla="*/ 2881291 w 11269336"/>
              <a:gd name="connsiteY208" fmla="*/ 2099618 h 2323145"/>
              <a:gd name="connsiteX209" fmla="*/ 2853979 w 11269336"/>
              <a:gd name="connsiteY209" fmla="*/ 2090388 h 2323145"/>
              <a:gd name="connsiteX210" fmla="*/ 2791790 w 11269336"/>
              <a:gd name="connsiteY210" fmla="*/ 2080332 h 2323145"/>
              <a:gd name="connsiteX211" fmla="*/ 2755844 w 11269336"/>
              <a:gd name="connsiteY211" fmla="*/ 2078874 h 2323145"/>
              <a:gd name="connsiteX212" fmla="*/ 2657742 w 11269336"/>
              <a:gd name="connsiteY212" fmla="*/ 2070179 h 2323145"/>
              <a:gd name="connsiteX213" fmla="*/ 2559549 w 11269336"/>
              <a:gd name="connsiteY213" fmla="*/ 2057873 h 2323145"/>
              <a:gd name="connsiteX214" fmla="*/ 2512054 w 11269336"/>
              <a:gd name="connsiteY214" fmla="*/ 2031671 h 2323145"/>
              <a:gd name="connsiteX215" fmla="*/ 2506437 w 11269336"/>
              <a:gd name="connsiteY215" fmla="*/ 2030918 h 2323145"/>
              <a:gd name="connsiteX216" fmla="*/ 2491752 w 11269336"/>
              <a:gd name="connsiteY216" fmla="*/ 2033906 h 2323145"/>
              <a:gd name="connsiteX217" fmla="*/ 2486338 w 11269336"/>
              <a:gd name="connsiteY217" fmla="*/ 2035862 h 2323145"/>
              <a:gd name="connsiteX218" fmla="*/ 2478186 w 11269336"/>
              <a:gd name="connsiteY218" fmla="*/ 2036953 h 2323145"/>
              <a:gd name="connsiteX219" fmla="*/ 2477950 w 11269336"/>
              <a:gd name="connsiteY219" fmla="*/ 2036715 h 2323145"/>
              <a:gd name="connsiteX220" fmla="*/ 2470381 w 11269336"/>
              <a:gd name="connsiteY220" fmla="*/ 2038256 h 2323145"/>
              <a:gd name="connsiteX221" fmla="*/ 2433781 w 11269336"/>
              <a:gd name="connsiteY221" fmla="*/ 2049140 h 2323145"/>
              <a:gd name="connsiteX222" fmla="*/ 2381172 w 11269336"/>
              <a:gd name="connsiteY222" fmla="*/ 2030645 h 2323145"/>
              <a:gd name="connsiteX223" fmla="*/ 2360198 w 11269336"/>
              <a:gd name="connsiteY223" fmla="*/ 2029059 h 2323145"/>
              <a:gd name="connsiteX224" fmla="*/ 2348815 w 11269336"/>
              <a:gd name="connsiteY224" fmla="*/ 2026798 h 2323145"/>
              <a:gd name="connsiteX225" fmla="*/ 2347988 w 11269336"/>
              <a:gd name="connsiteY225" fmla="*/ 2025745 h 2323145"/>
              <a:gd name="connsiteX226" fmla="*/ 2312920 w 11269336"/>
              <a:gd name="connsiteY226" fmla="*/ 2036311 h 2323145"/>
              <a:gd name="connsiteX227" fmla="*/ 2307986 w 11269336"/>
              <a:gd name="connsiteY227" fmla="*/ 2035583 h 2323145"/>
              <a:gd name="connsiteX228" fmla="*/ 2285481 w 11269336"/>
              <a:gd name="connsiteY228" fmla="*/ 2045197 h 2323145"/>
              <a:gd name="connsiteX229" fmla="*/ 2273666 w 11269336"/>
              <a:gd name="connsiteY229" fmla="*/ 2048710 h 2323145"/>
              <a:gd name="connsiteX230" fmla="*/ 2270719 w 11269336"/>
              <a:gd name="connsiteY230" fmla="*/ 2052702 h 2323145"/>
              <a:gd name="connsiteX231" fmla="*/ 2253080 w 11269336"/>
              <a:gd name="connsiteY231" fmla="*/ 2056363 h 2323145"/>
              <a:gd name="connsiteX232" fmla="*/ 2250906 w 11269336"/>
              <a:gd name="connsiteY232" fmla="*/ 2055654 h 2323145"/>
              <a:gd name="connsiteX233" fmla="*/ 2236905 w 11269336"/>
              <a:gd name="connsiteY233" fmla="*/ 2062882 h 2323145"/>
              <a:gd name="connsiteX234" fmla="*/ 2225830 w 11269336"/>
              <a:gd name="connsiteY234" fmla="*/ 2074027 h 2323145"/>
              <a:gd name="connsiteX235" fmla="*/ 2073776 w 11269336"/>
              <a:gd name="connsiteY235" fmla="*/ 2089244 h 2323145"/>
              <a:gd name="connsiteX236" fmla="*/ 1948256 w 11269336"/>
              <a:gd name="connsiteY236" fmla="*/ 2146616 h 2323145"/>
              <a:gd name="connsiteX237" fmla="*/ 1865582 w 11269336"/>
              <a:gd name="connsiteY237" fmla="*/ 2153738 h 2323145"/>
              <a:gd name="connsiteX238" fmla="*/ 1835210 w 11269336"/>
              <a:gd name="connsiteY238" fmla="*/ 2134244 h 2323145"/>
              <a:gd name="connsiteX239" fmla="*/ 1632661 w 11269336"/>
              <a:gd name="connsiteY239" fmla="*/ 2173882 h 2323145"/>
              <a:gd name="connsiteX240" fmla="*/ 1579590 w 11269336"/>
              <a:gd name="connsiteY240" fmla="*/ 2173680 h 2323145"/>
              <a:gd name="connsiteX241" fmla="*/ 1535601 w 11269336"/>
              <a:gd name="connsiteY241" fmla="*/ 2194590 h 2323145"/>
              <a:gd name="connsiteX242" fmla="*/ 1515594 w 11269336"/>
              <a:gd name="connsiteY242" fmla="*/ 2189622 h 2323145"/>
              <a:gd name="connsiteX243" fmla="*/ 1512113 w 11269336"/>
              <a:gd name="connsiteY243" fmla="*/ 2188534 h 2323145"/>
              <a:gd name="connsiteX244" fmla="*/ 1498838 w 11269336"/>
              <a:gd name="connsiteY244" fmla="*/ 2189213 h 2323145"/>
              <a:gd name="connsiteX245" fmla="*/ 1494279 w 11269336"/>
              <a:gd name="connsiteY245" fmla="*/ 2183112 h 2323145"/>
              <a:gd name="connsiteX246" fmla="*/ 1473714 w 11269336"/>
              <a:gd name="connsiteY246" fmla="*/ 2179625 h 2323145"/>
              <a:gd name="connsiteX247" fmla="*/ 1449503 w 11269336"/>
              <a:gd name="connsiteY247" fmla="*/ 2182633 h 2323145"/>
              <a:gd name="connsiteX248" fmla="*/ 1335495 w 11269336"/>
              <a:gd name="connsiteY248" fmla="*/ 2203940 h 2323145"/>
              <a:gd name="connsiteX249" fmla="*/ 1266687 w 11269336"/>
              <a:gd name="connsiteY249" fmla="*/ 2212688 h 2323145"/>
              <a:gd name="connsiteX250" fmla="*/ 1239614 w 11269336"/>
              <a:gd name="connsiteY250" fmla="*/ 2209727 h 2323145"/>
              <a:gd name="connsiteX251" fmla="*/ 1202436 w 11269336"/>
              <a:gd name="connsiteY251" fmla="*/ 2209817 h 2323145"/>
              <a:gd name="connsiteX252" fmla="*/ 1136097 w 11269336"/>
              <a:gd name="connsiteY252" fmla="*/ 2205112 h 2323145"/>
              <a:gd name="connsiteX253" fmla="*/ 1048229 w 11269336"/>
              <a:gd name="connsiteY253" fmla="*/ 2207249 h 2323145"/>
              <a:gd name="connsiteX254" fmla="*/ 988232 w 11269336"/>
              <a:gd name="connsiteY254" fmla="*/ 2235635 h 2323145"/>
              <a:gd name="connsiteX255" fmla="*/ 981959 w 11269336"/>
              <a:gd name="connsiteY255" fmla="*/ 2231607 h 2323145"/>
              <a:gd name="connsiteX256" fmla="*/ 938600 w 11269336"/>
              <a:gd name="connsiteY256" fmla="*/ 2238113 h 2323145"/>
              <a:gd name="connsiteX257" fmla="*/ 791788 w 11269336"/>
              <a:gd name="connsiteY257" fmla="*/ 2293224 h 2323145"/>
              <a:gd name="connsiteX258" fmla="*/ 706914 w 11269336"/>
              <a:gd name="connsiteY258" fmla="*/ 2305046 h 2323145"/>
              <a:gd name="connsiteX259" fmla="*/ 675971 w 11269336"/>
              <a:gd name="connsiteY259" fmla="*/ 2304030 h 2323145"/>
              <a:gd name="connsiteX260" fmla="*/ 624180 w 11269336"/>
              <a:gd name="connsiteY260" fmla="*/ 2302650 h 2323145"/>
              <a:gd name="connsiteX261" fmla="*/ 583453 w 11269336"/>
              <a:gd name="connsiteY261" fmla="*/ 2288788 h 2323145"/>
              <a:gd name="connsiteX262" fmla="*/ 540946 w 11269336"/>
              <a:gd name="connsiteY262" fmla="*/ 2292721 h 2323145"/>
              <a:gd name="connsiteX263" fmla="*/ 533680 w 11269336"/>
              <a:gd name="connsiteY263" fmla="*/ 2310233 h 2323145"/>
              <a:gd name="connsiteX264" fmla="*/ 487366 w 11269336"/>
              <a:gd name="connsiteY264" fmla="*/ 2309053 h 2323145"/>
              <a:gd name="connsiteX265" fmla="*/ 416820 w 11269336"/>
              <a:gd name="connsiteY265" fmla="*/ 2305443 h 2323145"/>
              <a:gd name="connsiteX266" fmla="*/ 376805 w 11269336"/>
              <a:gd name="connsiteY266" fmla="*/ 2307647 h 2323145"/>
              <a:gd name="connsiteX267" fmla="*/ 266777 w 11269336"/>
              <a:gd name="connsiteY267" fmla="*/ 2309012 h 2323145"/>
              <a:gd name="connsiteX268" fmla="*/ 156013 w 11269336"/>
              <a:gd name="connsiteY268" fmla="*/ 2306832 h 2323145"/>
              <a:gd name="connsiteX269" fmla="*/ 87258 w 11269336"/>
              <a:gd name="connsiteY269" fmla="*/ 2285511 h 2323145"/>
              <a:gd name="connsiteX270" fmla="*/ 23798 w 11269336"/>
              <a:gd name="connsiteY270" fmla="*/ 2281822 h 2323145"/>
              <a:gd name="connsiteX271" fmla="*/ 0 w 11269336"/>
              <a:gd name="connsiteY271" fmla="*/ 2285369 h 2323145"/>
              <a:gd name="connsiteX272" fmla="*/ 0 w 11269336"/>
              <a:gd name="connsiteY272"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159151 w 11269336"/>
              <a:gd name="connsiteY139" fmla="*/ 2029640 h 2323145"/>
              <a:gd name="connsiteX140" fmla="*/ 5041688 w 11269336"/>
              <a:gd name="connsiteY140" fmla="*/ 2022334 h 2323145"/>
              <a:gd name="connsiteX141" fmla="*/ 4860988 w 11269336"/>
              <a:gd name="connsiteY141" fmla="*/ 2135698 h 2323145"/>
              <a:gd name="connsiteX142" fmla="*/ 4807902 w 11269336"/>
              <a:gd name="connsiteY142" fmla="*/ 2138894 h 2323145"/>
              <a:gd name="connsiteX143" fmla="*/ 4765388 w 11269336"/>
              <a:gd name="connsiteY143" fmla="*/ 2162525 h 2323145"/>
              <a:gd name="connsiteX144" fmla="*/ 4745033 w 11269336"/>
              <a:gd name="connsiteY144" fmla="*/ 2158859 h 2323145"/>
              <a:gd name="connsiteX145" fmla="*/ 4741475 w 11269336"/>
              <a:gd name="connsiteY145" fmla="*/ 2157998 h 2323145"/>
              <a:gd name="connsiteX146" fmla="*/ 4728247 w 11269336"/>
              <a:gd name="connsiteY146" fmla="*/ 2159526 h 2323145"/>
              <a:gd name="connsiteX147" fmla="*/ 4723263 w 11269336"/>
              <a:gd name="connsiteY147" fmla="*/ 2153742 h 2323145"/>
              <a:gd name="connsiteX148" fmla="*/ 4702453 w 11269336"/>
              <a:gd name="connsiteY148" fmla="*/ 2151586 h 2323145"/>
              <a:gd name="connsiteX149" fmla="*/ 4678455 w 11269336"/>
              <a:gd name="connsiteY149" fmla="*/ 2156131 h 2323145"/>
              <a:gd name="connsiteX150" fmla="*/ 4593061 w 11269336"/>
              <a:gd name="connsiteY150" fmla="*/ 2171597 h 2323145"/>
              <a:gd name="connsiteX151" fmla="*/ 4579902 w 11269336"/>
              <a:gd name="connsiteY151" fmla="*/ 2177927 h 2323145"/>
              <a:gd name="connsiteX152" fmla="*/ 4533444 w 11269336"/>
              <a:gd name="connsiteY152" fmla="*/ 2181200 h 2323145"/>
              <a:gd name="connsiteX153" fmla="*/ 4492832 w 11269336"/>
              <a:gd name="connsiteY153" fmla="*/ 2188033 h 2323145"/>
              <a:gd name="connsiteX154" fmla="*/ 4467257 w 11269336"/>
              <a:gd name="connsiteY154" fmla="*/ 2196121 h 2323145"/>
              <a:gd name="connsiteX155" fmla="*/ 4459937 w 11269336"/>
              <a:gd name="connsiteY155" fmla="*/ 2195182 h 2323145"/>
              <a:gd name="connsiteX156" fmla="*/ 4433312 w 11269336"/>
              <a:gd name="connsiteY156" fmla="*/ 2199004 h 2323145"/>
              <a:gd name="connsiteX157" fmla="*/ 4420601 w 11269336"/>
              <a:gd name="connsiteY157" fmla="*/ 2205158 h 2323145"/>
              <a:gd name="connsiteX158" fmla="*/ 4405765 w 11269336"/>
              <a:gd name="connsiteY158" fmla="*/ 2199902 h 2323145"/>
              <a:gd name="connsiteX159" fmla="*/ 4401354 w 11269336"/>
              <a:gd name="connsiteY159" fmla="*/ 2194745 h 2323145"/>
              <a:gd name="connsiteX160" fmla="*/ 4383151 w 11269336"/>
              <a:gd name="connsiteY160" fmla="*/ 2201140 h 2323145"/>
              <a:gd name="connsiteX161" fmla="*/ 4366646 w 11269336"/>
              <a:gd name="connsiteY161" fmla="*/ 2198564 h 2323145"/>
              <a:gd name="connsiteX162" fmla="*/ 4354009 w 11269336"/>
              <a:gd name="connsiteY162" fmla="*/ 2204984 h 2323145"/>
              <a:gd name="connsiteX163" fmla="*/ 4348284 w 11269336"/>
              <a:gd name="connsiteY163" fmla="*/ 2205270 h 2323145"/>
              <a:gd name="connsiteX164" fmla="*/ 4333906 w 11269336"/>
              <a:gd name="connsiteY164" fmla="*/ 2205251 h 2323145"/>
              <a:gd name="connsiteX165" fmla="*/ 4308819 w 11269336"/>
              <a:gd name="connsiteY165" fmla="*/ 2203822 h 2323145"/>
              <a:gd name="connsiteX166" fmla="*/ 4301210 w 11269336"/>
              <a:gd name="connsiteY166" fmla="*/ 2204456 h 2323145"/>
              <a:gd name="connsiteX167" fmla="*/ 4283095 w 11269336"/>
              <a:gd name="connsiteY167" fmla="*/ 2198177 h 2323145"/>
              <a:gd name="connsiteX168" fmla="*/ 4250119 w 11269336"/>
              <a:gd name="connsiteY168" fmla="*/ 2196342 h 2323145"/>
              <a:gd name="connsiteX169" fmla="*/ 4189203 w 11269336"/>
              <a:gd name="connsiteY169" fmla="*/ 2178994 h 2323145"/>
              <a:gd name="connsiteX170" fmla="*/ 4154035 w 11269336"/>
              <a:gd name="connsiteY170" fmla="*/ 2171950 h 2323145"/>
              <a:gd name="connsiteX171" fmla="*/ 4129569 w 11269336"/>
              <a:gd name="connsiteY171" fmla="*/ 2163850 h 2323145"/>
              <a:gd name="connsiteX172" fmla="*/ 4061250 w 11269336"/>
              <a:gd name="connsiteY172" fmla="*/ 2159236 h 2323145"/>
              <a:gd name="connsiteX173" fmla="*/ 3945480 w 11269336"/>
              <a:gd name="connsiteY173" fmla="*/ 2158279 h 2323145"/>
              <a:gd name="connsiteX174" fmla="*/ 3921468 w 11269336"/>
              <a:gd name="connsiteY174" fmla="*/ 2156588 h 2323145"/>
              <a:gd name="connsiteX175" fmla="*/ 3903348 w 11269336"/>
              <a:gd name="connsiteY175" fmla="*/ 2149220 h 2323145"/>
              <a:gd name="connsiteX176" fmla="*/ 3901342 w 11269336"/>
              <a:gd name="connsiteY176" fmla="*/ 2142355 h 2323145"/>
              <a:gd name="connsiteX177" fmla="*/ 3888539 w 11269336"/>
              <a:gd name="connsiteY177" fmla="*/ 2140476 h 2323145"/>
              <a:gd name="connsiteX178" fmla="*/ 3885662 w 11269336"/>
              <a:gd name="connsiteY178" fmla="*/ 2138740 h 2323145"/>
              <a:gd name="connsiteX179" fmla="*/ 3868627 w 11269336"/>
              <a:gd name="connsiteY179" fmla="*/ 2130023 h 2323145"/>
              <a:gd name="connsiteX180" fmla="*/ 3819177 w 11269336"/>
              <a:gd name="connsiteY180" fmla="*/ 2142111 h 2323145"/>
              <a:gd name="connsiteX181" fmla="*/ 3769100 w 11269336"/>
              <a:gd name="connsiteY181" fmla="*/ 2131731 h 2323145"/>
              <a:gd name="connsiteX182" fmla="*/ 3562752 w 11269336"/>
              <a:gd name="connsiteY182" fmla="*/ 2131785 h 2323145"/>
              <a:gd name="connsiteX183" fmla="*/ 3541402 w 11269336"/>
              <a:gd name="connsiteY183" fmla="*/ 2106821 h 2323145"/>
              <a:gd name="connsiteX184" fmla="*/ 3460591 w 11269336"/>
              <a:gd name="connsiteY184" fmla="*/ 2097951 h 2323145"/>
              <a:gd name="connsiteX185" fmla="*/ 3320348 w 11269336"/>
              <a:gd name="connsiteY185" fmla="*/ 2130191 h 2323145"/>
              <a:gd name="connsiteX186" fmla="*/ 3170922 w 11269336"/>
              <a:gd name="connsiteY186" fmla="*/ 2115957 h 2323145"/>
              <a:gd name="connsiteX187" fmla="*/ 3156256 w 11269336"/>
              <a:gd name="connsiteY187" fmla="*/ 2124773 h 2323145"/>
              <a:gd name="connsiteX188" fmla="*/ 3140298 w 11269336"/>
              <a:gd name="connsiteY188" fmla="*/ 2129182 h 2323145"/>
              <a:gd name="connsiteX189" fmla="*/ 3138514 w 11269336"/>
              <a:gd name="connsiteY189" fmla="*/ 2128069 h 2323145"/>
              <a:gd name="connsiteX190" fmla="*/ 3120467 w 11269336"/>
              <a:gd name="connsiteY190" fmla="*/ 2128281 h 2323145"/>
              <a:gd name="connsiteX191" fmla="*/ 3116175 w 11269336"/>
              <a:gd name="connsiteY191" fmla="*/ 2131633 h 2323145"/>
              <a:gd name="connsiteX192" fmla="*/ 3103685 w 11269336"/>
              <a:gd name="connsiteY192" fmla="*/ 2132814 h 2323145"/>
              <a:gd name="connsiteX193" fmla="*/ 3078794 w 11269336"/>
              <a:gd name="connsiteY193" fmla="*/ 2137935 h 2323145"/>
              <a:gd name="connsiteX194" fmla="*/ 3074407 w 11269336"/>
              <a:gd name="connsiteY194" fmla="*/ 2136274 h 2323145"/>
              <a:gd name="connsiteX195" fmla="*/ 3037285 w 11269336"/>
              <a:gd name="connsiteY195" fmla="*/ 2139919 h 2323145"/>
              <a:gd name="connsiteX196" fmla="*/ 3036901 w 11269336"/>
              <a:gd name="connsiteY196" fmla="*/ 2138726 h 2323145"/>
              <a:gd name="connsiteX197" fmla="*/ 3026996 w 11269336"/>
              <a:gd name="connsiteY197" fmla="*/ 2134322 h 2323145"/>
              <a:gd name="connsiteX198" fmla="*/ 3007772 w 11269336"/>
              <a:gd name="connsiteY198" fmla="*/ 2128742 h 2323145"/>
              <a:gd name="connsiteX199" fmla="*/ 2965030 w 11269336"/>
              <a:gd name="connsiteY199" fmla="*/ 2100494 h 2323145"/>
              <a:gd name="connsiteX200" fmla="*/ 2926342 w 11269336"/>
              <a:gd name="connsiteY200" fmla="*/ 2104155 h 2323145"/>
              <a:gd name="connsiteX201" fmla="*/ 2918608 w 11269336"/>
              <a:gd name="connsiteY201" fmla="*/ 2104215 h 2323145"/>
              <a:gd name="connsiteX202" fmla="*/ 2918475 w 11269336"/>
              <a:gd name="connsiteY202" fmla="*/ 2103937 h 2323145"/>
              <a:gd name="connsiteX203" fmla="*/ 2910360 w 11269336"/>
              <a:gd name="connsiteY203" fmla="*/ 2103444 h 2323145"/>
              <a:gd name="connsiteX204" fmla="*/ 2904507 w 11269336"/>
              <a:gd name="connsiteY204" fmla="*/ 2104326 h 2323145"/>
              <a:gd name="connsiteX205" fmla="*/ 2889503 w 11269336"/>
              <a:gd name="connsiteY205" fmla="*/ 2104443 h 2323145"/>
              <a:gd name="connsiteX206" fmla="*/ 2884480 w 11269336"/>
              <a:gd name="connsiteY206" fmla="*/ 2102626 h 2323145"/>
              <a:gd name="connsiteX207" fmla="*/ 2882689 w 11269336"/>
              <a:gd name="connsiteY207" fmla="*/ 2099228 h 2323145"/>
              <a:gd name="connsiteX208" fmla="*/ 2881291 w 11269336"/>
              <a:gd name="connsiteY208" fmla="*/ 2099618 h 2323145"/>
              <a:gd name="connsiteX209" fmla="*/ 2853979 w 11269336"/>
              <a:gd name="connsiteY209" fmla="*/ 2090388 h 2323145"/>
              <a:gd name="connsiteX210" fmla="*/ 2791790 w 11269336"/>
              <a:gd name="connsiteY210" fmla="*/ 2080332 h 2323145"/>
              <a:gd name="connsiteX211" fmla="*/ 2755844 w 11269336"/>
              <a:gd name="connsiteY211" fmla="*/ 2078874 h 2323145"/>
              <a:gd name="connsiteX212" fmla="*/ 2657742 w 11269336"/>
              <a:gd name="connsiteY212" fmla="*/ 2070179 h 2323145"/>
              <a:gd name="connsiteX213" fmla="*/ 2559549 w 11269336"/>
              <a:gd name="connsiteY213" fmla="*/ 2057873 h 2323145"/>
              <a:gd name="connsiteX214" fmla="*/ 2512054 w 11269336"/>
              <a:gd name="connsiteY214" fmla="*/ 2031671 h 2323145"/>
              <a:gd name="connsiteX215" fmla="*/ 2506437 w 11269336"/>
              <a:gd name="connsiteY215" fmla="*/ 2030918 h 2323145"/>
              <a:gd name="connsiteX216" fmla="*/ 2491752 w 11269336"/>
              <a:gd name="connsiteY216" fmla="*/ 2033906 h 2323145"/>
              <a:gd name="connsiteX217" fmla="*/ 2486338 w 11269336"/>
              <a:gd name="connsiteY217" fmla="*/ 2035862 h 2323145"/>
              <a:gd name="connsiteX218" fmla="*/ 2478186 w 11269336"/>
              <a:gd name="connsiteY218" fmla="*/ 2036953 h 2323145"/>
              <a:gd name="connsiteX219" fmla="*/ 2477950 w 11269336"/>
              <a:gd name="connsiteY219" fmla="*/ 2036715 h 2323145"/>
              <a:gd name="connsiteX220" fmla="*/ 2470381 w 11269336"/>
              <a:gd name="connsiteY220" fmla="*/ 2038256 h 2323145"/>
              <a:gd name="connsiteX221" fmla="*/ 2433781 w 11269336"/>
              <a:gd name="connsiteY221" fmla="*/ 2049140 h 2323145"/>
              <a:gd name="connsiteX222" fmla="*/ 2381172 w 11269336"/>
              <a:gd name="connsiteY222" fmla="*/ 2030645 h 2323145"/>
              <a:gd name="connsiteX223" fmla="*/ 2360198 w 11269336"/>
              <a:gd name="connsiteY223" fmla="*/ 2029059 h 2323145"/>
              <a:gd name="connsiteX224" fmla="*/ 2348815 w 11269336"/>
              <a:gd name="connsiteY224" fmla="*/ 2026798 h 2323145"/>
              <a:gd name="connsiteX225" fmla="*/ 2347988 w 11269336"/>
              <a:gd name="connsiteY225" fmla="*/ 2025745 h 2323145"/>
              <a:gd name="connsiteX226" fmla="*/ 2312920 w 11269336"/>
              <a:gd name="connsiteY226" fmla="*/ 2036311 h 2323145"/>
              <a:gd name="connsiteX227" fmla="*/ 2307986 w 11269336"/>
              <a:gd name="connsiteY227" fmla="*/ 2035583 h 2323145"/>
              <a:gd name="connsiteX228" fmla="*/ 2285481 w 11269336"/>
              <a:gd name="connsiteY228" fmla="*/ 2045197 h 2323145"/>
              <a:gd name="connsiteX229" fmla="*/ 2273666 w 11269336"/>
              <a:gd name="connsiteY229" fmla="*/ 2048710 h 2323145"/>
              <a:gd name="connsiteX230" fmla="*/ 2270719 w 11269336"/>
              <a:gd name="connsiteY230" fmla="*/ 2052702 h 2323145"/>
              <a:gd name="connsiteX231" fmla="*/ 2253080 w 11269336"/>
              <a:gd name="connsiteY231" fmla="*/ 2056363 h 2323145"/>
              <a:gd name="connsiteX232" fmla="*/ 2250906 w 11269336"/>
              <a:gd name="connsiteY232" fmla="*/ 2055654 h 2323145"/>
              <a:gd name="connsiteX233" fmla="*/ 2236905 w 11269336"/>
              <a:gd name="connsiteY233" fmla="*/ 2062882 h 2323145"/>
              <a:gd name="connsiteX234" fmla="*/ 2225830 w 11269336"/>
              <a:gd name="connsiteY234" fmla="*/ 2074027 h 2323145"/>
              <a:gd name="connsiteX235" fmla="*/ 2073776 w 11269336"/>
              <a:gd name="connsiteY235" fmla="*/ 2089244 h 2323145"/>
              <a:gd name="connsiteX236" fmla="*/ 1948256 w 11269336"/>
              <a:gd name="connsiteY236" fmla="*/ 2146616 h 2323145"/>
              <a:gd name="connsiteX237" fmla="*/ 1865582 w 11269336"/>
              <a:gd name="connsiteY237" fmla="*/ 2153738 h 2323145"/>
              <a:gd name="connsiteX238" fmla="*/ 1835210 w 11269336"/>
              <a:gd name="connsiteY238" fmla="*/ 2134244 h 2323145"/>
              <a:gd name="connsiteX239" fmla="*/ 1632661 w 11269336"/>
              <a:gd name="connsiteY239" fmla="*/ 2173882 h 2323145"/>
              <a:gd name="connsiteX240" fmla="*/ 1579590 w 11269336"/>
              <a:gd name="connsiteY240" fmla="*/ 2173680 h 2323145"/>
              <a:gd name="connsiteX241" fmla="*/ 1535601 w 11269336"/>
              <a:gd name="connsiteY241" fmla="*/ 2194590 h 2323145"/>
              <a:gd name="connsiteX242" fmla="*/ 1515594 w 11269336"/>
              <a:gd name="connsiteY242" fmla="*/ 2189622 h 2323145"/>
              <a:gd name="connsiteX243" fmla="*/ 1512113 w 11269336"/>
              <a:gd name="connsiteY243" fmla="*/ 2188534 h 2323145"/>
              <a:gd name="connsiteX244" fmla="*/ 1498838 w 11269336"/>
              <a:gd name="connsiteY244" fmla="*/ 2189213 h 2323145"/>
              <a:gd name="connsiteX245" fmla="*/ 1494279 w 11269336"/>
              <a:gd name="connsiteY245" fmla="*/ 2183112 h 2323145"/>
              <a:gd name="connsiteX246" fmla="*/ 1473714 w 11269336"/>
              <a:gd name="connsiteY246" fmla="*/ 2179625 h 2323145"/>
              <a:gd name="connsiteX247" fmla="*/ 1449503 w 11269336"/>
              <a:gd name="connsiteY247" fmla="*/ 2182633 h 2323145"/>
              <a:gd name="connsiteX248" fmla="*/ 1335495 w 11269336"/>
              <a:gd name="connsiteY248" fmla="*/ 2203940 h 2323145"/>
              <a:gd name="connsiteX249" fmla="*/ 1266687 w 11269336"/>
              <a:gd name="connsiteY249" fmla="*/ 2212688 h 2323145"/>
              <a:gd name="connsiteX250" fmla="*/ 1239614 w 11269336"/>
              <a:gd name="connsiteY250" fmla="*/ 2209727 h 2323145"/>
              <a:gd name="connsiteX251" fmla="*/ 1202436 w 11269336"/>
              <a:gd name="connsiteY251" fmla="*/ 2209817 h 2323145"/>
              <a:gd name="connsiteX252" fmla="*/ 1136097 w 11269336"/>
              <a:gd name="connsiteY252" fmla="*/ 2205112 h 2323145"/>
              <a:gd name="connsiteX253" fmla="*/ 1048229 w 11269336"/>
              <a:gd name="connsiteY253" fmla="*/ 2207249 h 2323145"/>
              <a:gd name="connsiteX254" fmla="*/ 988232 w 11269336"/>
              <a:gd name="connsiteY254" fmla="*/ 2235635 h 2323145"/>
              <a:gd name="connsiteX255" fmla="*/ 981959 w 11269336"/>
              <a:gd name="connsiteY255" fmla="*/ 2231607 h 2323145"/>
              <a:gd name="connsiteX256" fmla="*/ 938600 w 11269336"/>
              <a:gd name="connsiteY256" fmla="*/ 2238113 h 2323145"/>
              <a:gd name="connsiteX257" fmla="*/ 791788 w 11269336"/>
              <a:gd name="connsiteY257" fmla="*/ 2293224 h 2323145"/>
              <a:gd name="connsiteX258" fmla="*/ 706914 w 11269336"/>
              <a:gd name="connsiteY258" fmla="*/ 2305046 h 2323145"/>
              <a:gd name="connsiteX259" fmla="*/ 675971 w 11269336"/>
              <a:gd name="connsiteY259" fmla="*/ 2304030 h 2323145"/>
              <a:gd name="connsiteX260" fmla="*/ 624180 w 11269336"/>
              <a:gd name="connsiteY260" fmla="*/ 2302650 h 2323145"/>
              <a:gd name="connsiteX261" fmla="*/ 583453 w 11269336"/>
              <a:gd name="connsiteY261" fmla="*/ 2288788 h 2323145"/>
              <a:gd name="connsiteX262" fmla="*/ 540946 w 11269336"/>
              <a:gd name="connsiteY262" fmla="*/ 2292721 h 2323145"/>
              <a:gd name="connsiteX263" fmla="*/ 533680 w 11269336"/>
              <a:gd name="connsiteY263" fmla="*/ 2310233 h 2323145"/>
              <a:gd name="connsiteX264" fmla="*/ 487366 w 11269336"/>
              <a:gd name="connsiteY264" fmla="*/ 2309053 h 2323145"/>
              <a:gd name="connsiteX265" fmla="*/ 416820 w 11269336"/>
              <a:gd name="connsiteY265" fmla="*/ 2305443 h 2323145"/>
              <a:gd name="connsiteX266" fmla="*/ 376805 w 11269336"/>
              <a:gd name="connsiteY266" fmla="*/ 2307647 h 2323145"/>
              <a:gd name="connsiteX267" fmla="*/ 266777 w 11269336"/>
              <a:gd name="connsiteY267" fmla="*/ 2309012 h 2323145"/>
              <a:gd name="connsiteX268" fmla="*/ 156013 w 11269336"/>
              <a:gd name="connsiteY268" fmla="*/ 2306832 h 2323145"/>
              <a:gd name="connsiteX269" fmla="*/ 87258 w 11269336"/>
              <a:gd name="connsiteY269" fmla="*/ 2285511 h 2323145"/>
              <a:gd name="connsiteX270" fmla="*/ 23798 w 11269336"/>
              <a:gd name="connsiteY270" fmla="*/ 2281822 h 2323145"/>
              <a:gd name="connsiteX271" fmla="*/ 0 w 11269336"/>
              <a:gd name="connsiteY271" fmla="*/ 2285369 h 2323145"/>
              <a:gd name="connsiteX272" fmla="*/ 0 w 11269336"/>
              <a:gd name="connsiteY272"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159151 w 11269336"/>
              <a:gd name="connsiteY139" fmla="*/ 2029640 h 2323145"/>
              <a:gd name="connsiteX140" fmla="*/ 5041688 w 11269336"/>
              <a:gd name="connsiteY140" fmla="*/ 2022334 h 2323145"/>
              <a:gd name="connsiteX141" fmla="*/ 4860988 w 11269336"/>
              <a:gd name="connsiteY141" fmla="*/ 2135698 h 2323145"/>
              <a:gd name="connsiteX142" fmla="*/ 4807902 w 11269336"/>
              <a:gd name="connsiteY142" fmla="*/ 2138894 h 2323145"/>
              <a:gd name="connsiteX143" fmla="*/ 4765388 w 11269336"/>
              <a:gd name="connsiteY143" fmla="*/ 2162525 h 2323145"/>
              <a:gd name="connsiteX144" fmla="*/ 4745033 w 11269336"/>
              <a:gd name="connsiteY144" fmla="*/ 2158859 h 2323145"/>
              <a:gd name="connsiteX145" fmla="*/ 4741475 w 11269336"/>
              <a:gd name="connsiteY145" fmla="*/ 2157998 h 2323145"/>
              <a:gd name="connsiteX146" fmla="*/ 4728247 w 11269336"/>
              <a:gd name="connsiteY146" fmla="*/ 2159526 h 2323145"/>
              <a:gd name="connsiteX147" fmla="*/ 4723263 w 11269336"/>
              <a:gd name="connsiteY147" fmla="*/ 2153742 h 2323145"/>
              <a:gd name="connsiteX148" fmla="*/ 4702453 w 11269336"/>
              <a:gd name="connsiteY148" fmla="*/ 2151586 h 2323145"/>
              <a:gd name="connsiteX149" fmla="*/ 4678455 w 11269336"/>
              <a:gd name="connsiteY149" fmla="*/ 2156131 h 2323145"/>
              <a:gd name="connsiteX150" fmla="*/ 4593061 w 11269336"/>
              <a:gd name="connsiteY150" fmla="*/ 2171597 h 2323145"/>
              <a:gd name="connsiteX151" fmla="*/ 4579902 w 11269336"/>
              <a:gd name="connsiteY151" fmla="*/ 2177927 h 2323145"/>
              <a:gd name="connsiteX152" fmla="*/ 4533444 w 11269336"/>
              <a:gd name="connsiteY152" fmla="*/ 2181200 h 2323145"/>
              <a:gd name="connsiteX153" fmla="*/ 4492832 w 11269336"/>
              <a:gd name="connsiteY153" fmla="*/ 2188033 h 2323145"/>
              <a:gd name="connsiteX154" fmla="*/ 4467257 w 11269336"/>
              <a:gd name="connsiteY154" fmla="*/ 2196121 h 2323145"/>
              <a:gd name="connsiteX155" fmla="*/ 4459937 w 11269336"/>
              <a:gd name="connsiteY155" fmla="*/ 2195182 h 2323145"/>
              <a:gd name="connsiteX156" fmla="*/ 4433312 w 11269336"/>
              <a:gd name="connsiteY156" fmla="*/ 2199004 h 2323145"/>
              <a:gd name="connsiteX157" fmla="*/ 4420601 w 11269336"/>
              <a:gd name="connsiteY157" fmla="*/ 2205158 h 2323145"/>
              <a:gd name="connsiteX158" fmla="*/ 4405765 w 11269336"/>
              <a:gd name="connsiteY158" fmla="*/ 2199902 h 2323145"/>
              <a:gd name="connsiteX159" fmla="*/ 4401354 w 11269336"/>
              <a:gd name="connsiteY159" fmla="*/ 2194745 h 2323145"/>
              <a:gd name="connsiteX160" fmla="*/ 4383151 w 11269336"/>
              <a:gd name="connsiteY160" fmla="*/ 2201140 h 2323145"/>
              <a:gd name="connsiteX161" fmla="*/ 4366646 w 11269336"/>
              <a:gd name="connsiteY161" fmla="*/ 2198564 h 2323145"/>
              <a:gd name="connsiteX162" fmla="*/ 4354009 w 11269336"/>
              <a:gd name="connsiteY162" fmla="*/ 2204984 h 2323145"/>
              <a:gd name="connsiteX163" fmla="*/ 4348284 w 11269336"/>
              <a:gd name="connsiteY163" fmla="*/ 2205270 h 2323145"/>
              <a:gd name="connsiteX164" fmla="*/ 4333906 w 11269336"/>
              <a:gd name="connsiteY164" fmla="*/ 2205251 h 2323145"/>
              <a:gd name="connsiteX165" fmla="*/ 4308819 w 11269336"/>
              <a:gd name="connsiteY165" fmla="*/ 2203822 h 2323145"/>
              <a:gd name="connsiteX166" fmla="*/ 4301210 w 11269336"/>
              <a:gd name="connsiteY166" fmla="*/ 2204456 h 2323145"/>
              <a:gd name="connsiteX167" fmla="*/ 4283095 w 11269336"/>
              <a:gd name="connsiteY167" fmla="*/ 2198177 h 2323145"/>
              <a:gd name="connsiteX168" fmla="*/ 4250119 w 11269336"/>
              <a:gd name="connsiteY168" fmla="*/ 2196342 h 2323145"/>
              <a:gd name="connsiteX169" fmla="*/ 4189203 w 11269336"/>
              <a:gd name="connsiteY169" fmla="*/ 2178994 h 2323145"/>
              <a:gd name="connsiteX170" fmla="*/ 4154035 w 11269336"/>
              <a:gd name="connsiteY170" fmla="*/ 2171950 h 2323145"/>
              <a:gd name="connsiteX171" fmla="*/ 4129569 w 11269336"/>
              <a:gd name="connsiteY171" fmla="*/ 2163850 h 2323145"/>
              <a:gd name="connsiteX172" fmla="*/ 4061250 w 11269336"/>
              <a:gd name="connsiteY172" fmla="*/ 2159236 h 2323145"/>
              <a:gd name="connsiteX173" fmla="*/ 3945480 w 11269336"/>
              <a:gd name="connsiteY173" fmla="*/ 2158279 h 2323145"/>
              <a:gd name="connsiteX174" fmla="*/ 3921468 w 11269336"/>
              <a:gd name="connsiteY174" fmla="*/ 2156588 h 2323145"/>
              <a:gd name="connsiteX175" fmla="*/ 3903348 w 11269336"/>
              <a:gd name="connsiteY175" fmla="*/ 2149220 h 2323145"/>
              <a:gd name="connsiteX176" fmla="*/ 3901342 w 11269336"/>
              <a:gd name="connsiteY176" fmla="*/ 2142355 h 2323145"/>
              <a:gd name="connsiteX177" fmla="*/ 3888539 w 11269336"/>
              <a:gd name="connsiteY177" fmla="*/ 2140476 h 2323145"/>
              <a:gd name="connsiteX178" fmla="*/ 3885662 w 11269336"/>
              <a:gd name="connsiteY178" fmla="*/ 2138740 h 2323145"/>
              <a:gd name="connsiteX179" fmla="*/ 3868627 w 11269336"/>
              <a:gd name="connsiteY179" fmla="*/ 2130023 h 2323145"/>
              <a:gd name="connsiteX180" fmla="*/ 3819177 w 11269336"/>
              <a:gd name="connsiteY180" fmla="*/ 2142111 h 2323145"/>
              <a:gd name="connsiteX181" fmla="*/ 3769100 w 11269336"/>
              <a:gd name="connsiteY181" fmla="*/ 2131731 h 2323145"/>
              <a:gd name="connsiteX182" fmla="*/ 3562752 w 11269336"/>
              <a:gd name="connsiteY182" fmla="*/ 2131785 h 2323145"/>
              <a:gd name="connsiteX183" fmla="*/ 3541402 w 11269336"/>
              <a:gd name="connsiteY183" fmla="*/ 2106821 h 2323145"/>
              <a:gd name="connsiteX184" fmla="*/ 3460591 w 11269336"/>
              <a:gd name="connsiteY184" fmla="*/ 2097951 h 2323145"/>
              <a:gd name="connsiteX185" fmla="*/ 3170922 w 11269336"/>
              <a:gd name="connsiteY185" fmla="*/ 2115957 h 2323145"/>
              <a:gd name="connsiteX186" fmla="*/ 3156256 w 11269336"/>
              <a:gd name="connsiteY186" fmla="*/ 2124773 h 2323145"/>
              <a:gd name="connsiteX187" fmla="*/ 3140298 w 11269336"/>
              <a:gd name="connsiteY187" fmla="*/ 2129182 h 2323145"/>
              <a:gd name="connsiteX188" fmla="*/ 3138514 w 11269336"/>
              <a:gd name="connsiteY188" fmla="*/ 2128069 h 2323145"/>
              <a:gd name="connsiteX189" fmla="*/ 3120467 w 11269336"/>
              <a:gd name="connsiteY189" fmla="*/ 2128281 h 2323145"/>
              <a:gd name="connsiteX190" fmla="*/ 3116175 w 11269336"/>
              <a:gd name="connsiteY190" fmla="*/ 2131633 h 2323145"/>
              <a:gd name="connsiteX191" fmla="*/ 3103685 w 11269336"/>
              <a:gd name="connsiteY191" fmla="*/ 2132814 h 2323145"/>
              <a:gd name="connsiteX192" fmla="*/ 3078794 w 11269336"/>
              <a:gd name="connsiteY192" fmla="*/ 2137935 h 2323145"/>
              <a:gd name="connsiteX193" fmla="*/ 3074407 w 11269336"/>
              <a:gd name="connsiteY193" fmla="*/ 2136274 h 2323145"/>
              <a:gd name="connsiteX194" fmla="*/ 3037285 w 11269336"/>
              <a:gd name="connsiteY194" fmla="*/ 2139919 h 2323145"/>
              <a:gd name="connsiteX195" fmla="*/ 3036901 w 11269336"/>
              <a:gd name="connsiteY195" fmla="*/ 2138726 h 2323145"/>
              <a:gd name="connsiteX196" fmla="*/ 3026996 w 11269336"/>
              <a:gd name="connsiteY196" fmla="*/ 2134322 h 2323145"/>
              <a:gd name="connsiteX197" fmla="*/ 3007772 w 11269336"/>
              <a:gd name="connsiteY197" fmla="*/ 2128742 h 2323145"/>
              <a:gd name="connsiteX198" fmla="*/ 2965030 w 11269336"/>
              <a:gd name="connsiteY198" fmla="*/ 2100494 h 2323145"/>
              <a:gd name="connsiteX199" fmla="*/ 2926342 w 11269336"/>
              <a:gd name="connsiteY199" fmla="*/ 2104155 h 2323145"/>
              <a:gd name="connsiteX200" fmla="*/ 2918608 w 11269336"/>
              <a:gd name="connsiteY200" fmla="*/ 2104215 h 2323145"/>
              <a:gd name="connsiteX201" fmla="*/ 2918475 w 11269336"/>
              <a:gd name="connsiteY201" fmla="*/ 2103937 h 2323145"/>
              <a:gd name="connsiteX202" fmla="*/ 2910360 w 11269336"/>
              <a:gd name="connsiteY202" fmla="*/ 2103444 h 2323145"/>
              <a:gd name="connsiteX203" fmla="*/ 2904507 w 11269336"/>
              <a:gd name="connsiteY203" fmla="*/ 2104326 h 2323145"/>
              <a:gd name="connsiteX204" fmla="*/ 2889503 w 11269336"/>
              <a:gd name="connsiteY204" fmla="*/ 2104443 h 2323145"/>
              <a:gd name="connsiteX205" fmla="*/ 2884480 w 11269336"/>
              <a:gd name="connsiteY205" fmla="*/ 2102626 h 2323145"/>
              <a:gd name="connsiteX206" fmla="*/ 2882689 w 11269336"/>
              <a:gd name="connsiteY206" fmla="*/ 2099228 h 2323145"/>
              <a:gd name="connsiteX207" fmla="*/ 2881291 w 11269336"/>
              <a:gd name="connsiteY207" fmla="*/ 2099618 h 2323145"/>
              <a:gd name="connsiteX208" fmla="*/ 2853979 w 11269336"/>
              <a:gd name="connsiteY208" fmla="*/ 2090388 h 2323145"/>
              <a:gd name="connsiteX209" fmla="*/ 2791790 w 11269336"/>
              <a:gd name="connsiteY209" fmla="*/ 2080332 h 2323145"/>
              <a:gd name="connsiteX210" fmla="*/ 2755844 w 11269336"/>
              <a:gd name="connsiteY210" fmla="*/ 2078874 h 2323145"/>
              <a:gd name="connsiteX211" fmla="*/ 2657742 w 11269336"/>
              <a:gd name="connsiteY211" fmla="*/ 2070179 h 2323145"/>
              <a:gd name="connsiteX212" fmla="*/ 2559549 w 11269336"/>
              <a:gd name="connsiteY212" fmla="*/ 2057873 h 2323145"/>
              <a:gd name="connsiteX213" fmla="*/ 2512054 w 11269336"/>
              <a:gd name="connsiteY213" fmla="*/ 2031671 h 2323145"/>
              <a:gd name="connsiteX214" fmla="*/ 2506437 w 11269336"/>
              <a:gd name="connsiteY214" fmla="*/ 2030918 h 2323145"/>
              <a:gd name="connsiteX215" fmla="*/ 2491752 w 11269336"/>
              <a:gd name="connsiteY215" fmla="*/ 2033906 h 2323145"/>
              <a:gd name="connsiteX216" fmla="*/ 2486338 w 11269336"/>
              <a:gd name="connsiteY216" fmla="*/ 2035862 h 2323145"/>
              <a:gd name="connsiteX217" fmla="*/ 2478186 w 11269336"/>
              <a:gd name="connsiteY217" fmla="*/ 2036953 h 2323145"/>
              <a:gd name="connsiteX218" fmla="*/ 2477950 w 11269336"/>
              <a:gd name="connsiteY218" fmla="*/ 2036715 h 2323145"/>
              <a:gd name="connsiteX219" fmla="*/ 2470381 w 11269336"/>
              <a:gd name="connsiteY219" fmla="*/ 2038256 h 2323145"/>
              <a:gd name="connsiteX220" fmla="*/ 2433781 w 11269336"/>
              <a:gd name="connsiteY220" fmla="*/ 2049140 h 2323145"/>
              <a:gd name="connsiteX221" fmla="*/ 2381172 w 11269336"/>
              <a:gd name="connsiteY221" fmla="*/ 2030645 h 2323145"/>
              <a:gd name="connsiteX222" fmla="*/ 2360198 w 11269336"/>
              <a:gd name="connsiteY222" fmla="*/ 2029059 h 2323145"/>
              <a:gd name="connsiteX223" fmla="*/ 2348815 w 11269336"/>
              <a:gd name="connsiteY223" fmla="*/ 2026798 h 2323145"/>
              <a:gd name="connsiteX224" fmla="*/ 2347988 w 11269336"/>
              <a:gd name="connsiteY224" fmla="*/ 2025745 h 2323145"/>
              <a:gd name="connsiteX225" fmla="*/ 2312920 w 11269336"/>
              <a:gd name="connsiteY225" fmla="*/ 2036311 h 2323145"/>
              <a:gd name="connsiteX226" fmla="*/ 2307986 w 11269336"/>
              <a:gd name="connsiteY226" fmla="*/ 2035583 h 2323145"/>
              <a:gd name="connsiteX227" fmla="*/ 2285481 w 11269336"/>
              <a:gd name="connsiteY227" fmla="*/ 2045197 h 2323145"/>
              <a:gd name="connsiteX228" fmla="*/ 2273666 w 11269336"/>
              <a:gd name="connsiteY228" fmla="*/ 2048710 h 2323145"/>
              <a:gd name="connsiteX229" fmla="*/ 2270719 w 11269336"/>
              <a:gd name="connsiteY229" fmla="*/ 2052702 h 2323145"/>
              <a:gd name="connsiteX230" fmla="*/ 2253080 w 11269336"/>
              <a:gd name="connsiteY230" fmla="*/ 2056363 h 2323145"/>
              <a:gd name="connsiteX231" fmla="*/ 2250906 w 11269336"/>
              <a:gd name="connsiteY231" fmla="*/ 2055654 h 2323145"/>
              <a:gd name="connsiteX232" fmla="*/ 2236905 w 11269336"/>
              <a:gd name="connsiteY232" fmla="*/ 2062882 h 2323145"/>
              <a:gd name="connsiteX233" fmla="*/ 2225830 w 11269336"/>
              <a:gd name="connsiteY233" fmla="*/ 2074027 h 2323145"/>
              <a:gd name="connsiteX234" fmla="*/ 2073776 w 11269336"/>
              <a:gd name="connsiteY234" fmla="*/ 2089244 h 2323145"/>
              <a:gd name="connsiteX235" fmla="*/ 1948256 w 11269336"/>
              <a:gd name="connsiteY235" fmla="*/ 2146616 h 2323145"/>
              <a:gd name="connsiteX236" fmla="*/ 1865582 w 11269336"/>
              <a:gd name="connsiteY236" fmla="*/ 2153738 h 2323145"/>
              <a:gd name="connsiteX237" fmla="*/ 1835210 w 11269336"/>
              <a:gd name="connsiteY237" fmla="*/ 2134244 h 2323145"/>
              <a:gd name="connsiteX238" fmla="*/ 1632661 w 11269336"/>
              <a:gd name="connsiteY238" fmla="*/ 2173882 h 2323145"/>
              <a:gd name="connsiteX239" fmla="*/ 1579590 w 11269336"/>
              <a:gd name="connsiteY239" fmla="*/ 2173680 h 2323145"/>
              <a:gd name="connsiteX240" fmla="*/ 1535601 w 11269336"/>
              <a:gd name="connsiteY240" fmla="*/ 2194590 h 2323145"/>
              <a:gd name="connsiteX241" fmla="*/ 1515594 w 11269336"/>
              <a:gd name="connsiteY241" fmla="*/ 2189622 h 2323145"/>
              <a:gd name="connsiteX242" fmla="*/ 1512113 w 11269336"/>
              <a:gd name="connsiteY242" fmla="*/ 2188534 h 2323145"/>
              <a:gd name="connsiteX243" fmla="*/ 1498838 w 11269336"/>
              <a:gd name="connsiteY243" fmla="*/ 2189213 h 2323145"/>
              <a:gd name="connsiteX244" fmla="*/ 1494279 w 11269336"/>
              <a:gd name="connsiteY244" fmla="*/ 2183112 h 2323145"/>
              <a:gd name="connsiteX245" fmla="*/ 1473714 w 11269336"/>
              <a:gd name="connsiteY245" fmla="*/ 2179625 h 2323145"/>
              <a:gd name="connsiteX246" fmla="*/ 1449503 w 11269336"/>
              <a:gd name="connsiteY246" fmla="*/ 2182633 h 2323145"/>
              <a:gd name="connsiteX247" fmla="*/ 1335495 w 11269336"/>
              <a:gd name="connsiteY247" fmla="*/ 2203940 h 2323145"/>
              <a:gd name="connsiteX248" fmla="*/ 1266687 w 11269336"/>
              <a:gd name="connsiteY248" fmla="*/ 2212688 h 2323145"/>
              <a:gd name="connsiteX249" fmla="*/ 1239614 w 11269336"/>
              <a:gd name="connsiteY249" fmla="*/ 2209727 h 2323145"/>
              <a:gd name="connsiteX250" fmla="*/ 1202436 w 11269336"/>
              <a:gd name="connsiteY250" fmla="*/ 2209817 h 2323145"/>
              <a:gd name="connsiteX251" fmla="*/ 1136097 w 11269336"/>
              <a:gd name="connsiteY251" fmla="*/ 2205112 h 2323145"/>
              <a:gd name="connsiteX252" fmla="*/ 1048229 w 11269336"/>
              <a:gd name="connsiteY252" fmla="*/ 2207249 h 2323145"/>
              <a:gd name="connsiteX253" fmla="*/ 988232 w 11269336"/>
              <a:gd name="connsiteY253" fmla="*/ 2235635 h 2323145"/>
              <a:gd name="connsiteX254" fmla="*/ 981959 w 11269336"/>
              <a:gd name="connsiteY254" fmla="*/ 2231607 h 2323145"/>
              <a:gd name="connsiteX255" fmla="*/ 938600 w 11269336"/>
              <a:gd name="connsiteY255" fmla="*/ 2238113 h 2323145"/>
              <a:gd name="connsiteX256" fmla="*/ 791788 w 11269336"/>
              <a:gd name="connsiteY256" fmla="*/ 2293224 h 2323145"/>
              <a:gd name="connsiteX257" fmla="*/ 706914 w 11269336"/>
              <a:gd name="connsiteY257" fmla="*/ 2305046 h 2323145"/>
              <a:gd name="connsiteX258" fmla="*/ 675971 w 11269336"/>
              <a:gd name="connsiteY258" fmla="*/ 2304030 h 2323145"/>
              <a:gd name="connsiteX259" fmla="*/ 624180 w 11269336"/>
              <a:gd name="connsiteY259" fmla="*/ 2302650 h 2323145"/>
              <a:gd name="connsiteX260" fmla="*/ 583453 w 11269336"/>
              <a:gd name="connsiteY260" fmla="*/ 2288788 h 2323145"/>
              <a:gd name="connsiteX261" fmla="*/ 540946 w 11269336"/>
              <a:gd name="connsiteY261" fmla="*/ 2292721 h 2323145"/>
              <a:gd name="connsiteX262" fmla="*/ 533680 w 11269336"/>
              <a:gd name="connsiteY262" fmla="*/ 2310233 h 2323145"/>
              <a:gd name="connsiteX263" fmla="*/ 487366 w 11269336"/>
              <a:gd name="connsiteY263" fmla="*/ 2309053 h 2323145"/>
              <a:gd name="connsiteX264" fmla="*/ 416820 w 11269336"/>
              <a:gd name="connsiteY264" fmla="*/ 2305443 h 2323145"/>
              <a:gd name="connsiteX265" fmla="*/ 376805 w 11269336"/>
              <a:gd name="connsiteY265" fmla="*/ 2307647 h 2323145"/>
              <a:gd name="connsiteX266" fmla="*/ 266777 w 11269336"/>
              <a:gd name="connsiteY266" fmla="*/ 2309012 h 2323145"/>
              <a:gd name="connsiteX267" fmla="*/ 156013 w 11269336"/>
              <a:gd name="connsiteY267" fmla="*/ 2306832 h 2323145"/>
              <a:gd name="connsiteX268" fmla="*/ 87258 w 11269336"/>
              <a:gd name="connsiteY268" fmla="*/ 2285511 h 2323145"/>
              <a:gd name="connsiteX269" fmla="*/ 23798 w 11269336"/>
              <a:gd name="connsiteY269" fmla="*/ 2281822 h 2323145"/>
              <a:gd name="connsiteX270" fmla="*/ 0 w 11269336"/>
              <a:gd name="connsiteY270" fmla="*/ 2285369 h 2323145"/>
              <a:gd name="connsiteX271" fmla="*/ 0 w 11269336"/>
              <a:gd name="connsiteY271"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159151 w 11269336"/>
              <a:gd name="connsiteY139" fmla="*/ 2029640 h 2323145"/>
              <a:gd name="connsiteX140" fmla="*/ 5041688 w 11269336"/>
              <a:gd name="connsiteY140" fmla="*/ 2022334 h 2323145"/>
              <a:gd name="connsiteX141" fmla="*/ 4860988 w 11269336"/>
              <a:gd name="connsiteY141" fmla="*/ 2135698 h 2323145"/>
              <a:gd name="connsiteX142" fmla="*/ 4807902 w 11269336"/>
              <a:gd name="connsiteY142" fmla="*/ 2138894 h 2323145"/>
              <a:gd name="connsiteX143" fmla="*/ 4765388 w 11269336"/>
              <a:gd name="connsiteY143" fmla="*/ 2162525 h 2323145"/>
              <a:gd name="connsiteX144" fmla="*/ 4745033 w 11269336"/>
              <a:gd name="connsiteY144" fmla="*/ 2158859 h 2323145"/>
              <a:gd name="connsiteX145" fmla="*/ 4741475 w 11269336"/>
              <a:gd name="connsiteY145" fmla="*/ 2157998 h 2323145"/>
              <a:gd name="connsiteX146" fmla="*/ 4728247 w 11269336"/>
              <a:gd name="connsiteY146" fmla="*/ 2159526 h 2323145"/>
              <a:gd name="connsiteX147" fmla="*/ 4723263 w 11269336"/>
              <a:gd name="connsiteY147" fmla="*/ 2153742 h 2323145"/>
              <a:gd name="connsiteX148" fmla="*/ 4702453 w 11269336"/>
              <a:gd name="connsiteY148" fmla="*/ 2151586 h 2323145"/>
              <a:gd name="connsiteX149" fmla="*/ 4678455 w 11269336"/>
              <a:gd name="connsiteY149" fmla="*/ 2156131 h 2323145"/>
              <a:gd name="connsiteX150" fmla="*/ 4593061 w 11269336"/>
              <a:gd name="connsiteY150" fmla="*/ 2171597 h 2323145"/>
              <a:gd name="connsiteX151" fmla="*/ 4579902 w 11269336"/>
              <a:gd name="connsiteY151" fmla="*/ 2177927 h 2323145"/>
              <a:gd name="connsiteX152" fmla="*/ 4533444 w 11269336"/>
              <a:gd name="connsiteY152" fmla="*/ 2181200 h 2323145"/>
              <a:gd name="connsiteX153" fmla="*/ 4492832 w 11269336"/>
              <a:gd name="connsiteY153" fmla="*/ 2188033 h 2323145"/>
              <a:gd name="connsiteX154" fmla="*/ 4467257 w 11269336"/>
              <a:gd name="connsiteY154" fmla="*/ 2196121 h 2323145"/>
              <a:gd name="connsiteX155" fmla="*/ 4459937 w 11269336"/>
              <a:gd name="connsiteY155" fmla="*/ 2195182 h 2323145"/>
              <a:gd name="connsiteX156" fmla="*/ 4433312 w 11269336"/>
              <a:gd name="connsiteY156" fmla="*/ 2199004 h 2323145"/>
              <a:gd name="connsiteX157" fmla="*/ 4420601 w 11269336"/>
              <a:gd name="connsiteY157" fmla="*/ 2205158 h 2323145"/>
              <a:gd name="connsiteX158" fmla="*/ 4405765 w 11269336"/>
              <a:gd name="connsiteY158" fmla="*/ 2199902 h 2323145"/>
              <a:gd name="connsiteX159" fmla="*/ 4401354 w 11269336"/>
              <a:gd name="connsiteY159" fmla="*/ 2194745 h 2323145"/>
              <a:gd name="connsiteX160" fmla="*/ 4383151 w 11269336"/>
              <a:gd name="connsiteY160" fmla="*/ 2201140 h 2323145"/>
              <a:gd name="connsiteX161" fmla="*/ 4366646 w 11269336"/>
              <a:gd name="connsiteY161" fmla="*/ 2198564 h 2323145"/>
              <a:gd name="connsiteX162" fmla="*/ 4354009 w 11269336"/>
              <a:gd name="connsiteY162" fmla="*/ 2204984 h 2323145"/>
              <a:gd name="connsiteX163" fmla="*/ 4348284 w 11269336"/>
              <a:gd name="connsiteY163" fmla="*/ 2205270 h 2323145"/>
              <a:gd name="connsiteX164" fmla="*/ 4333906 w 11269336"/>
              <a:gd name="connsiteY164" fmla="*/ 2205251 h 2323145"/>
              <a:gd name="connsiteX165" fmla="*/ 4308819 w 11269336"/>
              <a:gd name="connsiteY165" fmla="*/ 2203822 h 2323145"/>
              <a:gd name="connsiteX166" fmla="*/ 4301210 w 11269336"/>
              <a:gd name="connsiteY166" fmla="*/ 2204456 h 2323145"/>
              <a:gd name="connsiteX167" fmla="*/ 4283095 w 11269336"/>
              <a:gd name="connsiteY167" fmla="*/ 2198177 h 2323145"/>
              <a:gd name="connsiteX168" fmla="*/ 4250119 w 11269336"/>
              <a:gd name="connsiteY168" fmla="*/ 2196342 h 2323145"/>
              <a:gd name="connsiteX169" fmla="*/ 4189203 w 11269336"/>
              <a:gd name="connsiteY169" fmla="*/ 2178994 h 2323145"/>
              <a:gd name="connsiteX170" fmla="*/ 4154035 w 11269336"/>
              <a:gd name="connsiteY170" fmla="*/ 2171950 h 2323145"/>
              <a:gd name="connsiteX171" fmla="*/ 4129569 w 11269336"/>
              <a:gd name="connsiteY171" fmla="*/ 2163850 h 2323145"/>
              <a:gd name="connsiteX172" fmla="*/ 4061250 w 11269336"/>
              <a:gd name="connsiteY172" fmla="*/ 2159236 h 2323145"/>
              <a:gd name="connsiteX173" fmla="*/ 3945480 w 11269336"/>
              <a:gd name="connsiteY173" fmla="*/ 2158279 h 2323145"/>
              <a:gd name="connsiteX174" fmla="*/ 3921468 w 11269336"/>
              <a:gd name="connsiteY174" fmla="*/ 2156588 h 2323145"/>
              <a:gd name="connsiteX175" fmla="*/ 3903348 w 11269336"/>
              <a:gd name="connsiteY175" fmla="*/ 2149220 h 2323145"/>
              <a:gd name="connsiteX176" fmla="*/ 3901342 w 11269336"/>
              <a:gd name="connsiteY176" fmla="*/ 2142355 h 2323145"/>
              <a:gd name="connsiteX177" fmla="*/ 3888539 w 11269336"/>
              <a:gd name="connsiteY177" fmla="*/ 2140476 h 2323145"/>
              <a:gd name="connsiteX178" fmla="*/ 3885662 w 11269336"/>
              <a:gd name="connsiteY178" fmla="*/ 2138740 h 2323145"/>
              <a:gd name="connsiteX179" fmla="*/ 3868627 w 11269336"/>
              <a:gd name="connsiteY179" fmla="*/ 2130023 h 2323145"/>
              <a:gd name="connsiteX180" fmla="*/ 3819177 w 11269336"/>
              <a:gd name="connsiteY180" fmla="*/ 2142111 h 2323145"/>
              <a:gd name="connsiteX181" fmla="*/ 3769100 w 11269336"/>
              <a:gd name="connsiteY181" fmla="*/ 2131731 h 2323145"/>
              <a:gd name="connsiteX182" fmla="*/ 3562752 w 11269336"/>
              <a:gd name="connsiteY182" fmla="*/ 2131785 h 2323145"/>
              <a:gd name="connsiteX183" fmla="*/ 3541402 w 11269336"/>
              <a:gd name="connsiteY183" fmla="*/ 2106821 h 2323145"/>
              <a:gd name="connsiteX184" fmla="*/ 3365341 w 11269336"/>
              <a:gd name="connsiteY184" fmla="*/ 2077638 h 2323145"/>
              <a:gd name="connsiteX185" fmla="*/ 3170922 w 11269336"/>
              <a:gd name="connsiteY185" fmla="*/ 2115957 h 2323145"/>
              <a:gd name="connsiteX186" fmla="*/ 3156256 w 11269336"/>
              <a:gd name="connsiteY186" fmla="*/ 2124773 h 2323145"/>
              <a:gd name="connsiteX187" fmla="*/ 3140298 w 11269336"/>
              <a:gd name="connsiteY187" fmla="*/ 2129182 h 2323145"/>
              <a:gd name="connsiteX188" fmla="*/ 3138514 w 11269336"/>
              <a:gd name="connsiteY188" fmla="*/ 2128069 h 2323145"/>
              <a:gd name="connsiteX189" fmla="*/ 3120467 w 11269336"/>
              <a:gd name="connsiteY189" fmla="*/ 2128281 h 2323145"/>
              <a:gd name="connsiteX190" fmla="*/ 3116175 w 11269336"/>
              <a:gd name="connsiteY190" fmla="*/ 2131633 h 2323145"/>
              <a:gd name="connsiteX191" fmla="*/ 3103685 w 11269336"/>
              <a:gd name="connsiteY191" fmla="*/ 2132814 h 2323145"/>
              <a:gd name="connsiteX192" fmla="*/ 3078794 w 11269336"/>
              <a:gd name="connsiteY192" fmla="*/ 2137935 h 2323145"/>
              <a:gd name="connsiteX193" fmla="*/ 3074407 w 11269336"/>
              <a:gd name="connsiteY193" fmla="*/ 2136274 h 2323145"/>
              <a:gd name="connsiteX194" fmla="*/ 3037285 w 11269336"/>
              <a:gd name="connsiteY194" fmla="*/ 2139919 h 2323145"/>
              <a:gd name="connsiteX195" fmla="*/ 3036901 w 11269336"/>
              <a:gd name="connsiteY195" fmla="*/ 2138726 h 2323145"/>
              <a:gd name="connsiteX196" fmla="*/ 3026996 w 11269336"/>
              <a:gd name="connsiteY196" fmla="*/ 2134322 h 2323145"/>
              <a:gd name="connsiteX197" fmla="*/ 3007772 w 11269336"/>
              <a:gd name="connsiteY197" fmla="*/ 2128742 h 2323145"/>
              <a:gd name="connsiteX198" fmla="*/ 2965030 w 11269336"/>
              <a:gd name="connsiteY198" fmla="*/ 2100494 h 2323145"/>
              <a:gd name="connsiteX199" fmla="*/ 2926342 w 11269336"/>
              <a:gd name="connsiteY199" fmla="*/ 2104155 h 2323145"/>
              <a:gd name="connsiteX200" fmla="*/ 2918608 w 11269336"/>
              <a:gd name="connsiteY200" fmla="*/ 2104215 h 2323145"/>
              <a:gd name="connsiteX201" fmla="*/ 2918475 w 11269336"/>
              <a:gd name="connsiteY201" fmla="*/ 2103937 h 2323145"/>
              <a:gd name="connsiteX202" fmla="*/ 2910360 w 11269336"/>
              <a:gd name="connsiteY202" fmla="*/ 2103444 h 2323145"/>
              <a:gd name="connsiteX203" fmla="*/ 2904507 w 11269336"/>
              <a:gd name="connsiteY203" fmla="*/ 2104326 h 2323145"/>
              <a:gd name="connsiteX204" fmla="*/ 2889503 w 11269336"/>
              <a:gd name="connsiteY204" fmla="*/ 2104443 h 2323145"/>
              <a:gd name="connsiteX205" fmla="*/ 2884480 w 11269336"/>
              <a:gd name="connsiteY205" fmla="*/ 2102626 h 2323145"/>
              <a:gd name="connsiteX206" fmla="*/ 2882689 w 11269336"/>
              <a:gd name="connsiteY206" fmla="*/ 2099228 h 2323145"/>
              <a:gd name="connsiteX207" fmla="*/ 2881291 w 11269336"/>
              <a:gd name="connsiteY207" fmla="*/ 2099618 h 2323145"/>
              <a:gd name="connsiteX208" fmla="*/ 2853979 w 11269336"/>
              <a:gd name="connsiteY208" fmla="*/ 2090388 h 2323145"/>
              <a:gd name="connsiteX209" fmla="*/ 2791790 w 11269336"/>
              <a:gd name="connsiteY209" fmla="*/ 2080332 h 2323145"/>
              <a:gd name="connsiteX210" fmla="*/ 2755844 w 11269336"/>
              <a:gd name="connsiteY210" fmla="*/ 2078874 h 2323145"/>
              <a:gd name="connsiteX211" fmla="*/ 2657742 w 11269336"/>
              <a:gd name="connsiteY211" fmla="*/ 2070179 h 2323145"/>
              <a:gd name="connsiteX212" fmla="*/ 2559549 w 11269336"/>
              <a:gd name="connsiteY212" fmla="*/ 2057873 h 2323145"/>
              <a:gd name="connsiteX213" fmla="*/ 2512054 w 11269336"/>
              <a:gd name="connsiteY213" fmla="*/ 2031671 h 2323145"/>
              <a:gd name="connsiteX214" fmla="*/ 2506437 w 11269336"/>
              <a:gd name="connsiteY214" fmla="*/ 2030918 h 2323145"/>
              <a:gd name="connsiteX215" fmla="*/ 2491752 w 11269336"/>
              <a:gd name="connsiteY215" fmla="*/ 2033906 h 2323145"/>
              <a:gd name="connsiteX216" fmla="*/ 2486338 w 11269336"/>
              <a:gd name="connsiteY216" fmla="*/ 2035862 h 2323145"/>
              <a:gd name="connsiteX217" fmla="*/ 2478186 w 11269336"/>
              <a:gd name="connsiteY217" fmla="*/ 2036953 h 2323145"/>
              <a:gd name="connsiteX218" fmla="*/ 2477950 w 11269336"/>
              <a:gd name="connsiteY218" fmla="*/ 2036715 h 2323145"/>
              <a:gd name="connsiteX219" fmla="*/ 2470381 w 11269336"/>
              <a:gd name="connsiteY219" fmla="*/ 2038256 h 2323145"/>
              <a:gd name="connsiteX220" fmla="*/ 2433781 w 11269336"/>
              <a:gd name="connsiteY220" fmla="*/ 2049140 h 2323145"/>
              <a:gd name="connsiteX221" fmla="*/ 2381172 w 11269336"/>
              <a:gd name="connsiteY221" fmla="*/ 2030645 h 2323145"/>
              <a:gd name="connsiteX222" fmla="*/ 2360198 w 11269336"/>
              <a:gd name="connsiteY222" fmla="*/ 2029059 h 2323145"/>
              <a:gd name="connsiteX223" fmla="*/ 2348815 w 11269336"/>
              <a:gd name="connsiteY223" fmla="*/ 2026798 h 2323145"/>
              <a:gd name="connsiteX224" fmla="*/ 2347988 w 11269336"/>
              <a:gd name="connsiteY224" fmla="*/ 2025745 h 2323145"/>
              <a:gd name="connsiteX225" fmla="*/ 2312920 w 11269336"/>
              <a:gd name="connsiteY225" fmla="*/ 2036311 h 2323145"/>
              <a:gd name="connsiteX226" fmla="*/ 2307986 w 11269336"/>
              <a:gd name="connsiteY226" fmla="*/ 2035583 h 2323145"/>
              <a:gd name="connsiteX227" fmla="*/ 2285481 w 11269336"/>
              <a:gd name="connsiteY227" fmla="*/ 2045197 h 2323145"/>
              <a:gd name="connsiteX228" fmla="*/ 2273666 w 11269336"/>
              <a:gd name="connsiteY228" fmla="*/ 2048710 h 2323145"/>
              <a:gd name="connsiteX229" fmla="*/ 2270719 w 11269336"/>
              <a:gd name="connsiteY229" fmla="*/ 2052702 h 2323145"/>
              <a:gd name="connsiteX230" fmla="*/ 2253080 w 11269336"/>
              <a:gd name="connsiteY230" fmla="*/ 2056363 h 2323145"/>
              <a:gd name="connsiteX231" fmla="*/ 2250906 w 11269336"/>
              <a:gd name="connsiteY231" fmla="*/ 2055654 h 2323145"/>
              <a:gd name="connsiteX232" fmla="*/ 2236905 w 11269336"/>
              <a:gd name="connsiteY232" fmla="*/ 2062882 h 2323145"/>
              <a:gd name="connsiteX233" fmla="*/ 2225830 w 11269336"/>
              <a:gd name="connsiteY233" fmla="*/ 2074027 h 2323145"/>
              <a:gd name="connsiteX234" fmla="*/ 2073776 w 11269336"/>
              <a:gd name="connsiteY234" fmla="*/ 2089244 h 2323145"/>
              <a:gd name="connsiteX235" fmla="*/ 1948256 w 11269336"/>
              <a:gd name="connsiteY235" fmla="*/ 2146616 h 2323145"/>
              <a:gd name="connsiteX236" fmla="*/ 1865582 w 11269336"/>
              <a:gd name="connsiteY236" fmla="*/ 2153738 h 2323145"/>
              <a:gd name="connsiteX237" fmla="*/ 1835210 w 11269336"/>
              <a:gd name="connsiteY237" fmla="*/ 2134244 h 2323145"/>
              <a:gd name="connsiteX238" fmla="*/ 1632661 w 11269336"/>
              <a:gd name="connsiteY238" fmla="*/ 2173882 h 2323145"/>
              <a:gd name="connsiteX239" fmla="*/ 1579590 w 11269336"/>
              <a:gd name="connsiteY239" fmla="*/ 2173680 h 2323145"/>
              <a:gd name="connsiteX240" fmla="*/ 1535601 w 11269336"/>
              <a:gd name="connsiteY240" fmla="*/ 2194590 h 2323145"/>
              <a:gd name="connsiteX241" fmla="*/ 1515594 w 11269336"/>
              <a:gd name="connsiteY241" fmla="*/ 2189622 h 2323145"/>
              <a:gd name="connsiteX242" fmla="*/ 1512113 w 11269336"/>
              <a:gd name="connsiteY242" fmla="*/ 2188534 h 2323145"/>
              <a:gd name="connsiteX243" fmla="*/ 1498838 w 11269336"/>
              <a:gd name="connsiteY243" fmla="*/ 2189213 h 2323145"/>
              <a:gd name="connsiteX244" fmla="*/ 1494279 w 11269336"/>
              <a:gd name="connsiteY244" fmla="*/ 2183112 h 2323145"/>
              <a:gd name="connsiteX245" fmla="*/ 1473714 w 11269336"/>
              <a:gd name="connsiteY245" fmla="*/ 2179625 h 2323145"/>
              <a:gd name="connsiteX246" fmla="*/ 1449503 w 11269336"/>
              <a:gd name="connsiteY246" fmla="*/ 2182633 h 2323145"/>
              <a:gd name="connsiteX247" fmla="*/ 1335495 w 11269336"/>
              <a:gd name="connsiteY247" fmla="*/ 2203940 h 2323145"/>
              <a:gd name="connsiteX248" fmla="*/ 1266687 w 11269336"/>
              <a:gd name="connsiteY248" fmla="*/ 2212688 h 2323145"/>
              <a:gd name="connsiteX249" fmla="*/ 1239614 w 11269336"/>
              <a:gd name="connsiteY249" fmla="*/ 2209727 h 2323145"/>
              <a:gd name="connsiteX250" fmla="*/ 1202436 w 11269336"/>
              <a:gd name="connsiteY250" fmla="*/ 2209817 h 2323145"/>
              <a:gd name="connsiteX251" fmla="*/ 1136097 w 11269336"/>
              <a:gd name="connsiteY251" fmla="*/ 2205112 h 2323145"/>
              <a:gd name="connsiteX252" fmla="*/ 1048229 w 11269336"/>
              <a:gd name="connsiteY252" fmla="*/ 2207249 h 2323145"/>
              <a:gd name="connsiteX253" fmla="*/ 988232 w 11269336"/>
              <a:gd name="connsiteY253" fmla="*/ 2235635 h 2323145"/>
              <a:gd name="connsiteX254" fmla="*/ 981959 w 11269336"/>
              <a:gd name="connsiteY254" fmla="*/ 2231607 h 2323145"/>
              <a:gd name="connsiteX255" fmla="*/ 938600 w 11269336"/>
              <a:gd name="connsiteY255" fmla="*/ 2238113 h 2323145"/>
              <a:gd name="connsiteX256" fmla="*/ 791788 w 11269336"/>
              <a:gd name="connsiteY256" fmla="*/ 2293224 h 2323145"/>
              <a:gd name="connsiteX257" fmla="*/ 706914 w 11269336"/>
              <a:gd name="connsiteY257" fmla="*/ 2305046 h 2323145"/>
              <a:gd name="connsiteX258" fmla="*/ 675971 w 11269336"/>
              <a:gd name="connsiteY258" fmla="*/ 2304030 h 2323145"/>
              <a:gd name="connsiteX259" fmla="*/ 624180 w 11269336"/>
              <a:gd name="connsiteY259" fmla="*/ 2302650 h 2323145"/>
              <a:gd name="connsiteX260" fmla="*/ 583453 w 11269336"/>
              <a:gd name="connsiteY260" fmla="*/ 2288788 h 2323145"/>
              <a:gd name="connsiteX261" fmla="*/ 540946 w 11269336"/>
              <a:gd name="connsiteY261" fmla="*/ 2292721 h 2323145"/>
              <a:gd name="connsiteX262" fmla="*/ 533680 w 11269336"/>
              <a:gd name="connsiteY262" fmla="*/ 2310233 h 2323145"/>
              <a:gd name="connsiteX263" fmla="*/ 487366 w 11269336"/>
              <a:gd name="connsiteY263" fmla="*/ 2309053 h 2323145"/>
              <a:gd name="connsiteX264" fmla="*/ 416820 w 11269336"/>
              <a:gd name="connsiteY264" fmla="*/ 2305443 h 2323145"/>
              <a:gd name="connsiteX265" fmla="*/ 376805 w 11269336"/>
              <a:gd name="connsiteY265" fmla="*/ 2307647 h 2323145"/>
              <a:gd name="connsiteX266" fmla="*/ 266777 w 11269336"/>
              <a:gd name="connsiteY266" fmla="*/ 2309012 h 2323145"/>
              <a:gd name="connsiteX267" fmla="*/ 156013 w 11269336"/>
              <a:gd name="connsiteY267" fmla="*/ 2306832 h 2323145"/>
              <a:gd name="connsiteX268" fmla="*/ 87258 w 11269336"/>
              <a:gd name="connsiteY268" fmla="*/ 2285511 h 2323145"/>
              <a:gd name="connsiteX269" fmla="*/ 23798 w 11269336"/>
              <a:gd name="connsiteY269" fmla="*/ 2281822 h 2323145"/>
              <a:gd name="connsiteX270" fmla="*/ 0 w 11269336"/>
              <a:gd name="connsiteY270" fmla="*/ 2285369 h 2323145"/>
              <a:gd name="connsiteX271" fmla="*/ 0 w 11269336"/>
              <a:gd name="connsiteY271"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159151 w 11269336"/>
              <a:gd name="connsiteY139" fmla="*/ 2029640 h 2323145"/>
              <a:gd name="connsiteX140" fmla="*/ 5041688 w 11269336"/>
              <a:gd name="connsiteY140" fmla="*/ 2022334 h 2323145"/>
              <a:gd name="connsiteX141" fmla="*/ 4860988 w 11269336"/>
              <a:gd name="connsiteY141" fmla="*/ 2135698 h 2323145"/>
              <a:gd name="connsiteX142" fmla="*/ 4807902 w 11269336"/>
              <a:gd name="connsiteY142" fmla="*/ 2138894 h 2323145"/>
              <a:gd name="connsiteX143" fmla="*/ 4765388 w 11269336"/>
              <a:gd name="connsiteY143" fmla="*/ 2162525 h 2323145"/>
              <a:gd name="connsiteX144" fmla="*/ 4745033 w 11269336"/>
              <a:gd name="connsiteY144" fmla="*/ 2158859 h 2323145"/>
              <a:gd name="connsiteX145" fmla="*/ 4741475 w 11269336"/>
              <a:gd name="connsiteY145" fmla="*/ 2157998 h 2323145"/>
              <a:gd name="connsiteX146" fmla="*/ 4728247 w 11269336"/>
              <a:gd name="connsiteY146" fmla="*/ 2159526 h 2323145"/>
              <a:gd name="connsiteX147" fmla="*/ 4723263 w 11269336"/>
              <a:gd name="connsiteY147" fmla="*/ 2153742 h 2323145"/>
              <a:gd name="connsiteX148" fmla="*/ 4702453 w 11269336"/>
              <a:gd name="connsiteY148" fmla="*/ 2151586 h 2323145"/>
              <a:gd name="connsiteX149" fmla="*/ 4678455 w 11269336"/>
              <a:gd name="connsiteY149" fmla="*/ 2156131 h 2323145"/>
              <a:gd name="connsiteX150" fmla="*/ 4593061 w 11269336"/>
              <a:gd name="connsiteY150" fmla="*/ 2171597 h 2323145"/>
              <a:gd name="connsiteX151" fmla="*/ 4579902 w 11269336"/>
              <a:gd name="connsiteY151" fmla="*/ 2177927 h 2323145"/>
              <a:gd name="connsiteX152" fmla="*/ 4533444 w 11269336"/>
              <a:gd name="connsiteY152" fmla="*/ 2181200 h 2323145"/>
              <a:gd name="connsiteX153" fmla="*/ 4492832 w 11269336"/>
              <a:gd name="connsiteY153" fmla="*/ 2188033 h 2323145"/>
              <a:gd name="connsiteX154" fmla="*/ 4467257 w 11269336"/>
              <a:gd name="connsiteY154" fmla="*/ 2196121 h 2323145"/>
              <a:gd name="connsiteX155" fmla="*/ 4459937 w 11269336"/>
              <a:gd name="connsiteY155" fmla="*/ 2195182 h 2323145"/>
              <a:gd name="connsiteX156" fmla="*/ 4433312 w 11269336"/>
              <a:gd name="connsiteY156" fmla="*/ 2199004 h 2323145"/>
              <a:gd name="connsiteX157" fmla="*/ 4420601 w 11269336"/>
              <a:gd name="connsiteY157" fmla="*/ 2205158 h 2323145"/>
              <a:gd name="connsiteX158" fmla="*/ 4405765 w 11269336"/>
              <a:gd name="connsiteY158" fmla="*/ 2199902 h 2323145"/>
              <a:gd name="connsiteX159" fmla="*/ 4401354 w 11269336"/>
              <a:gd name="connsiteY159" fmla="*/ 2194745 h 2323145"/>
              <a:gd name="connsiteX160" fmla="*/ 4383151 w 11269336"/>
              <a:gd name="connsiteY160" fmla="*/ 2201140 h 2323145"/>
              <a:gd name="connsiteX161" fmla="*/ 4366646 w 11269336"/>
              <a:gd name="connsiteY161" fmla="*/ 2198564 h 2323145"/>
              <a:gd name="connsiteX162" fmla="*/ 4354009 w 11269336"/>
              <a:gd name="connsiteY162" fmla="*/ 2204984 h 2323145"/>
              <a:gd name="connsiteX163" fmla="*/ 4348284 w 11269336"/>
              <a:gd name="connsiteY163" fmla="*/ 2205270 h 2323145"/>
              <a:gd name="connsiteX164" fmla="*/ 4333906 w 11269336"/>
              <a:gd name="connsiteY164" fmla="*/ 2205251 h 2323145"/>
              <a:gd name="connsiteX165" fmla="*/ 4308819 w 11269336"/>
              <a:gd name="connsiteY165" fmla="*/ 2203822 h 2323145"/>
              <a:gd name="connsiteX166" fmla="*/ 4301210 w 11269336"/>
              <a:gd name="connsiteY166" fmla="*/ 2204456 h 2323145"/>
              <a:gd name="connsiteX167" fmla="*/ 4283095 w 11269336"/>
              <a:gd name="connsiteY167" fmla="*/ 2198177 h 2323145"/>
              <a:gd name="connsiteX168" fmla="*/ 4250119 w 11269336"/>
              <a:gd name="connsiteY168" fmla="*/ 2196342 h 2323145"/>
              <a:gd name="connsiteX169" fmla="*/ 4189203 w 11269336"/>
              <a:gd name="connsiteY169" fmla="*/ 2178994 h 2323145"/>
              <a:gd name="connsiteX170" fmla="*/ 4154035 w 11269336"/>
              <a:gd name="connsiteY170" fmla="*/ 2171950 h 2323145"/>
              <a:gd name="connsiteX171" fmla="*/ 4129569 w 11269336"/>
              <a:gd name="connsiteY171" fmla="*/ 2163850 h 2323145"/>
              <a:gd name="connsiteX172" fmla="*/ 4061250 w 11269336"/>
              <a:gd name="connsiteY172" fmla="*/ 2159236 h 2323145"/>
              <a:gd name="connsiteX173" fmla="*/ 3945480 w 11269336"/>
              <a:gd name="connsiteY173" fmla="*/ 2158279 h 2323145"/>
              <a:gd name="connsiteX174" fmla="*/ 3921468 w 11269336"/>
              <a:gd name="connsiteY174" fmla="*/ 2156588 h 2323145"/>
              <a:gd name="connsiteX175" fmla="*/ 3903348 w 11269336"/>
              <a:gd name="connsiteY175" fmla="*/ 2149220 h 2323145"/>
              <a:gd name="connsiteX176" fmla="*/ 3901342 w 11269336"/>
              <a:gd name="connsiteY176" fmla="*/ 2142355 h 2323145"/>
              <a:gd name="connsiteX177" fmla="*/ 3888539 w 11269336"/>
              <a:gd name="connsiteY177" fmla="*/ 2140476 h 2323145"/>
              <a:gd name="connsiteX178" fmla="*/ 3885662 w 11269336"/>
              <a:gd name="connsiteY178" fmla="*/ 2138740 h 2323145"/>
              <a:gd name="connsiteX179" fmla="*/ 3868627 w 11269336"/>
              <a:gd name="connsiteY179" fmla="*/ 2130023 h 2323145"/>
              <a:gd name="connsiteX180" fmla="*/ 3819177 w 11269336"/>
              <a:gd name="connsiteY180" fmla="*/ 2142111 h 2323145"/>
              <a:gd name="connsiteX181" fmla="*/ 3769100 w 11269336"/>
              <a:gd name="connsiteY181" fmla="*/ 2131731 h 2323145"/>
              <a:gd name="connsiteX182" fmla="*/ 3562752 w 11269336"/>
              <a:gd name="connsiteY182" fmla="*/ 2131785 h 2323145"/>
              <a:gd name="connsiteX183" fmla="*/ 3541402 w 11269336"/>
              <a:gd name="connsiteY183" fmla="*/ 2106821 h 2323145"/>
              <a:gd name="connsiteX184" fmla="*/ 3365341 w 11269336"/>
              <a:gd name="connsiteY184" fmla="*/ 2077638 h 2323145"/>
              <a:gd name="connsiteX185" fmla="*/ 3170922 w 11269336"/>
              <a:gd name="connsiteY185" fmla="*/ 2115957 h 2323145"/>
              <a:gd name="connsiteX186" fmla="*/ 3156256 w 11269336"/>
              <a:gd name="connsiteY186" fmla="*/ 2124773 h 2323145"/>
              <a:gd name="connsiteX187" fmla="*/ 3140298 w 11269336"/>
              <a:gd name="connsiteY187" fmla="*/ 2129182 h 2323145"/>
              <a:gd name="connsiteX188" fmla="*/ 3138514 w 11269336"/>
              <a:gd name="connsiteY188" fmla="*/ 2128069 h 2323145"/>
              <a:gd name="connsiteX189" fmla="*/ 3120467 w 11269336"/>
              <a:gd name="connsiteY189" fmla="*/ 2128281 h 2323145"/>
              <a:gd name="connsiteX190" fmla="*/ 3116175 w 11269336"/>
              <a:gd name="connsiteY190" fmla="*/ 2131633 h 2323145"/>
              <a:gd name="connsiteX191" fmla="*/ 3103685 w 11269336"/>
              <a:gd name="connsiteY191" fmla="*/ 2132814 h 2323145"/>
              <a:gd name="connsiteX192" fmla="*/ 3078794 w 11269336"/>
              <a:gd name="connsiteY192" fmla="*/ 2137935 h 2323145"/>
              <a:gd name="connsiteX193" fmla="*/ 3074407 w 11269336"/>
              <a:gd name="connsiteY193" fmla="*/ 2136274 h 2323145"/>
              <a:gd name="connsiteX194" fmla="*/ 3037285 w 11269336"/>
              <a:gd name="connsiteY194" fmla="*/ 2139919 h 2323145"/>
              <a:gd name="connsiteX195" fmla="*/ 3036901 w 11269336"/>
              <a:gd name="connsiteY195" fmla="*/ 2138726 h 2323145"/>
              <a:gd name="connsiteX196" fmla="*/ 3026996 w 11269336"/>
              <a:gd name="connsiteY196" fmla="*/ 2134322 h 2323145"/>
              <a:gd name="connsiteX197" fmla="*/ 3007772 w 11269336"/>
              <a:gd name="connsiteY197" fmla="*/ 2128742 h 2323145"/>
              <a:gd name="connsiteX198" fmla="*/ 2965030 w 11269336"/>
              <a:gd name="connsiteY198" fmla="*/ 2100494 h 2323145"/>
              <a:gd name="connsiteX199" fmla="*/ 2926342 w 11269336"/>
              <a:gd name="connsiteY199" fmla="*/ 2104155 h 2323145"/>
              <a:gd name="connsiteX200" fmla="*/ 2918608 w 11269336"/>
              <a:gd name="connsiteY200" fmla="*/ 2104215 h 2323145"/>
              <a:gd name="connsiteX201" fmla="*/ 2918475 w 11269336"/>
              <a:gd name="connsiteY201" fmla="*/ 2103937 h 2323145"/>
              <a:gd name="connsiteX202" fmla="*/ 2910360 w 11269336"/>
              <a:gd name="connsiteY202" fmla="*/ 2103444 h 2323145"/>
              <a:gd name="connsiteX203" fmla="*/ 2904507 w 11269336"/>
              <a:gd name="connsiteY203" fmla="*/ 2104326 h 2323145"/>
              <a:gd name="connsiteX204" fmla="*/ 2889503 w 11269336"/>
              <a:gd name="connsiteY204" fmla="*/ 2104443 h 2323145"/>
              <a:gd name="connsiteX205" fmla="*/ 2884480 w 11269336"/>
              <a:gd name="connsiteY205" fmla="*/ 2102626 h 2323145"/>
              <a:gd name="connsiteX206" fmla="*/ 2882689 w 11269336"/>
              <a:gd name="connsiteY206" fmla="*/ 2099228 h 2323145"/>
              <a:gd name="connsiteX207" fmla="*/ 2881291 w 11269336"/>
              <a:gd name="connsiteY207" fmla="*/ 2099618 h 2323145"/>
              <a:gd name="connsiteX208" fmla="*/ 2853979 w 11269336"/>
              <a:gd name="connsiteY208" fmla="*/ 2090388 h 2323145"/>
              <a:gd name="connsiteX209" fmla="*/ 2791790 w 11269336"/>
              <a:gd name="connsiteY209" fmla="*/ 2080332 h 2323145"/>
              <a:gd name="connsiteX210" fmla="*/ 2755844 w 11269336"/>
              <a:gd name="connsiteY210" fmla="*/ 2078874 h 2323145"/>
              <a:gd name="connsiteX211" fmla="*/ 2657742 w 11269336"/>
              <a:gd name="connsiteY211" fmla="*/ 2070179 h 2323145"/>
              <a:gd name="connsiteX212" fmla="*/ 2559549 w 11269336"/>
              <a:gd name="connsiteY212" fmla="*/ 2057873 h 2323145"/>
              <a:gd name="connsiteX213" fmla="*/ 2512054 w 11269336"/>
              <a:gd name="connsiteY213" fmla="*/ 2031671 h 2323145"/>
              <a:gd name="connsiteX214" fmla="*/ 2506437 w 11269336"/>
              <a:gd name="connsiteY214" fmla="*/ 2030918 h 2323145"/>
              <a:gd name="connsiteX215" fmla="*/ 2491752 w 11269336"/>
              <a:gd name="connsiteY215" fmla="*/ 2033906 h 2323145"/>
              <a:gd name="connsiteX216" fmla="*/ 2486338 w 11269336"/>
              <a:gd name="connsiteY216" fmla="*/ 2035862 h 2323145"/>
              <a:gd name="connsiteX217" fmla="*/ 2478186 w 11269336"/>
              <a:gd name="connsiteY217" fmla="*/ 2036953 h 2323145"/>
              <a:gd name="connsiteX218" fmla="*/ 2477950 w 11269336"/>
              <a:gd name="connsiteY218" fmla="*/ 2036715 h 2323145"/>
              <a:gd name="connsiteX219" fmla="*/ 2470381 w 11269336"/>
              <a:gd name="connsiteY219" fmla="*/ 2038256 h 2323145"/>
              <a:gd name="connsiteX220" fmla="*/ 2433781 w 11269336"/>
              <a:gd name="connsiteY220" fmla="*/ 2049140 h 2323145"/>
              <a:gd name="connsiteX221" fmla="*/ 2381172 w 11269336"/>
              <a:gd name="connsiteY221" fmla="*/ 2030645 h 2323145"/>
              <a:gd name="connsiteX222" fmla="*/ 2360198 w 11269336"/>
              <a:gd name="connsiteY222" fmla="*/ 2029059 h 2323145"/>
              <a:gd name="connsiteX223" fmla="*/ 2348815 w 11269336"/>
              <a:gd name="connsiteY223" fmla="*/ 2026798 h 2323145"/>
              <a:gd name="connsiteX224" fmla="*/ 2347988 w 11269336"/>
              <a:gd name="connsiteY224" fmla="*/ 2025745 h 2323145"/>
              <a:gd name="connsiteX225" fmla="*/ 2312920 w 11269336"/>
              <a:gd name="connsiteY225" fmla="*/ 2036311 h 2323145"/>
              <a:gd name="connsiteX226" fmla="*/ 2307986 w 11269336"/>
              <a:gd name="connsiteY226" fmla="*/ 2035583 h 2323145"/>
              <a:gd name="connsiteX227" fmla="*/ 2285481 w 11269336"/>
              <a:gd name="connsiteY227" fmla="*/ 2045197 h 2323145"/>
              <a:gd name="connsiteX228" fmla="*/ 2273666 w 11269336"/>
              <a:gd name="connsiteY228" fmla="*/ 2048710 h 2323145"/>
              <a:gd name="connsiteX229" fmla="*/ 2270719 w 11269336"/>
              <a:gd name="connsiteY229" fmla="*/ 2052702 h 2323145"/>
              <a:gd name="connsiteX230" fmla="*/ 2253080 w 11269336"/>
              <a:gd name="connsiteY230" fmla="*/ 2056363 h 2323145"/>
              <a:gd name="connsiteX231" fmla="*/ 2250906 w 11269336"/>
              <a:gd name="connsiteY231" fmla="*/ 2055654 h 2323145"/>
              <a:gd name="connsiteX232" fmla="*/ 2236905 w 11269336"/>
              <a:gd name="connsiteY232" fmla="*/ 2062882 h 2323145"/>
              <a:gd name="connsiteX233" fmla="*/ 2225830 w 11269336"/>
              <a:gd name="connsiteY233" fmla="*/ 2074027 h 2323145"/>
              <a:gd name="connsiteX234" fmla="*/ 2073776 w 11269336"/>
              <a:gd name="connsiteY234" fmla="*/ 2089244 h 2323145"/>
              <a:gd name="connsiteX235" fmla="*/ 1948256 w 11269336"/>
              <a:gd name="connsiteY235" fmla="*/ 2146616 h 2323145"/>
              <a:gd name="connsiteX236" fmla="*/ 1865582 w 11269336"/>
              <a:gd name="connsiteY236" fmla="*/ 2153738 h 2323145"/>
              <a:gd name="connsiteX237" fmla="*/ 1835210 w 11269336"/>
              <a:gd name="connsiteY237" fmla="*/ 2134244 h 2323145"/>
              <a:gd name="connsiteX238" fmla="*/ 1632661 w 11269336"/>
              <a:gd name="connsiteY238" fmla="*/ 2173882 h 2323145"/>
              <a:gd name="connsiteX239" fmla="*/ 1579590 w 11269336"/>
              <a:gd name="connsiteY239" fmla="*/ 2173680 h 2323145"/>
              <a:gd name="connsiteX240" fmla="*/ 1535601 w 11269336"/>
              <a:gd name="connsiteY240" fmla="*/ 2194590 h 2323145"/>
              <a:gd name="connsiteX241" fmla="*/ 1515594 w 11269336"/>
              <a:gd name="connsiteY241" fmla="*/ 2189622 h 2323145"/>
              <a:gd name="connsiteX242" fmla="*/ 1512113 w 11269336"/>
              <a:gd name="connsiteY242" fmla="*/ 2188534 h 2323145"/>
              <a:gd name="connsiteX243" fmla="*/ 1498838 w 11269336"/>
              <a:gd name="connsiteY243" fmla="*/ 2189213 h 2323145"/>
              <a:gd name="connsiteX244" fmla="*/ 1494279 w 11269336"/>
              <a:gd name="connsiteY244" fmla="*/ 2183112 h 2323145"/>
              <a:gd name="connsiteX245" fmla="*/ 1473714 w 11269336"/>
              <a:gd name="connsiteY245" fmla="*/ 2179625 h 2323145"/>
              <a:gd name="connsiteX246" fmla="*/ 1449503 w 11269336"/>
              <a:gd name="connsiteY246" fmla="*/ 2182633 h 2323145"/>
              <a:gd name="connsiteX247" fmla="*/ 1335495 w 11269336"/>
              <a:gd name="connsiteY247" fmla="*/ 2203940 h 2323145"/>
              <a:gd name="connsiteX248" fmla="*/ 1266687 w 11269336"/>
              <a:gd name="connsiteY248" fmla="*/ 2212688 h 2323145"/>
              <a:gd name="connsiteX249" fmla="*/ 1239614 w 11269336"/>
              <a:gd name="connsiteY249" fmla="*/ 2209727 h 2323145"/>
              <a:gd name="connsiteX250" fmla="*/ 1202436 w 11269336"/>
              <a:gd name="connsiteY250" fmla="*/ 2209817 h 2323145"/>
              <a:gd name="connsiteX251" fmla="*/ 1136097 w 11269336"/>
              <a:gd name="connsiteY251" fmla="*/ 2205112 h 2323145"/>
              <a:gd name="connsiteX252" fmla="*/ 988232 w 11269336"/>
              <a:gd name="connsiteY252" fmla="*/ 2235635 h 2323145"/>
              <a:gd name="connsiteX253" fmla="*/ 981959 w 11269336"/>
              <a:gd name="connsiteY253" fmla="*/ 2231607 h 2323145"/>
              <a:gd name="connsiteX254" fmla="*/ 938600 w 11269336"/>
              <a:gd name="connsiteY254" fmla="*/ 2238113 h 2323145"/>
              <a:gd name="connsiteX255" fmla="*/ 791788 w 11269336"/>
              <a:gd name="connsiteY255" fmla="*/ 2293224 h 2323145"/>
              <a:gd name="connsiteX256" fmla="*/ 706914 w 11269336"/>
              <a:gd name="connsiteY256" fmla="*/ 2305046 h 2323145"/>
              <a:gd name="connsiteX257" fmla="*/ 675971 w 11269336"/>
              <a:gd name="connsiteY257" fmla="*/ 2304030 h 2323145"/>
              <a:gd name="connsiteX258" fmla="*/ 624180 w 11269336"/>
              <a:gd name="connsiteY258" fmla="*/ 2302650 h 2323145"/>
              <a:gd name="connsiteX259" fmla="*/ 583453 w 11269336"/>
              <a:gd name="connsiteY259" fmla="*/ 2288788 h 2323145"/>
              <a:gd name="connsiteX260" fmla="*/ 540946 w 11269336"/>
              <a:gd name="connsiteY260" fmla="*/ 2292721 h 2323145"/>
              <a:gd name="connsiteX261" fmla="*/ 533680 w 11269336"/>
              <a:gd name="connsiteY261" fmla="*/ 2310233 h 2323145"/>
              <a:gd name="connsiteX262" fmla="*/ 487366 w 11269336"/>
              <a:gd name="connsiteY262" fmla="*/ 2309053 h 2323145"/>
              <a:gd name="connsiteX263" fmla="*/ 416820 w 11269336"/>
              <a:gd name="connsiteY263" fmla="*/ 2305443 h 2323145"/>
              <a:gd name="connsiteX264" fmla="*/ 376805 w 11269336"/>
              <a:gd name="connsiteY264" fmla="*/ 2307647 h 2323145"/>
              <a:gd name="connsiteX265" fmla="*/ 266777 w 11269336"/>
              <a:gd name="connsiteY265" fmla="*/ 2309012 h 2323145"/>
              <a:gd name="connsiteX266" fmla="*/ 156013 w 11269336"/>
              <a:gd name="connsiteY266" fmla="*/ 2306832 h 2323145"/>
              <a:gd name="connsiteX267" fmla="*/ 87258 w 11269336"/>
              <a:gd name="connsiteY267" fmla="*/ 2285511 h 2323145"/>
              <a:gd name="connsiteX268" fmla="*/ 23798 w 11269336"/>
              <a:gd name="connsiteY268" fmla="*/ 2281822 h 2323145"/>
              <a:gd name="connsiteX269" fmla="*/ 0 w 11269336"/>
              <a:gd name="connsiteY269" fmla="*/ 2285369 h 2323145"/>
              <a:gd name="connsiteX270" fmla="*/ 0 w 11269336"/>
              <a:gd name="connsiteY270"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218531 w 11269336"/>
              <a:gd name="connsiteY54" fmla="*/ 1107622 h 2323145"/>
              <a:gd name="connsiteX55" fmla="*/ 8197391 w 11269336"/>
              <a:gd name="connsiteY55" fmla="*/ 1107746 h 2323145"/>
              <a:gd name="connsiteX56" fmla="*/ 8081474 w 11269336"/>
              <a:gd name="connsiteY56" fmla="*/ 1130125 h 2323145"/>
              <a:gd name="connsiteX57" fmla="*/ 8053585 w 11269336"/>
              <a:gd name="connsiteY57" fmla="*/ 1129169 h 2323145"/>
              <a:gd name="connsiteX58" fmla="*/ 8038422 w 11269336"/>
              <a:gd name="connsiteY58" fmla="*/ 1119092 h 2323145"/>
              <a:gd name="connsiteX59" fmla="*/ 8029450 w 11269336"/>
              <a:gd name="connsiteY59" fmla="*/ 1125592 h 2323145"/>
              <a:gd name="connsiteX60" fmla="*/ 7959552 w 11269336"/>
              <a:gd name="connsiteY60" fmla="*/ 1140188 h 2323145"/>
              <a:gd name="connsiteX61" fmla="*/ 7914188 w 11269336"/>
              <a:gd name="connsiteY61" fmla="*/ 1150862 h 2323145"/>
              <a:gd name="connsiteX62" fmla="*/ 7914918 w 11269336"/>
              <a:gd name="connsiteY62" fmla="*/ 1168758 h 2323145"/>
              <a:gd name="connsiteX63" fmla="*/ 7875510 w 11269336"/>
              <a:gd name="connsiteY63" fmla="*/ 1183153 h 2323145"/>
              <a:gd name="connsiteX64" fmla="*/ 7829932 w 11269336"/>
              <a:gd name="connsiteY64" fmla="*/ 1180782 h 2323145"/>
              <a:gd name="connsiteX65" fmla="*/ 7779182 w 11269336"/>
              <a:gd name="connsiteY65" fmla="*/ 1192665 h 2323145"/>
              <a:gd name="connsiteX66" fmla="*/ 7748774 w 11269336"/>
              <a:gd name="connsiteY66" fmla="*/ 1199586 h 2323145"/>
              <a:gd name="connsiteX67" fmla="*/ 7671846 w 11269336"/>
              <a:gd name="connsiteY67" fmla="*/ 1231966 h 2323145"/>
              <a:gd name="connsiteX68" fmla="*/ 7554146 w 11269336"/>
              <a:gd name="connsiteY68" fmla="*/ 1319748 h 2323145"/>
              <a:gd name="connsiteX69" fmla="*/ 7515052 w 11269336"/>
              <a:gd name="connsiteY69" fmla="*/ 1336718 h 2323145"/>
              <a:gd name="connsiteX70" fmla="*/ 7507193 w 11269336"/>
              <a:gd name="connsiteY70" fmla="*/ 1334617 h 2323145"/>
              <a:gd name="connsiteX71" fmla="*/ 7461694 w 11269336"/>
              <a:gd name="connsiteY71" fmla="*/ 1375866 h 2323145"/>
              <a:gd name="connsiteX72" fmla="*/ 7377571 w 11269336"/>
              <a:gd name="connsiteY72" fmla="*/ 1400128 h 2323145"/>
              <a:gd name="connsiteX73" fmla="*/ 7311261 w 11269336"/>
              <a:gd name="connsiteY73" fmla="*/ 1412652 h 2323145"/>
              <a:gd name="connsiteX74" fmla="*/ 7275307 w 11269336"/>
              <a:gd name="connsiteY74" fmla="*/ 1422171 h 2323145"/>
              <a:gd name="connsiteX75" fmla="*/ 7247783 w 11269336"/>
              <a:gd name="connsiteY75" fmla="*/ 1426330 h 2323145"/>
              <a:gd name="connsiteX76" fmla="*/ 7185047 w 11269336"/>
              <a:gd name="connsiteY76" fmla="*/ 1451812 h 2323145"/>
              <a:gd name="connsiteX77" fmla="*/ 7084117 w 11269336"/>
              <a:gd name="connsiteY77" fmla="*/ 1500281 h 2323145"/>
              <a:gd name="connsiteX78" fmla="*/ 7062011 w 11269336"/>
              <a:gd name="connsiteY78" fmla="*/ 1509183 h 2323145"/>
              <a:gd name="connsiteX79" fmla="*/ 7040555 w 11269336"/>
              <a:gd name="connsiteY79" fmla="*/ 1511207 h 2323145"/>
              <a:gd name="connsiteX80" fmla="*/ 7033438 w 11269336"/>
              <a:gd name="connsiteY80" fmla="*/ 1506772 h 2323145"/>
              <a:gd name="connsiteX81" fmla="*/ 7020886 w 11269336"/>
              <a:gd name="connsiteY81" fmla="*/ 1510764 h 2323145"/>
              <a:gd name="connsiteX82" fmla="*/ 7017033 w 11269336"/>
              <a:gd name="connsiteY82" fmla="*/ 1510650 h 2323145"/>
              <a:gd name="connsiteX83" fmla="*/ 6995460 w 11269336"/>
              <a:gd name="connsiteY83" fmla="*/ 1511173 h 2323145"/>
              <a:gd name="connsiteX84" fmla="*/ 6962144 w 11269336"/>
              <a:gd name="connsiteY84" fmla="*/ 1541508 h 2323145"/>
              <a:gd name="connsiteX85" fmla="*/ 6910674 w 11269336"/>
              <a:gd name="connsiteY85" fmla="*/ 1554793 h 2323145"/>
              <a:gd name="connsiteX86" fmla="*/ 6732152 w 11269336"/>
              <a:gd name="connsiteY86" fmla="*/ 1642538 h 2323145"/>
              <a:gd name="connsiteX87" fmla="*/ 6694106 w 11269336"/>
              <a:gd name="connsiteY87" fmla="*/ 1632377 h 2323145"/>
              <a:gd name="connsiteX88" fmla="*/ 6617223 w 11269336"/>
              <a:gd name="connsiteY88" fmla="*/ 1659889 h 2323145"/>
              <a:gd name="connsiteX89" fmla="*/ 6521138 w 11269336"/>
              <a:gd name="connsiteY89" fmla="*/ 1744340 h 2323145"/>
              <a:gd name="connsiteX90" fmla="*/ 6380677 w 11269336"/>
              <a:gd name="connsiteY90" fmla="*/ 1796883 h 2323145"/>
              <a:gd name="connsiteX91" fmla="*/ 6374897 w 11269336"/>
              <a:gd name="connsiteY91" fmla="*/ 1809910 h 2323145"/>
              <a:gd name="connsiteX92" fmla="*/ 6364545 w 11269336"/>
              <a:gd name="connsiteY92" fmla="*/ 1820090 h 2323145"/>
              <a:gd name="connsiteX93" fmla="*/ 6362126 w 11269336"/>
              <a:gd name="connsiteY93" fmla="*/ 1819991 h 2323145"/>
              <a:gd name="connsiteX94" fmla="*/ 6346673 w 11269336"/>
              <a:gd name="connsiteY94" fmla="*/ 1827824 h 2323145"/>
              <a:gd name="connsiteX95" fmla="*/ 6345588 w 11269336"/>
              <a:gd name="connsiteY95" fmla="*/ 1832232 h 2323145"/>
              <a:gd name="connsiteX96" fmla="*/ 6335708 w 11269336"/>
              <a:gd name="connsiteY96" fmla="*/ 1838451 h 2323145"/>
              <a:gd name="connsiteX97" fmla="*/ 6318182 w 11269336"/>
              <a:gd name="connsiteY97" fmla="*/ 1852975 h 2323145"/>
              <a:gd name="connsiteX98" fmla="*/ 6313084 w 11269336"/>
              <a:gd name="connsiteY98" fmla="*/ 1853561 h 2323145"/>
              <a:gd name="connsiteX99" fmla="*/ 6283816 w 11269336"/>
              <a:gd name="connsiteY99" fmla="*/ 1872148 h 2323145"/>
              <a:gd name="connsiteX100" fmla="*/ 6282550 w 11269336"/>
              <a:gd name="connsiteY100" fmla="*/ 1871392 h 2323145"/>
              <a:gd name="connsiteX101" fmla="*/ 6270527 w 11269336"/>
              <a:gd name="connsiteY101" fmla="*/ 1872208 h 2323145"/>
              <a:gd name="connsiteX102" fmla="*/ 6249518 w 11269336"/>
              <a:gd name="connsiteY102" fmla="*/ 1876079 h 2323145"/>
              <a:gd name="connsiteX103" fmla="*/ 6190386 w 11269336"/>
              <a:gd name="connsiteY103" fmla="*/ 1872478 h 2323145"/>
              <a:gd name="connsiteX104" fmla="*/ 6159777 w 11269336"/>
              <a:gd name="connsiteY104" fmla="*/ 1891745 h 2323145"/>
              <a:gd name="connsiteX105" fmla="*/ 6153131 w 11269336"/>
              <a:gd name="connsiteY105" fmla="*/ 1895079 h 2323145"/>
              <a:gd name="connsiteX106" fmla="*/ 6152798 w 11269336"/>
              <a:gd name="connsiteY106" fmla="*/ 1894920 h 2323145"/>
              <a:gd name="connsiteX107" fmla="*/ 6145388 w 11269336"/>
              <a:gd name="connsiteY107" fmla="*/ 1897990 h 2323145"/>
              <a:gd name="connsiteX108" fmla="*/ 6141014 w 11269336"/>
              <a:gd name="connsiteY108" fmla="*/ 1901155 h 2323145"/>
              <a:gd name="connsiteX109" fmla="*/ 6128122 w 11269336"/>
              <a:gd name="connsiteY109" fmla="*/ 1907623 h 2323145"/>
              <a:gd name="connsiteX110" fmla="*/ 6122351 w 11269336"/>
              <a:gd name="connsiteY110" fmla="*/ 1908359 h 2323145"/>
              <a:gd name="connsiteX111" fmla="*/ 6064750 w 11269336"/>
              <a:gd name="connsiteY111" fmla="*/ 1896394 h 2323145"/>
              <a:gd name="connsiteX112" fmla="*/ 5964230 w 11269336"/>
              <a:gd name="connsiteY112" fmla="*/ 1910038 h 2323145"/>
              <a:gd name="connsiteX113" fmla="*/ 5865399 w 11269336"/>
              <a:gd name="connsiteY113" fmla="*/ 1926966 h 2323145"/>
              <a:gd name="connsiteX114" fmla="*/ 5829951 w 11269336"/>
              <a:gd name="connsiteY114" fmla="*/ 1934755 h 2323145"/>
              <a:gd name="connsiteX115" fmla="*/ 5765285 w 11269336"/>
              <a:gd name="connsiteY115" fmla="*/ 1941322 h 2323145"/>
              <a:gd name="connsiteX116" fmla="*/ 5734750 w 11269336"/>
              <a:gd name="connsiteY116" fmla="*/ 1939793 h 2323145"/>
              <a:gd name="connsiteX117" fmla="*/ 5733569 w 11269336"/>
              <a:gd name="connsiteY117" fmla="*/ 1940505 h 2323145"/>
              <a:gd name="connsiteX118" fmla="*/ 5730329 w 11269336"/>
              <a:gd name="connsiteY118" fmla="*/ 1937845 h 2323145"/>
              <a:gd name="connsiteX119" fmla="*/ 5724661 w 11269336"/>
              <a:gd name="connsiteY119" fmla="*/ 1937455 h 2323145"/>
              <a:gd name="connsiteX120" fmla="*/ 5710186 w 11269336"/>
              <a:gd name="connsiteY120" fmla="*/ 1941370 h 2323145"/>
              <a:gd name="connsiteX121" fmla="*/ 5704910 w 11269336"/>
              <a:gd name="connsiteY121" fmla="*/ 1943663 h 2323145"/>
              <a:gd name="connsiteX122" fmla="*/ 5696836 w 11269336"/>
              <a:gd name="connsiteY122" fmla="*/ 1945271 h 2323145"/>
              <a:gd name="connsiteX123" fmla="*/ 5696583 w 11269336"/>
              <a:gd name="connsiteY123" fmla="*/ 1945050 h 2323145"/>
              <a:gd name="connsiteX124" fmla="*/ 5689123 w 11269336"/>
              <a:gd name="connsiteY124" fmla="*/ 1947067 h 2323145"/>
              <a:gd name="connsiteX125" fmla="*/ 5653291 w 11269336"/>
              <a:gd name="connsiteY125" fmla="*/ 1960245 h 2323145"/>
              <a:gd name="connsiteX126" fmla="*/ 5599385 w 11269336"/>
              <a:gd name="connsiteY126" fmla="*/ 1945198 h 2323145"/>
              <a:gd name="connsiteX127" fmla="*/ 5578300 w 11269336"/>
              <a:gd name="connsiteY127" fmla="*/ 1944963 h 2323145"/>
              <a:gd name="connsiteX128" fmla="*/ 5566758 w 11269336"/>
              <a:gd name="connsiteY128" fmla="*/ 1943441 h 2323145"/>
              <a:gd name="connsiteX129" fmla="*/ 5565857 w 11269336"/>
              <a:gd name="connsiteY129" fmla="*/ 1942445 h 2323145"/>
              <a:gd name="connsiteX130" fmla="*/ 5531534 w 11269336"/>
              <a:gd name="connsiteY130" fmla="*/ 1955208 h 2323145"/>
              <a:gd name="connsiteX131" fmla="*/ 5526552 w 11269336"/>
              <a:gd name="connsiteY131" fmla="*/ 1954799 h 2323145"/>
              <a:gd name="connsiteX132" fmla="*/ 5504723 w 11269336"/>
              <a:gd name="connsiteY132" fmla="*/ 1965811 h 2323145"/>
              <a:gd name="connsiteX133" fmla="*/ 5493156 w 11269336"/>
              <a:gd name="connsiteY133" fmla="*/ 1970063 h 2323145"/>
              <a:gd name="connsiteX134" fmla="*/ 5490486 w 11269336"/>
              <a:gd name="connsiteY134" fmla="*/ 1974227 h 2323145"/>
              <a:gd name="connsiteX135" fmla="*/ 5473107 w 11269336"/>
              <a:gd name="connsiteY135" fmla="*/ 1979001 h 2323145"/>
              <a:gd name="connsiteX136" fmla="*/ 5470885 w 11269336"/>
              <a:gd name="connsiteY136" fmla="*/ 1978432 h 2323145"/>
              <a:gd name="connsiteX137" fmla="*/ 5457393 w 11269336"/>
              <a:gd name="connsiteY137" fmla="*/ 1986525 h 2323145"/>
              <a:gd name="connsiteX138" fmla="*/ 5447102 w 11269336"/>
              <a:gd name="connsiteY138" fmla="*/ 1998329 h 2323145"/>
              <a:gd name="connsiteX139" fmla="*/ 5159151 w 11269336"/>
              <a:gd name="connsiteY139" fmla="*/ 2029640 h 2323145"/>
              <a:gd name="connsiteX140" fmla="*/ 5041688 w 11269336"/>
              <a:gd name="connsiteY140" fmla="*/ 2022334 h 2323145"/>
              <a:gd name="connsiteX141" fmla="*/ 4860988 w 11269336"/>
              <a:gd name="connsiteY141" fmla="*/ 2135698 h 2323145"/>
              <a:gd name="connsiteX142" fmla="*/ 4807902 w 11269336"/>
              <a:gd name="connsiteY142" fmla="*/ 2138894 h 2323145"/>
              <a:gd name="connsiteX143" fmla="*/ 4765388 w 11269336"/>
              <a:gd name="connsiteY143" fmla="*/ 2162525 h 2323145"/>
              <a:gd name="connsiteX144" fmla="*/ 4745033 w 11269336"/>
              <a:gd name="connsiteY144" fmla="*/ 2158859 h 2323145"/>
              <a:gd name="connsiteX145" fmla="*/ 4741475 w 11269336"/>
              <a:gd name="connsiteY145" fmla="*/ 2157998 h 2323145"/>
              <a:gd name="connsiteX146" fmla="*/ 4728247 w 11269336"/>
              <a:gd name="connsiteY146" fmla="*/ 2159526 h 2323145"/>
              <a:gd name="connsiteX147" fmla="*/ 4723263 w 11269336"/>
              <a:gd name="connsiteY147" fmla="*/ 2153742 h 2323145"/>
              <a:gd name="connsiteX148" fmla="*/ 4702453 w 11269336"/>
              <a:gd name="connsiteY148" fmla="*/ 2151586 h 2323145"/>
              <a:gd name="connsiteX149" fmla="*/ 4678455 w 11269336"/>
              <a:gd name="connsiteY149" fmla="*/ 2156131 h 2323145"/>
              <a:gd name="connsiteX150" fmla="*/ 4593061 w 11269336"/>
              <a:gd name="connsiteY150" fmla="*/ 2171597 h 2323145"/>
              <a:gd name="connsiteX151" fmla="*/ 4579902 w 11269336"/>
              <a:gd name="connsiteY151" fmla="*/ 2177927 h 2323145"/>
              <a:gd name="connsiteX152" fmla="*/ 4533444 w 11269336"/>
              <a:gd name="connsiteY152" fmla="*/ 2181200 h 2323145"/>
              <a:gd name="connsiteX153" fmla="*/ 4492832 w 11269336"/>
              <a:gd name="connsiteY153" fmla="*/ 2188033 h 2323145"/>
              <a:gd name="connsiteX154" fmla="*/ 4467257 w 11269336"/>
              <a:gd name="connsiteY154" fmla="*/ 2196121 h 2323145"/>
              <a:gd name="connsiteX155" fmla="*/ 4459937 w 11269336"/>
              <a:gd name="connsiteY155" fmla="*/ 2195182 h 2323145"/>
              <a:gd name="connsiteX156" fmla="*/ 4433312 w 11269336"/>
              <a:gd name="connsiteY156" fmla="*/ 2199004 h 2323145"/>
              <a:gd name="connsiteX157" fmla="*/ 4420601 w 11269336"/>
              <a:gd name="connsiteY157" fmla="*/ 2205158 h 2323145"/>
              <a:gd name="connsiteX158" fmla="*/ 4405765 w 11269336"/>
              <a:gd name="connsiteY158" fmla="*/ 2199902 h 2323145"/>
              <a:gd name="connsiteX159" fmla="*/ 4401354 w 11269336"/>
              <a:gd name="connsiteY159" fmla="*/ 2194745 h 2323145"/>
              <a:gd name="connsiteX160" fmla="*/ 4383151 w 11269336"/>
              <a:gd name="connsiteY160" fmla="*/ 2201140 h 2323145"/>
              <a:gd name="connsiteX161" fmla="*/ 4366646 w 11269336"/>
              <a:gd name="connsiteY161" fmla="*/ 2198564 h 2323145"/>
              <a:gd name="connsiteX162" fmla="*/ 4354009 w 11269336"/>
              <a:gd name="connsiteY162" fmla="*/ 2204984 h 2323145"/>
              <a:gd name="connsiteX163" fmla="*/ 4348284 w 11269336"/>
              <a:gd name="connsiteY163" fmla="*/ 2205270 h 2323145"/>
              <a:gd name="connsiteX164" fmla="*/ 4333906 w 11269336"/>
              <a:gd name="connsiteY164" fmla="*/ 2205251 h 2323145"/>
              <a:gd name="connsiteX165" fmla="*/ 4308819 w 11269336"/>
              <a:gd name="connsiteY165" fmla="*/ 2203822 h 2323145"/>
              <a:gd name="connsiteX166" fmla="*/ 4301210 w 11269336"/>
              <a:gd name="connsiteY166" fmla="*/ 2204456 h 2323145"/>
              <a:gd name="connsiteX167" fmla="*/ 4283095 w 11269336"/>
              <a:gd name="connsiteY167" fmla="*/ 2198177 h 2323145"/>
              <a:gd name="connsiteX168" fmla="*/ 4250119 w 11269336"/>
              <a:gd name="connsiteY168" fmla="*/ 2196342 h 2323145"/>
              <a:gd name="connsiteX169" fmla="*/ 4189203 w 11269336"/>
              <a:gd name="connsiteY169" fmla="*/ 2178994 h 2323145"/>
              <a:gd name="connsiteX170" fmla="*/ 4154035 w 11269336"/>
              <a:gd name="connsiteY170" fmla="*/ 2171950 h 2323145"/>
              <a:gd name="connsiteX171" fmla="*/ 4129569 w 11269336"/>
              <a:gd name="connsiteY171" fmla="*/ 2163850 h 2323145"/>
              <a:gd name="connsiteX172" fmla="*/ 4061250 w 11269336"/>
              <a:gd name="connsiteY172" fmla="*/ 2159236 h 2323145"/>
              <a:gd name="connsiteX173" fmla="*/ 3945480 w 11269336"/>
              <a:gd name="connsiteY173" fmla="*/ 2158279 h 2323145"/>
              <a:gd name="connsiteX174" fmla="*/ 3921468 w 11269336"/>
              <a:gd name="connsiteY174" fmla="*/ 2156588 h 2323145"/>
              <a:gd name="connsiteX175" fmla="*/ 3903348 w 11269336"/>
              <a:gd name="connsiteY175" fmla="*/ 2149220 h 2323145"/>
              <a:gd name="connsiteX176" fmla="*/ 3901342 w 11269336"/>
              <a:gd name="connsiteY176" fmla="*/ 2142355 h 2323145"/>
              <a:gd name="connsiteX177" fmla="*/ 3888539 w 11269336"/>
              <a:gd name="connsiteY177" fmla="*/ 2140476 h 2323145"/>
              <a:gd name="connsiteX178" fmla="*/ 3885662 w 11269336"/>
              <a:gd name="connsiteY178" fmla="*/ 2138740 h 2323145"/>
              <a:gd name="connsiteX179" fmla="*/ 3868627 w 11269336"/>
              <a:gd name="connsiteY179" fmla="*/ 2130023 h 2323145"/>
              <a:gd name="connsiteX180" fmla="*/ 3819177 w 11269336"/>
              <a:gd name="connsiteY180" fmla="*/ 2142111 h 2323145"/>
              <a:gd name="connsiteX181" fmla="*/ 3769100 w 11269336"/>
              <a:gd name="connsiteY181" fmla="*/ 2131731 h 2323145"/>
              <a:gd name="connsiteX182" fmla="*/ 3562752 w 11269336"/>
              <a:gd name="connsiteY182" fmla="*/ 2131785 h 2323145"/>
              <a:gd name="connsiteX183" fmla="*/ 3541402 w 11269336"/>
              <a:gd name="connsiteY183" fmla="*/ 2106821 h 2323145"/>
              <a:gd name="connsiteX184" fmla="*/ 3365341 w 11269336"/>
              <a:gd name="connsiteY184" fmla="*/ 2077638 h 2323145"/>
              <a:gd name="connsiteX185" fmla="*/ 3170922 w 11269336"/>
              <a:gd name="connsiteY185" fmla="*/ 2115957 h 2323145"/>
              <a:gd name="connsiteX186" fmla="*/ 3156256 w 11269336"/>
              <a:gd name="connsiteY186" fmla="*/ 2124773 h 2323145"/>
              <a:gd name="connsiteX187" fmla="*/ 3140298 w 11269336"/>
              <a:gd name="connsiteY187" fmla="*/ 2129182 h 2323145"/>
              <a:gd name="connsiteX188" fmla="*/ 3138514 w 11269336"/>
              <a:gd name="connsiteY188" fmla="*/ 2128069 h 2323145"/>
              <a:gd name="connsiteX189" fmla="*/ 3120467 w 11269336"/>
              <a:gd name="connsiteY189" fmla="*/ 2128281 h 2323145"/>
              <a:gd name="connsiteX190" fmla="*/ 3116175 w 11269336"/>
              <a:gd name="connsiteY190" fmla="*/ 2131633 h 2323145"/>
              <a:gd name="connsiteX191" fmla="*/ 3103685 w 11269336"/>
              <a:gd name="connsiteY191" fmla="*/ 2132814 h 2323145"/>
              <a:gd name="connsiteX192" fmla="*/ 3078794 w 11269336"/>
              <a:gd name="connsiteY192" fmla="*/ 2137935 h 2323145"/>
              <a:gd name="connsiteX193" fmla="*/ 3074407 w 11269336"/>
              <a:gd name="connsiteY193" fmla="*/ 2136274 h 2323145"/>
              <a:gd name="connsiteX194" fmla="*/ 3037285 w 11269336"/>
              <a:gd name="connsiteY194" fmla="*/ 2139919 h 2323145"/>
              <a:gd name="connsiteX195" fmla="*/ 3036901 w 11269336"/>
              <a:gd name="connsiteY195" fmla="*/ 2138726 h 2323145"/>
              <a:gd name="connsiteX196" fmla="*/ 3026996 w 11269336"/>
              <a:gd name="connsiteY196" fmla="*/ 2134322 h 2323145"/>
              <a:gd name="connsiteX197" fmla="*/ 3007772 w 11269336"/>
              <a:gd name="connsiteY197" fmla="*/ 2128742 h 2323145"/>
              <a:gd name="connsiteX198" fmla="*/ 2965030 w 11269336"/>
              <a:gd name="connsiteY198" fmla="*/ 2100494 h 2323145"/>
              <a:gd name="connsiteX199" fmla="*/ 2926342 w 11269336"/>
              <a:gd name="connsiteY199" fmla="*/ 2104155 h 2323145"/>
              <a:gd name="connsiteX200" fmla="*/ 2918608 w 11269336"/>
              <a:gd name="connsiteY200" fmla="*/ 2104215 h 2323145"/>
              <a:gd name="connsiteX201" fmla="*/ 2918475 w 11269336"/>
              <a:gd name="connsiteY201" fmla="*/ 2103937 h 2323145"/>
              <a:gd name="connsiteX202" fmla="*/ 2910360 w 11269336"/>
              <a:gd name="connsiteY202" fmla="*/ 2103444 h 2323145"/>
              <a:gd name="connsiteX203" fmla="*/ 2904507 w 11269336"/>
              <a:gd name="connsiteY203" fmla="*/ 2104326 h 2323145"/>
              <a:gd name="connsiteX204" fmla="*/ 2889503 w 11269336"/>
              <a:gd name="connsiteY204" fmla="*/ 2104443 h 2323145"/>
              <a:gd name="connsiteX205" fmla="*/ 2884480 w 11269336"/>
              <a:gd name="connsiteY205" fmla="*/ 2102626 h 2323145"/>
              <a:gd name="connsiteX206" fmla="*/ 2882689 w 11269336"/>
              <a:gd name="connsiteY206" fmla="*/ 2099228 h 2323145"/>
              <a:gd name="connsiteX207" fmla="*/ 2881291 w 11269336"/>
              <a:gd name="connsiteY207" fmla="*/ 2099618 h 2323145"/>
              <a:gd name="connsiteX208" fmla="*/ 2853979 w 11269336"/>
              <a:gd name="connsiteY208" fmla="*/ 2090388 h 2323145"/>
              <a:gd name="connsiteX209" fmla="*/ 2791790 w 11269336"/>
              <a:gd name="connsiteY209" fmla="*/ 2080332 h 2323145"/>
              <a:gd name="connsiteX210" fmla="*/ 2755844 w 11269336"/>
              <a:gd name="connsiteY210" fmla="*/ 2078874 h 2323145"/>
              <a:gd name="connsiteX211" fmla="*/ 2657742 w 11269336"/>
              <a:gd name="connsiteY211" fmla="*/ 2070179 h 2323145"/>
              <a:gd name="connsiteX212" fmla="*/ 2559549 w 11269336"/>
              <a:gd name="connsiteY212" fmla="*/ 2057873 h 2323145"/>
              <a:gd name="connsiteX213" fmla="*/ 2512054 w 11269336"/>
              <a:gd name="connsiteY213" fmla="*/ 2031671 h 2323145"/>
              <a:gd name="connsiteX214" fmla="*/ 2506437 w 11269336"/>
              <a:gd name="connsiteY214" fmla="*/ 2030918 h 2323145"/>
              <a:gd name="connsiteX215" fmla="*/ 2491752 w 11269336"/>
              <a:gd name="connsiteY215" fmla="*/ 2033906 h 2323145"/>
              <a:gd name="connsiteX216" fmla="*/ 2486338 w 11269336"/>
              <a:gd name="connsiteY216" fmla="*/ 2035862 h 2323145"/>
              <a:gd name="connsiteX217" fmla="*/ 2478186 w 11269336"/>
              <a:gd name="connsiteY217" fmla="*/ 2036953 h 2323145"/>
              <a:gd name="connsiteX218" fmla="*/ 2477950 w 11269336"/>
              <a:gd name="connsiteY218" fmla="*/ 2036715 h 2323145"/>
              <a:gd name="connsiteX219" fmla="*/ 2470381 w 11269336"/>
              <a:gd name="connsiteY219" fmla="*/ 2038256 h 2323145"/>
              <a:gd name="connsiteX220" fmla="*/ 2433781 w 11269336"/>
              <a:gd name="connsiteY220" fmla="*/ 2049140 h 2323145"/>
              <a:gd name="connsiteX221" fmla="*/ 2381172 w 11269336"/>
              <a:gd name="connsiteY221" fmla="*/ 2030645 h 2323145"/>
              <a:gd name="connsiteX222" fmla="*/ 2360198 w 11269336"/>
              <a:gd name="connsiteY222" fmla="*/ 2029059 h 2323145"/>
              <a:gd name="connsiteX223" fmla="*/ 2348815 w 11269336"/>
              <a:gd name="connsiteY223" fmla="*/ 2026798 h 2323145"/>
              <a:gd name="connsiteX224" fmla="*/ 2347988 w 11269336"/>
              <a:gd name="connsiteY224" fmla="*/ 2025745 h 2323145"/>
              <a:gd name="connsiteX225" fmla="*/ 2312920 w 11269336"/>
              <a:gd name="connsiteY225" fmla="*/ 2036311 h 2323145"/>
              <a:gd name="connsiteX226" fmla="*/ 2307986 w 11269336"/>
              <a:gd name="connsiteY226" fmla="*/ 2035583 h 2323145"/>
              <a:gd name="connsiteX227" fmla="*/ 2285481 w 11269336"/>
              <a:gd name="connsiteY227" fmla="*/ 2045197 h 2323145"/>
              <a:gd name="connsiteX228" fmla="*/ 2273666 w 11269336"/>
              <a:gd name="connsiteY228" fmla="*/ 2048710 h 2323145"/>
              <a:gd name="connsiteX229" fmla="*/ 2270719 w 11269336"/>
              <a:gd name="connsiteY229" fmla="*/ 2052702 h 2323145"/>
              <a:gd name="connsiteX230" fmla="*/ 2253080 w 11269336"/>
              <a:gd name="connsiteY230" fmla="*/ 2056363 h 2323145"/>
              <a:gd name="connsiteX231" fmla="*/ 2250906 w 11269336"/>
              <a:gd name="connsiteY231" fmla="*/ 2055654 h 2323145"/>
              <a:gd name="connsiteX232" fmla="*/ 2236905 w 11269336"/>
              <a:gd name="connsiteY232" fmla="*/ 2062882 h 2323145"/>
              <a:gd name="connsiteX233" fmla="*/ 2225830 w 11269336"/>
              <a:gd name="connsiteY233" fmla="*/ 2074027 h 2323145"/>
              <a:gd name="connsiteX234" fmla="*/ 2073776 w 11269336"/>
              <a:gd name="connsiteY234" fmla="*/ 2089244 h 2323145"/>
              <a:gd name="connsiteX235" fmla="*/ 1948256 w 11269336"/>
              <a:gd name="connsiteY235" fmla="*/ 2146616 h 2323145"/>
              <a:gd name="connsiteX236" fmla="*/ 1865582 w 11269336"/>
              <a:gd name="connsiteY236" fmla="*/ 2153738 h 2323145"/>
              <a:gd name="connsiteX237" fmla="*/ 1835210 w 11269336"/>
              <a:gd name="connsiteY237" fmla="*/ 2134244 h 2323145"/>
              <a:gd name="connsiteX238" fmla="*/ 1632661 w 11269336"/>
              <a:gd name="connsiteY238" fmla="*/ 2173882 h 2323145"/>
              <a:gd name="connsiteX239" fmla="*/ 1579590 w 11269336"/>
              <a:gd name="connsiteY239" fmla="*/ 2173680 h 2323145"/>
              <a:gd name="connsiteX240" fmla="*/ 1535601 w 11269336"/>
              <a:gd name="connsiteY240" fmla="*/ 2194590 h 2323145"/>
              <a:gd name="connsiteX241" fmla="*/ 1515594 w 11269336"/>
              <a:gd name="connsiteY241" fmla="*/ 2189622 h 2323145"/>
              <a:gd name="connsiteX242" fmla="*/ 1512113 w 11269336"/>
              <a:gd name="connsiteY242" fmla="*/ 2188534 h 2323145"/>
              <a:gd name="connsiteX243" fmla="*/ 1498838 w 11269336"/>
              <a:gd name="connsiteY243" fmla="*/ 2189213 h 2323145"/>
              <a:gd name="connsiteX244" fmla="*/ 1494279 w 11269336"/>
              <a:gd name="connsiteY244" fmla="*/ 2183112 h 2323145"/>
              <a:gd name="connsiteX245" fmla="*/ 1473714 w 11269336"/>
              <a:gd name="connsiteY245" fmla="*/ 2179625 h 2323145"/>
              <a:gd name="connsiteX246" fmla="*/ 1449503 w 11269336"/>
              <a:gd name="connsiteY246" fmla="*/ 2182633 h 2323145"/>
              <a:gd name="connsiteX247" fmla="*/ 1266687 w 11269336"/>
              <a:gd name="connsiteY247" fmla="*/ 2212688 h 2323145"/>
              <a:gd name="connsiteX248" fmla="*/ 1239614 w 11269336"/>
              <a:gd name="connsiteY248" fmla="*/ 2209727 h 2323145"/>
              <a:gd name="connsiteX249" fmla="*/ 1202436 w 11269336"/>
              <a:gd name="connsiteY249" fmla="*/ 2209817 h 2323145"/>
              <a:gd name="connsiteX250" fmla="*/ 1136097 w 11269336"/>
              <a:gd name="connsiteY250" fmla="*/ 2205112 h 2323145"/>
              <a:gd name="connsiteX251" fmla="*/ 988232 w 11269336"/>
              <a:gd name="connsiteY251" fmla="*/ 2235635 h 2323145"/>
              <a:gd name="connsiteX252" fmla="*/ 981959 w 11269336"/>
              <a:gd name="connsiteY252" fmla="*/ 2231607 h 2323145"/>
              <a:gd name="connsiteX253" fmla="*/ 938600 w 11269336"/>
              <a:gd name="connsiteY253" fmla="*/ 2238113 h 2323145"/>
              <a:gd name="connsiteX254" fmla="*/ 791788 w 11269336"/>
              <a:gd name="connsiteY254" fmla="*/ 2293224 h 2323145"/>
              <a:gd name="connsiteX255" fmla="*/ 706914 w 11269336"/>
              <a:gd name="connsiteY255" fmla="*/ 2305046 h 2323145"/>
              <a:gd name="connsiteX256" fmla="*/ 675971 w 11269336"/>
              <a:gd name="connsiteY256" fmla="*/ 2304030 h 2323145"/>
              <a:gd name="connsiteX257" fmla="*/ 624180 w 11269336"/>
              <a:gd name="connsiteY257" fmla="*/ 2302650 h 2323145"/>
              <a:gd name="connsiteX258" fmla="*/ 583453 w 11269336"/>
              <a:gd name="connsiteY258" fmla="*/ 2288788 h 2323145"/>
              <a:gd name="connsiteX259" fmla="*/ 540946 w 11269336"/>
              <a:gd name="connsiteY259" fmla="*/ 2292721 h 2323145"/>
              <a:gd name="connsiteX260" fmla="*/ 533680 w 11269336"/>
              <a:gd name="connsiteY260" fmla="*/ 2310233 h 2323145"/>
              <a:gd name="connsiteX261" fmla="*/ 487366 w 11269336"/>
              <a:gd name="connsiteY261" fmla="*/ 2309053 h 2323145"/>
              <a:gd name="connsiteX262" fmla="*/ 416820 w 11269336"/>
              <a:gd name="connsiteY262" fmla="*/ 2305443 h 2323145"/>
              <a:gd name="connsiteX263" fmla="*/ 376805 w 11269336"/>
              <a:gd name="connsiteY263" fmla="*/ 2307647 h 2323145"/>
              <a:gd name="connsiteX264" fmla="*/ 266777 w 11269336"/>
              <a:gd name="connsiteY264" fmla="*/ 2309012 h 2323145"/>
              <a:gd name="connsiteX265" fmla="*/ 156013 w 11269336"/>
              <a:gd name="connsiteY265" fmla="*/ 2306832 h 2323145"/>
              <a:gd name="connsiteX266" fmla="*/ 87258 w 11269336"/>
              <a:gd name="connsiteY266" fmla="*/ 2285511 h 2323145"/>
              <a:gd name="connsiteX267" fmla="*/ 23798 w 11269336"/>
              <a:gd name="connsiteY267" fmla="*/ 2281822 h 2323145"/>
              <a:gd name="connsiteX268" fmla="*/ 0 w 11269336"/>
              <a:gd name="connsiteY268" fmla="*/ 2285369 h 2323145"/>
              <a:gd name="connsiteX269" fmla="*/ 0 w 11269336"/>
              <a:gd name="connsiteY269"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837498 w 11269336"/>
              <a:gd name="connsiteY32" fmla="*/ 885664 h 2323145"/>
              <a:gd name="connsiteX33" fmla="*/ 8795998 w 11269336"/>
              <a:gd name="connsiteY33" fmla="*/ 863337 h 2323145"/>
              <a:gd name="connsiteX34" fmla="*/ 8776970 w 11269336"/>
              <a:gd name="connsiteY34" fmla="*/ 885177 h 2323145"/>
              <a:gd name="connsiteX35" fmla="*/ 8755719 w 11269336"/>
              <a:gd name="connsiteY35" fmla="*/ 889754 h 2323145"/>
              <a:gd name="connsiteX36" fmla="*/ 8743257 w 11269336"/>
              <a:gd name="connsiteY36" fmla="*/ 904723 h 2323145"/>
              <a:gd name="connsiteX37" fmla="*/ 8721366 w 11269336"/>
              <a:gd name="connsiteY37" fmla="*/ 904711 h 2323145"/>
              <a:gd name="connsiteX38" fmla="*/ 8678353 w 11269336"/>
              <a:gd name="connsiteY38" fmla="*/ 926318 h 2323145"/>
              <a:gd name="connsiteX39" fmla="*/ 8636849 w 11269336"/>
              <a:gd name="connsiteY39" fmla="*/ 937900 h 2323145"/>
              <a:gd name="connsiteX40" fmla="*/ 8620213 w 11269336"/>
              <a:gd name="connsiteY40" fmla="*/ 943068 h 2323145"/>
              <a:gd name="connsiteX41" fmla="*/ 8612581 w 11269336"/>
              <a:gd name="connsiteY41" fmla="*/ 952695 h 2323145"/>
              <a:gd name="connsiteX42" fmla="*/ 8589038 w 11269336"/>
              <a:gd name="connsiteY42" fmla="*/ 963892 h 2323145"/>
              <a:gd name="connsiteX43" fmla="*/ 8579950 w 11269336"/>
              <a:gd name="connsiteY43" fmla="*/ 960899 h 2323145"/>
              <a:gd name="connsiteX44" fmla="*/ 8579319 w 11269336"/>
              <a:gd name="connsiteY44" fmla="*/ 965630 h 2323145"/>
              <a:gd name="connsiteX45" fmla="*/ 8547429 w 11269336"/>
              <a:gd name="connsiteY45" fmla="*/ 984506 h 2323145"/>
              <a:gd name="connsiteX46" fmla="*/ 8478704 w 11269336"/>
              <a:gd name="connsiteY46" fmla="*/ 1025490 h 2323145"/>
              <a:gd name="connsiteX47" fmla="*/ 8461421 w 11269336"/>
              <a:gd name="connsiteY47" fmla="*/ 1035512 h 2323145"/>
              <a:gd name="connsiteX48" fmla="*/ 8445003 w 11269336"/>
              <a:gd name="connsiteY48" fmla="*/ 1036851 h 2323145"/>
              <a:gd name="connsiteX49" fmla="*/ 8357350 w 11269336"/>
              <a:gd name="connsiteY49" fmla="*/ 1060213 h 2323145"/>
              <a:gd name="connsiteX50" fmla="*/ 8335565 w 11269336"/>
              <a:gd name="connsiteY50" fmla="*/ 1061151 h 2323145"/>
              <a:gd name="connsiteX51" fmla="*/ 8325267 w 11269336"/>
              <a:gd name="connsiteY51" fmla="*/ 1055919 h 2323145"/>
              <a:gd name="connsiteX52" fmla="*/ 8293586 w 11269336"/>
              <a:gd name="connsiteY52" fmla="*/ 1076144 h 2323145"/>
              <a:gd name="connsiteX53" fmla="*/ 8242405 w 11269336"/>
              <a:gd name="connsiteY53" fmla="*/ 1095960 h 2323145"/>
              <a:gd name="connsiteX54" fmla="*/ 8197391 w 11269336"/>
              <a:gd name="connsiteY54" fmla="*/ 1107746 h 2323145"/>
              <a:gd name="connsiteX55" fmla="*/ 8081474 w 11269336"/>
              <a:gd name="connsiteY55" fmla="*/ 1130125 h 2323145"/>
              <a:gd name="connsiteX56" fmla="*/ 8053585 w 11269336"/>
              <a:gd name="connsiteY56" fmla="*/ 1129169 h 2323145"/>
              <a:gd name="connsiteX57" fmla="*/ 8038422 w 11269336"/>
              <a:gd name="connsiteY57" fmla="*/ 1119092 h 2323145"/>
              <a:gd name="connsiteX58" fmla="*/ 8029450 w 11269336"/>
              <a:gd name="connsiteY58" fmla="*/ 1125592 h 2323145"/>
              <a:gd name="connsiteX59" fmla="*/ 7959552 w 11269336"/>
              <a:gd name="connsiteY59" fmla="*/ 1140188 h 2323145"/>
              <a:gd name="connsiteX60" fmla="*/ 7914188 w 11269336"/>
              <a:gd name="connsiteY60" fmla="*/ 1150862 h 2323145"/>
              <a:gd name="connsiteX61" fmla="*/ 7914918 w 11269336"/>
              <a:gd name="connsiteY61" fmla="*/ 1168758 h 2323145"/>
              <a:gd name="connsiteX62" fmla="*/ 7875510 w 11269336"/>
              <a:gd name="connsiteY62" fmla="*/ 1183153 h 2323145"/>
              <a:gd name="connsiteX63" fmla="*/ 7829932 w 11269336"/>
              <a:gd name="connsiteY63" fmla="*/ 1180782 h 2323145"/>
              <a:gd name="connsiteX64" fmla="*/ 7779182 w 11269336"/>
              <a:gd name="connsiteY64" fmla="*/ 1192665 h 2323145"/>
              <a:gd name="connsiteX65" fmla="*/ 7748774 w 11269336"/>
              <a:gd name="connsiteY65" fmla="*/ 1199586 h 2323145"/>
              <a:gd name="connsiteX66" fmla="*/ 7671846 w 11269336"/>
              <a:gd name="connsiteY66" fmla="*/ 1231966 h 2323145"/>
              <a:gd name="connsiteX67" fmla="*/ 7554146 w 11269336"/>
              <a:gd name="connsiteY67" fmla="*/ 1319748 h 2323145"/>
              <a:gd name="connsiteX68" fmla="*/ 7515052 w 11269336"/>
              <a:gd name="connsiteY68" fmla="*/ 1336718 h 2323145"/>
              <a:gd name="connsiteX69" fmla="*/ 7507193 w 11269336"/>
              <a:gd name="connsiteY69" fmla="*/ 1334617 h 2323145"/>
              <a:gd name="connsiteX70" fmla="*/ 7461694 w 11269336"/>
              <a:gd name="connsiteY70" fmla="*/ 1375866 h 2323145"/>
              <a:gd name="connsiteX71" fmla="*/ 7377571 w 11269336"/>
              <a:gd name="connsiteY71" fmla="*/ 1400128 h 2323145"/>
              <a:gd name="connsiteX72" fmla="*/ 7311261 w 11269336"/>
              <a:gd name="connsiteY72" fmla="*/ 1412652 h 2323145"/>
              <a:gd name="connsiteX73" fmla="*/ 7275307 w 11269336"/>
              <a:gd name="connsiteY73" fmla="*/ 1422171 h 2323145"/>
              <a:gd name="connsiteX74" fmla="*/ 7247783 w 11269336"/>
              <a:gd name="connsiteY74" fmla="*/ 1426330 h 2323145"/>
              <a:gd name="connsiteX75" fmla="*/ 7185047 w 11269336"/>
              <a:gd name="connsiteY75" fmla="*/ 1451812 h 2323145"/>
              <a:gd name="connsiteX76" fmla="*/ 7084117 w 11269336"/>
              <a:gd name="connsiteY76" fmla="*/ 1500281 h 2323145"/>
              <a:gd name="connsiteX77" fmla="*/ 7062011 w 11269336"/>
              <a:gd name="connsiteY77" fmla="*/ 1509183 h 2323145"/>
              <a:gd name="connsiteX78" fmla="*/ 7040555 w 11269336"/>
              <a:gd name="connsiteY78" fmla="*/ 1511207 h 2323145"/>
              <a:gd name="connsiteX79" fmla="*/ 7033438 w 11269336"/>
              <a:gd name="connsiteY79" fmla="*/ 1506772 h 2323145"/>
              <a:gd name="connsiteX80" fmla="*/ 7020886 w 11269336"/>
              <a:gd name="connsiteY80" fmla="*/ 1510764 h 2323145"/>
              <a:gd name="connsiteX81" fmla="*/ 7017033 w 11269336"/>
              <a:gd name="connsiteY81" fmla="*/ 1510650 h 2323145"/>
              <a:gd name="connsiteX82" fmla="*/ 6995460 w 11269336"/>
              <a:gd name="connsiteY82" fmla="*/ 1511173 h 2323145"/>
              <a:gd name="connsiteX83" fmla="*/ 6962144 w 11269336"/>
              <a:gd name="connsiteY83" fmla="*/ 1541508 h 2323145"/>
              <a:gd name="connsiteX84" fmla="*/ 6910674 w 11269336"/>
              <a:gd name="connsiteY84" fmla="*/ 1554793 h 2323145"/>
              <a:gd name="connsiteX85" fmla="*/ 6732152 w 11269336"/>
              <a:gd name="connsiteY85" fmla="*/ 1642538 h 2323145"/>
              <a:gd name="connsiteX86" fmla="*/ 6694106 w 11269336"/>
              <a:gd name="connsiteY86" fmla="*/ 1632377 h 2323145"/>
              <a:gd name="connsiteX87" fmla="*/ 6617223 w 11269336"/>
              <a:gd name="connsiteY87" fmla="*/ 1659889 h 2323145"/>
              <a:gd name="connsiteX88" fmla="*/ 6521138 w 11269336"/>
              <a:gd name="connsiteY88" fmla="*/ 1744340 h 2323145"/>
              <a:gd name="connsiteX89" fmla="*/ 6380677 w 11269336"/>
              <a:gd name="connsiteY89" fmla="*/ 1796883 h 2323145"/>
              <a:gd name="connsiteX90" fmla="*/ 6374897 w 11269336"/>
              <a:gd name="connsiteY90" fmla="*/ 1809910 h 2323145"/>
              <a:gd name="connsiteX91" fmla="*/ 6364545 w 11269336"/>
              <a:gd name="connsiteY91" fmla="*/ 1820090 h 2323145"/>
              <a:gd name="connsiteX92" fmla="*/ 6362126 w 11269336"/>
              <a:gd name="connsiteY92" fmla="*/ 1819991 h 2323145"/>
              <a:gd name="connsiteX93" fmla="*/ 6346673 w 11269336"/>
              <a:gd name="connsiteY93" fmla="*/ 1827824 h 2323145"/>
              <a:gd name="connsiteX94" fmla="*/ 6345588 w 11269336"/>
              <a:gd name="connsiteY94" fmla="*/ 1832232 h 2323145"/>
              <a:gd name="connsiteX95" fmla="*/ 6335708 w 11269336"/>
              <a:gd name="connsiteY95" fmla="*/ 1838451 h 2323145"/>
              <a:gd name="connsiteX96" fmla="*/ 6318182 w 11269336"/>
              <a:gd name="connsiteY96" fmla="*/ 1852975 h 2323145"/>
              <a:gd name="connsiteX97" fmla="*/ 6313084 w 11269336"/>
              <a:gd name="connsiteY97" fmla="*/ 1853561 h 2323145"/>
              <a:gd name="connsiteX98" fmla="*/ 6283816 w 11269336"/>
              <a:gd name="connsiteY98" fmla="*/ 1872148 h 2323145"/>
              <a:gd name="connsiteX99" fmla="*/ 6282550 w 11269336"/>
              <a:gd name="connsiteY99" fmla="*/ 1871392 h 2323145"/>
              <a:gd name="connsiteX100" fmla="*/ 6270527 w 11269336"/>
              <a:gd name="connsiteY100" fmla="*/ 1872208 h 2323145"/>
              <a:gd name="connsiteX101" fmla="*/ 6249518 w 11269336"/>
              <a:gd name="connsiteY101" fmla="*/ 1876079 h 2323145"/>
              <a:gd name="connsiteX102" fmla="*/ 6190386 w 11269336"/>
              <a:gd name="connsiteY102" fmla="*/ 1872478 h 2323145"/>
              <a:gd name="connsiteX103" fmla="*/ 6159777 w 11269336"/>
              <a:gd name="connsiteY103" fmla="*/ 1891745 h 2323145"/>
              <a:gd name="connsiteX104" fmla="*/ 6153131 w 11269336"/>
              <a:gd name="connsiteY104" fmla="*/ 1895079 h 2323145"/>
              <a:gd name="connsiteX105" fmla="*/ 6152798 w 11269336"/>
              <a:gd name="connsiteY105" fmla="*/ 1894920 h 2323145"/>
              <a:gd name="connsiteX106" fmla="*/ 6145388 w 11269336"/>
              <a:gd name="connsiteY106" fmla="*/ 1897990 h 2323145"/>
              <a:gd name="connsiteX107" fmla="*/ 6141014 w 11269336"/>
              <a:gd name="connsiteY107" fmla="*/ 1901155 h 2323145"/>
              <a:gd name="connsiteX108" fmla="*/ 6128122 w 11269336"/>
              <a:gd name="connsiteY108" fmla="*/ 1907623 h 2323145"/>
              <a:gd name="connsiteX109" fmla="*/ 6122351 w 11269336"/>
              <a:gd name="connsiteY109" fmla="*/ 1908359 h 2323145"/>
              <a:gd name="connsiteX110" fmla="*/ 6064750 w 11269336"/>
              <a:gd name="connsiteY110" fmla="*/ 1896394 h 2323145"/>
              <a:gd name="connsiteX111" fmla="*/ 5964230 w 11269336"/>
              <a:gd name="connsiteY111" fmla="*/ 1910038 h 2323145"/>
              <a:gd name="connsiteX112" fmla="*/ 5865399 w 11269336"/>
              <a:gd name="connsiteY112" fmla="*/ 1926966 h 2323145"/>
              <a:gd name="connsiteX113" fmla="*/ 5829951 w 11269336"/>
              <a:gd name="connsiteY113" fmla="*/ 1934755 h 2323145"/>
              <a:gd name="connsiteX114" fmla="*/ 5765285 w 11269336"/>
              <a:gd name="connsiteY114" fmla="*/ 1941322 h 2323145"/>
              <a:gd name="connsiteX115" fmla="*/ 5734750 w 11269336"/>
              <a:gd name="connsiteY115" fmla="*/ 1939793 h 2323145"/>
              <a:gd name="connsiteX116" fmla="*/ 5733569 w 11269336"/>
              <a:gd name="connsiteY116" fmla="*/ 1940505 h 2323145"/>
              <a:gd name="connsiteX117" fmla="*/ 5730329 w 11269336"/>
              <a:gd name="connsiteY117" fmla="*/ 1937845 h 2323145"/>
              <a:gd name="connsiteX118" fmla="*/ 5724661 w 11269336"/>
              <a:gd name="connsiteY118" fmla="*/ 1937455 h 2323145"/>
              <a:gd name="connsiteX119" fmla="*/ 5710186 w 11269336"/>
              <a:gd name="connsiteY119" fmla="*/ 1941370 h 2323145"/>
              <a:gd name="connsiteX120" fmla="*/ 5704910 w 11269336"/>
              <a:gd name="connsiteY120" fmla="*/ 1943663 h 2323145"/>
              <a:gd name="connsiteX121" fmla="*/ 5696836 w 11269336"/>
              <a:gd name="connsiteY121" fmla="*/ 1945271 h 2323145"/>
              <a:gd name="connsiteX122" fmla="*/ 5696583 w 11269336"/>
              <a:gd name="connsiteY122" fmla="*/ 1945050 h 2323145"/>
              <a:gd name="connsiteX123" fmla="*/ 5689123 w 11269336"/>
              <a:gd name="connsiteY123" fmla="*/ 1947067 h 2323145"/>
              <a:gd name="connsiteX124" fmla="*/ 5653291 w 11269336"/>
              <a:gd name="connsiteY124" fmla="*/ 1960245 h 2323145"/>
              <a:gd name="connsiteX125" fmla="*/ 5599385 w 11269336"/>
              <a:gd name="connsiteY125" fmla="*/ 1945198 h 2323145"/>
              <a:gd name="connsiteX126" fmla="*/ 5578300 w 11269336"/>
              <a:gd name="connsiteY126" fmla="*/ 1944963 h 2323145"/>
              <a:gd name="connsiteX127" fmla="*/ 5566758 w 11269336"/>
              <a:gd name="connsiteY127" fmla="*/ 1943441 h 2323145"/>
              <a:gd name="connsiteX128" fmla="*/ 5565857 w 11269336"/>
              <a:gd name="connsiteY128" fmla="*/ 1942445 h 2323145"/>
              <a:gd name="connsiteX129" fmla="*/ 5531534 w 11269336"/>
              <a:gd name="connsiteY129" fmla="*/ 1955208 h 2323145"/>
              <a:gd name="connsiteX130" fmla="*/ 5526552 w 11269336"/>
              <a:gd name="connsiteY130" fmla="*/ 1954799 h 2323145"/>
              <a:gd name="connsiteX131" fmla="*/ 5504723 w 11269336"/>
              <a:gd name="connsiteY131" fmla="*/ 1965811 h 2323145"/>
              <a:gd name="connsiteX132" fmla="*/ 5493156 w 11269336"/>
              <a:gd name="connsiteY132" fmla="*/ 1970063 h 2323145"/>
              <a:gd name="connsiteX133" fmla="*/ 5490486 w 11269336"/>
              <a:gd name="connsiteY133" fmla="*/ 1974227 h 2323145"/>
              <a:gd name="connsiteX134" fmla="*/ 5473107 w 11269336"/>
              <a:gd name="connsiteY134" fmla="*/ 1979001 h 2323145"/>
              <a:gd name="connsiteX135" fmla="*/ 5470885 w 11269336"/>
              <a:gd name="connsiteY135" fmla="*/ 1978432 h 2323145"/>
              <a:gd name="connsiteX136" fmla="*/ 5457393 w 11269336"/>
              <a:gd name="connsiteY136" fmla="*/ 1986525 h 2323145"/>
              <a:gd name="connsiteX137" fmla="*/ 5447102 w 11269336"/>
              <a:gd name="connsiteY137" fmla="*/ 1998329 h 2323145"/>
              <a:gd name="connsiteX138" fmla="*/ 5159151 w 11269336"/>
              <a:gd name="connsiteY138" fmla="*/ 2029640 h 2323145"/>
              <a:gd name="connsiteX139" fmla="*/ 5041688 w 11269336"/>
              <a:gd name="connsiteY139" fmla="*/ 2022334 h 2323145"/>
              <a:gd name="connsiteX140" fmla="*/ 4860988 w 11269336"/>
              <a:gd name="connsiteY140" fmla="*/ 2135698 h 2323145"/>
              <a:gd name="connsiteX141" fmla="*/ 4807902 w 11269336"/>
              <a:gd name="connsiteY141" fmla="*/ 2138894 h 2323145"/>
              <a:gd name="connsiteX142" fmla="*/ 4765388 w 11269336"/>
              <a:gd name="connsiteY142" fmla="*/ 2162525 h 2323145"/>
              <a:gd name="connsiteX143" fmla="*/ 4745033 w 11269336"/>
              <a:gd name="connsiteY143" fmla="*/ 2158859 h 2323145"/>
              <a:gd name="connsiteX144" fmla="*/ 4741475 w 11269336"/>
              <a:gd name="connsiteY144" fmla="*/ 2157998 h 2323145"/>
              <a:gd name="connsiteX145" fmla="*/ 4728247 w 11269336"/>
              <a:gd name="connsiteY145" fmla="*/ 2159526 h 2323145"/>
              <a:gd name="connsiteX146" fmla="*/ 4723263 w 11269336"/>
              <a:gd name="connsiteY146" fmla="*/ 2153742 h 2323145"/>
              <a:gd name="connsiteX147" fmla="*/ 4702453 w 11269336"/>
              <a:gd name="connsiteY147" fmla="*/ 2151586 h 2323145"/>
              <a:gd name="connsiteX148" fmla="*/ 4678455 w 11269336"/>
              <a:gd name="connsiteY148" fmla="*/ 2156131 h 2323145"/>
              <a:gd name="connsiteX149" fmla="*/ 4593061 w 11269336"/>
              <a:gd name="connsiteY149" fmla="*/ 2171597 h 2323145"/>
              <a:gd name="connsiteX150" fmla="*/ 4579902 w 11269336"/>
              <a:gd name="connsiteY150" fmla="*/ 2177927 h 2323145"/>
              <a:gd name="connsiteX151" fmla="*/ 4533444 w 11269336"/>
              <a:gd name="connsiteY151" fmla="*/ 2181200 h 2323145"/>
              <a:gd name="connsiteX152" fmla="*/ 4492832 w 11269336"/>
              <a:gd name="connsiteY152" fmla="*/ 2188033 h 2323145"/>
              <a:gd name="connsiteX153" fmla="*/ 4467257 w 11269336"/>
              <a:gd name="connsiteY153" fmla="*/ 2196121 h 2323145"/>
              <a:gd name="connsiteX154" fmla="*/ 4459937 w 11269336"/>
              <a:gd name="connsiteY154" fmla="*/ 2195182 h 2323145"/>
              <a:gd name="connsiteX155" fmla="*/ 4433312 w 11269336"/>
              <a:gd name="connsiteY155" fmla="*/ 2199004 h 2323145"/>
              <a:gd name="connsiteX156" fmla="*/ 4420601 w 11269336"/>
              <a:gd name="connsiteY156" fmla="*/ 2205158 h 2323145"/>
              <a:gd name="connsiteX157" fmla="*/ 4405765 w 11269336"/>
              <a:gd name="connsiteY157" fmla="*/ 2199902 h 2323145"/>
              <a:gd name="connsiteX158" fmla="*/ 4401354 w 11269336"/>
              <a:gd name="connsiteY158" fmla="*/ 2194745 h 2323145"/>
              <a:gd name="connsiteX159" fmla="*/ 4383151 w 11269336"/>
              <a:gd name="connsiteY159" fmla="*/ 2201140 h 2323145"/>
              <a:gd name="connsiteX160" fmla="*/ 4366646 w 11269336"/>
              <a:gd name="connsiteY160" fmla="*/ 2198564 h 2323145"/>
              <a:gd name="connsiteX161" fmla="*/ 4354009 w 11269336"/>
              <a:gd name="connsiteY161" fmla="*/ 2204984 h 2323145"/>
              <a:gd name="connsiteX162" fmla="*/ 4348284 w 11269336"/>
              <a:gd name="connsiteY162" fmla="*/ 2205270 h 2323145"/>
              <a:gd name="connsiteX163" fmla="*/ 4333906 w 11269336"/>
              <a:gd name="connsiteY163" fmla="*/ 2205251 h 2323145"/>
              <a:gd name="connsiteX164" fmla="*/ 4308819 w 11269336"/>
              <a:gd name="connsiteY164" fmla="*/ 2203822 h 2323145"/>
              <a:gd name="connsiteX165" fmla="*/ 4301210 w 11269336"/>
              <a:gd name="connsiteY165" fmla="*/ 2204456 h 2323145"/>
              <a:gd name="connsiteX166" fmla="*/ 4283095 w 11269336"/>
              <a:gd name="connsiteY166" fmla="*/ 2198177 h 2323145"/>
              <a:gd name="connsiteX167" fmla="*/ 4250119 w 11269336"/>
              <a:gd name="connsiteY167" fmla="*/ 2196342 h 2323145"/>
              <a:gd name="connsiteX168" fmla="*/ 4189203 w 11269336"/>
              <a:gd name="connsiteY168" fmla="*/ 2178994 h 2323145"/>
              <a:gd name="connsiteX169" fmla="*/ 4154035 w 11269336"/>
              <a:gd name="connsiteY169" fmla="*/ 2171950 h 2323145"/>
              <a:gd name="connsiteX170" fmla="*/ 4129569 w 11269336"/>
              <a:gd name="connsiteY170" fmla="*/ 2163850 h 2323145"/>
              <a:gd name="connsiteX171" fmla="*/ 4061250 w 11269336"/>
              <a:gd name="connsiteY171" fmla="*/ 2159236 h 2323145"/>
              <a:gd name="connsiteX172" fmla="*/ 3945480 w 11269336"/>
              <a:gd name="connsiteY172" fmla="*/ 2158279 h 2323145"/>
              <a:gd name="connsiteX173" fmla="*/ 3921468 w 11269336"/>
              <a:gd name="connsiteY173" fmla="*/ 2156588 h 2323145"/>
              <a:gd name="connsiteX174" fmla="*/ 3903348 w 11269336"/>
              <a:gd name="connsiteY174" fmla="*/ 2149220 h 2323145"/>
              <a:gd name="connsiteX175" fmla="*/ 3901342 w 11269336"/>
              <a:gd name="connsiteY175" fmla="*/ 2142355 h 2323145"/>
              <a:gd name="connsiteX176" fmla="*/ 3888539 w 11269336"/>
              <a:gd name="connsiteY176" fmla="*/ 2140476 h 2323145"/>
              <a:gd name="connsiteX177" fmla="*/ 3885662 w 11269336"/>
              <a:gd name="connsiteY177" fmla="*/ 2138740 h 2323145"/>
              <a:gd name="connsiteX178" fmla="*/ 3868627 w 11269336"/>
              <a:gd name="connsiteY178" fmla="*/ 2130023 h 2323145"/>
              <a:gd name="connsiteX179" fmla="*/ 3819177 w 11269336"/>
              <a:gd name="connsiteY179" fmla="*/ 2142111 h 2323145"/>
              <a:gd name="connsiteX180" fmla="*/ 3769100 w 11269336"/>
              <a:gd name="connsiteY180" fmla="*/ 2131731 h 2323145"/>
              <a:gd name="connsiteX181" fmla="*/ 3562752 w 11269336"/>
              <a:gd name="connsiteY181" fmla="*/ 2131785 h 2323145"/>
              <a:gd name="connsiteX182" fmla="*/ 3541402 w 11269336"/>
              <a:gd name="connsiteY182" fmla="*/ 2106821 h 2323145"/>
              <a:gd name="connsiteX183" fmla="*/ 3365341 w 11269336"/>
              <a:gd name="connsiteY183" fmla="*/ 2077638 h 2323145"/>
              <a:gd name="connsiteX184" fmla="*/ 3170922 w 11269336"/>
              <a:gd name="connsiteY184" fmla="*/ 2115957 h 2323145"/>
              <a:gd name="connsiteX185" fmla="*/ 3156256 w 11269336"/>
              <a:gd name="connsiteY185" fmla="*/ 2124773 h 2323145"/>
              <a:gd name="connsiteX186" fmla="*/ 3140298 w 11269336"/>
              <a:gd name="connsiteY186" fmla="*/ 2129182 h 2323145"/>
              <a:gd name="connsiteX187" fmla="*/ 3138514 w 11269336"/>
              <a:gd name="connsiteY187" fmla="*/ 2128069 h 2323145"/>
              <a:gd name="connsiteX188" fmla="*/ 3120467 w 11269336"/>
              <a:gd name="connsiteY188" fmla="*/ 2128281 h 2323145"/>
              <a:gd name="connsiteX189" fmla="*/ 3116175 w 11269336"/>
              <a:gd name="connsiteY189" fmla="*/ 2131633 h 2323145"/>
              <a:gd name="connsiteX190" fmla="*/ 3103685 w 11269336"/>
              <a:gd name="connsiteY190" fmla="*/ 2132814 h 2323145"/>
              <a:gd name="connsiteX191" fmla="*/ 3078794 w 11269336"/>
              <a:gd name="connsiteY191" fmla="*/ 2137935 h 2323145"/>
              <a:gd name="connsiteX192" fmla="*/ 3074407 w 11269336"/>
              <a:gd name="connsiteY192" fmla="*/ 2136274 h 2323145"/>
              <a:gd name="connsiteX193" fmla="*/ 3037285 w 11269336"/>
              <a:gd name="connsiteY193" fmla="*/ 2139919 h 2323145"/>
              <a:gd name="connsiteX194" fmla="*/ 3036901 w 11269336"/>
              <a:gd name="connsiteY194" fmla="*/ 2138726 h 2323145"/>
              <a:gd name="connsiteX195" fmla="*/ 3026996 w 11269336"/>
              <a:gd name="connsiteY195" fmla="*/ 2134322 h 2323145"/>
              <a:gd name="connsiteX196" fmla="*/ 3007772 w 11269336"/>
              <a:gd name="connsiteY196" fmla="*/ 2128742 h 2323145"/>
              <a:gd name="connsiteX197" fmla="*/ 2965030 w 11269336"/>
              <a:gd name="connsiteY197" fmla="*/ 2100494 h 2323145"/>
              <a:gd name="connsiteX198" fmla="*/ 2926342 w 11269336"/>
              <a:gd name="connsiteY198" fmla="*/ 2104155 h 2323145"/>
              <a:gd name="connsiteX199" fmla="*/ 2918608 w 11269336"/>
              <a:gd name="connsiteY199" fmla="*/ 2104215 h 2323145"/>
              <a:gd name="connsiteX200" fmla="*/ 2918475 w 11269336"/>
              <a:gd name="connsiteY200" fmla="*/ 2103937 h 2323145"/>
              <a:gd name="connsiteX201" fmla="*/ 2910360 w 11269336"/>
              <a:gd name="connsiteY201" fmla="*/ 2103444 h 2323145"/>
              <a:gd name="connsiteX202" fmla="*/ 2904507 w 11269336"/>
              <a:gd name="connsiteY202" fmla="*/ 2104326 h 2323145"/>
              <a:gd name="connsiteX203" fmla="*/ 2889503 w 11269336"/>
              <a:gd name="connsiteY203" fmla="*/ 2104443 h 2323145"/>
              <a:gd name="connsiteX204" fmla="*/ 2884480 w 11269336"/>
              <a:gd name="connsiteY204" fmla="*/ 2102626 h 2323145"/>
              <a:gd name="connsiteX205" fmla="*/ 2882689 w 11269336"/>
              <a:gd name="connsiteY205" fmla="*/ 2099228 h 2323145"/>
              <a:gd name="connsiteX206" fmla="*/ 2881291 w 11269336"/>
              <a:gd name="connsiteY206" fmla="*/ 2099618 h 2323145"/>
              <a:gd name="connsiteX207" fmla="*/ 2853979 w 11269336"/>
              <a:gd name="connsiteY207" fmla="*/ 2090388 h 2323145"/>
              <a:gd name="connsiteX208" fmla="*/ 2791790 w 11269336"/>
              <a:gd name="connsiteY208" fmla="*/ 2080332 h 2323145"/>
              <a:gd name="connsiteX209" fmla="*/ 2755844 w 11269336"/>
              <a:gd name="connsiteY209" fmla="*/ 2078874 h 2323145"/>
              <a:gd name="connsiteX210" fmla="*/ 2657742 w 11269336"/>
              <a:gd name="connsiteY210" fmla="*/ 2070179 h 2323145"/>
              <a:gd name="connsiteX211" fmla="*/ 2559549 w 11269336"/>
              <a:gd name="connsiteY211" fmla="*/ 2057873 h 2323145"/>
              <a:gd name="connsiteX212" fmla="*/ 2512054 w 11269336"/>
              <a:gd name="connsiteY212" fmla="*/ 2031671 h 2323145"/>
              <a:gd name="connsiteX213" fmla="*/ 2506437 w 11269336"/>
              <a:gd name="connsiteY213" fmla="*/ 2030918 h 2323145"/>
              <a:gd name="connsiteX214" fmla="*/ 2491752 w 11269336"/>
              <a:gd name="connsiteY214" fmla="*/ 2033906 h 2323145"/>
              <a:gd name="connsiteX215" fmla="*/ 2486338 w 11269336"/>
              <a:gd name="connsiteY215" fmla="*/ 2035862 h 2323145"/>
              <a:gd name="connsiteX216" fmla="*/ 2478186 w 11269336"/>
              <a:gd name="connsiteY216" fmla="*/ 2036953 h 2323145"/>
              <a:gd name="connsiteX217" fmla="*/ 2477950 w 11269336"/>
              <a:gd name="connsiteY217" fmla="*/ 2036715 h 2323145"/>
              <a:gd name="connsiteX218" fmla="*/ 2470381 w 11269336"/>
              <a:gd name="connsiteY218" fmla="*/ 2038256 h 2323145"/>
              <a:gd name="connsiteX219" fmla="*/ 2433781 w 11269336"/>
              <a:gd name="connsiteY219" fmla="*/ 2049140 h 2323145"/>
              <a:gd name="connsiteX220" fmla="*/ 2381172 w 11269336"/>
              <a:gd name="connsiteY220" fmla="*/ 2030645 h 2323145"/>
              <a:gd name="connsiteX221" fmla="*/ 2360198 w 11269336"/>
              <a:gd name="connsiteY221" fmla="*/ 2029059 h 2323145"/>
              <a:gd name="connsiteX222" fmla="*/ 2348815 w 11269336"/>
              <a:gd name="connsiteY222" fmla="*/ 2026798 h 2323145"/>
              <a:gd name="connsiteX223" fmla="*/ 2347988 w 11269336"/>
              <a:gd name="connsiteY223" fmla="*/ 2025745 h 2323145"/>
              <a:gd name="connsiteX224" fmla="*/ 2312920 w 11269336"/>
              <a:gd name="connsiteY224" fmla="*/ 2036311 h 2323145"/>
              <a:gd name="connsiteX225" fmla="*/ 2307986 w 11269336"/>
              <a:gd name="connsiteY225" fmla="*/ 2035583 h 2323145"/>
              <a:gd name="connsiteX226" fmla="*/ 2285481 w 11269336"/>
              <a:gd name="connsiteY226" fmla="*/ 2045197 h 2323145"/>
              <a:gd name="connsiteX227" fmla="*/ 2273666 w 11269336"/>
              <a:gd name="connsiteY227" fmla="*/ 2048710 h 2323145"/>
              <a:gd name="connsiteX228" fmla="*/ 2270719 w 11269336"/>
              <a:gd name="connsiteY228" fmla="*/ 2052702 h 2323145"/>
              <a:gd name="connsiteX229" fmla="*/ 2253080 w 11269336"/>
              <a:gd name="connsiteY229" fmla="*/ 2056363 h 2323145"/>
              <a:gd name="connsiteX230" fmla="*/ 2250906 w 11269336"/>
              <a:gd name="connsiteY230" fmla="*/ 2055654 h 2323145"/>
              <a:gd name="connsiteX231" fmla="*/ 2236905 w 11269336"/>
              <a:gd name="connsiteY231" fmla="*/ 2062882 h 2323145"/>
              <a:gd name="connsiteX232" fmla="*/ 2225830 w 11269336"/>
              <a:gd name="connsiteY232" fmla="*/ 2074027 h 2323145"/>
              <a:gd name="connsiteX233" fmla="*/ 2073776 w 11269336"/>
              <a:gd name="connsiteY233" fmla="*/ 2089244 h 2323145"/>
              <a:gd name="connsiteX234" fmla="*/ 1948256 w 11269336"/>
              <a:gd name="connsiteY234" fmla="*/ 2146616 h 2323145"/>
              <a:gd name="connsiteX235" fmla="*/ 1865582 w 11269336"/>
              <a:gd name="connsiteY235" fmla="*/ 2153738 h 2323145"/>
              <a:gd name="connsiteX236" fmla="*/ 1835210 w 11269336"/>
              <a:gd name="connsiteY236" fmla="*/ 2134244 h 2323145"/>
              <a:gd name="connsiteX237" fmla="*/ 1632661 w 11269336"/>
              <a:gd name="connsiteY237" fmla="*/ 2173882 h 2323145"/>
              <a:gd name="connsiteX238" fmla="*/ 1579590 w 11269336"/>
              <a:gd name="connsiteY238" fmla="*/ 2173680 h 2323145"/>
              <a:gd name="connsiteX239" fmla="*/ 1535601 w 11269336"/>
              <a:gd name="connsiteY239" fmla="*/ 2194590 h 2323145"/>
              <a:gd name="connsiteX240" fmla="*/ 1515594 w 11269336"/>
              <a:gd name="connsiteY240" fmla="*/ 2189622 h 2323145"/>
              <a:gd name="connsiteX241" fmla="*/ 1512113 w 11269336"/>
              <a:gd name="connsiteY241" fmla="*/ 2188534 h 2323145"/>
              <a:gd name="connsiteX242" fmla="*/ 1498838 w 11269336"/>
              <a:gd name="connsiteY242" fmla="*/ 2189213 h 2323145"/>
              <a:gd name="connsiteX243" fmla="*/ 1494279 w 11269336"/>
              <a:gd name="connsiteY243" fmla="*/ 2183112 h 2323145"/>
              <a:gd name="connsiteX244" fmla="*/ 1473714 w 11269336"/>
              <a:gd name="connsiteY244" fmla="*/ 2179625 h 2323145"/>
              <a:gd name="connsiteX245" fmla="*/ 1449503 w 11269336"/>
              <a:gd name="connsiteY245" fmla="*/ 2182633 h 2323145"/>
              <a:gd name="connsiteX246" fmla="*/ 1266687 w 11269336"/>
              <a:gd name="connsiteY246" fmla="*/ 2212688 h 2323145"/>
              <a:gd name="connsiteX247" fmla="*/ 1239614 w 11269336"/>
              <a:gd name="connsiteY247" fmla="*/ 2209727 h 2323145"/>
              <a:gd name="connsiteX248" fmla="*/ 1202436 w 11269336"/>
              <a:gd name="connsiteY248" fmla="*/ 2209817 h 2323145"/>
              <a:gd name="connsiteX249" fmla="*/ 1136097 w 11269336"/>
              <a:gd name="connsiteY249" fmla="*/ 2205112 h 2323145"/>
              <a:gd name="connsiteX250" fmla="*/ 988232 w 11269336"/>
              <a:gd name="connsiteY250" fmla="*/ 2235635 h 2323145"/>
              <a:gd name="connsiteX251" fmla="*/ 981959 w 11269336"/>
              <a:gd name="connsiteY251" fmla="*/ 2231607 h 2323145"/>
              <a:gd name="connsiteX252" fmla="*/ 938600 w 11269336"/>
              <a:gd name="connsiteY252" fmla="*/ 2238113 h 2323145"/>
              <a:gd name="connsiteX253" fmla="*/ 791788 w 11269336"/>
              <a:gd name="connsiteY253" fmla="*/ 2293224 h 2323145"/>
              <a:gd name="connsiteX254" fmla="*/ 706914 w 11269336"/>
              <a:gd name="connsiteY254" fmla="*/ 2305046 h 2323145"/>
              <a:gd name="connsiteX255" fmla="*/ 675971 w 11269336"/>
              <a:gd name="connsiteY255" fmla="*/ 2304030 h 2323145"/>
              <a:gd name="connsiteX256" fmla="*/ 624180 w 11269336"/>
              <a:gd name="connsiteY256" fmla="*/ 2302650 h 2323145"/>
              <a:gd name="connsiteX257" fmla="*/ 583453 w 11269336"/>
              <a:gd name="connsiteY257" fmla="*/ 2288788 h 2323145"/>
              <a:gd name="connsiteX258" fmla="*/ 540946 w 11269336"/>
              <a:gd name="connsiteY258" fmla="*/ 2292721 h 2323145"/>
              <a:gd name="connsiteX259" fmla="*/ 533680 w 11269336"/>
              <a:gd name="connsiteY259" fmla="*/ 2310233 h 2323145"/>
              <a:gd name="connsiteX260" fmla="*/ 487366 w 11269336"/>
              <a:gd name="connsiteY260" fmla="*/ 2309053 h 2323145"/>
              <a:gd name="connsiteX261" fmla="*/ 416820 w 11269336"/>
              <a:gd name="connsiteY261" fmla="*/ 2305443 h 2323145"/>
              <a:gd name="connsiteX262" fmla="*/ 376805 w 11269336"/>
              <a:gd name="connsiteY262" fmla="*/ 2307647 h 2323145"/>
              <a:gd name="connsiteX263" fmla="*/ 266777 w 11269336"/>
              <a:gd name="connsiteY263" fmla="*/ 2309012 h 2323145"/>
              <a:gd name="connsiteX264" fmla="*/ 156013 w 11269336"/>
              <a:gd name="connsiteY264" fmla="*/ 2306832 h 2323145"/>
              <a:gd name="connsiteX265" fmla="*/ 87258 w 11269336"/>
              <a:gd name="connsiteY265" fmla="*/ 2285511 h 2323145"/>
              <a:gd name="connsiteX266" fmla="*/ 23798 w 11269336"/>
              <a:gd name="connsiteY266" fmla="*/ 2281822 h 2323145"/>
              <a:gd name="connsiteX267" fmla="*/ 0 w 11269336"/>
              <a:gd name="connsiteY267" fmla="*/ 2285369 h 2323145"/>
              <a:gd name="connsiteX268" fmla="*/ 0 w 11269336"/>
              <a:gd name="connsiteY268"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561831 w 11269336"/>
              <a:gd name="connsiteY19" fmla="*/ 547649 h 2323145"/>
              <a:gd name="connsiteX20" fmla="*/ 9380600 w 11269336"/>
              <a:gd name="connsiteY20" fmla="*/ 549821 h 2323145"/>
              <a:gd name="connsiteX21" fmla="*/ 9139429 w 11269336"/>
              <a:gd name="connsiteY21" fmla="*/ 696446 h 2323145"/>
              <a:gd name="connsiteX22" fmla="*/ 9114263 w 11269336"/>
              <a:gd name="connsiteY22" fmla="*/ 709213 h 2323145"/>
              <a:gd name="connsiteX23" fmla="*/ 9028928 w 11269336"/>
              <a:gd name="connsiteY23" fmla="*/ 745350 h 2323145"/>
              <a:gd name="connsiteX24" fmla="*/ 8977138 w 11269336"/>
              <a:gd name="connsiteY24" fmla="*/ 774970 h 2323145"/>
              <a:gd name="connsiteX25" fmla="*/ 8947030 w 11269336"/>
              <a:gd name="connsiteY25" fmla="*/ 814934 h 2323145"/>
              <a:gd name="connsiteX26" fmla="*/ 8914746 w 11269336"/>
              <a:gd name="connsiteY26" fmla="*/ 826428 h 2323145"/>
              <a:gd name="connsiteX27" fmla="*/ 8917778 w 11269336"/>
              <a:gd name="connsiteY27" fmla="*/ 835198 h 2323145"/>
              <a:gd name="connsiteX28" fmla="*/ 8905560 w 11269336"/>
              <a:gd name="connsiteY28" fmla="*/ 838358 h 2323145"/>
              <a:gd name="connsiteX29" fmla="*/ 8897564 w 11269336"/>
              <a:gd name="connsiteY29" fmla="*/ 834287 h 2323145"/>
              <a:gd name="connsiteX30" fmla="*/ 8878040 w 11269336"/>
              <a:gd name="connsiteY30" fmla="*/ 844150 h 2323145"/>
              <a:gd name="connsiteX31" fmla="*/ 8882654 w 11269336"/>
              <a:gd name="connsiteY31" fmla="*/ 892768 h 2323145"/>
              <a:gd name="connsiteX32" fmla="*/ 8795998 w 11269336"/>
              <a:gd name="connsiteY32" fmla="*/ 863337 h 2323145"/>
              <a:gd name="connsiteX33" fmla="*/ 8776970 w 11269336"/>
              <a:gd name="connsiteY33" fmla="*/ 885177 h 2323145"/>
              <a:gd name="connsiteX34" fmla="*/ 8755719 w 11269336"/>
              <a:gd name="connsiteY34" fmla="*/ 889754 h 2323145"/>
              <a:gd name="connsiteX35" fmla="*/ 8743257 w 11269336"/>
              <a:gd name="connsiteY35" fmla="*/ 904723 h 2323145"/>
              <a:gd name="connsiteX36" fmla="*/ 8721366 w 11269336"/>
              <a:gd name="connsiteY36" fmla="*/ 904711 h 2323145"/>
              <a:gd name="connsiteX37" fmla="*/ 8678353 w 11269336"/>
              <a:gd name="connsiteY37" fmla="*/ 926318 h 2323145"/>
              <a:gd name="connsiteX38" fmla="*/ 8636849 w 11269336"/>
              <a:gd name="connsiteY38" fmla="*/ 937900 h 2323145"/>
              <a:gd name="connsiteX39" fmla="*/ 8620213 w 11269336"/>
              <a:gd name="connsiteY39" fmla="*/ 943068 h 2323145"/>
              <a:gd name="connsiteX40" fmla="*/ 8612581 w 11269336"/>
              <a:gd name="connsiteY40" fmla="*/ 952695 h 2323145"/>
              <a:gd name="connsiteX41" fmla="*/ 8589038 w 11269336"/>
              <a:gd name="connsiteY41" fmla="*/ 963892 h 2323145"/>
              <a:gd name="connsiteX42" fmla="*/ 8579950 w 11269336"/>
              <a:gd name="connsiteY42" fmla="*/ 960899 h 2323145"/>
              <a:gd name="connsiteX43" fmla="*/ 8579319 w 11269336"/>
              <a:gd name="connsiteY43" fmla="*/ 965630 h 2323145"/>
              <a:gd name="connsiteX44" fmla="*/ 8547429 w 11269336"/>
              <a:gd name="connsiteY44" fmla="*/ 984506 h 2323145"/>
              <a:gd name="connsiteX45" fmla="*/ 8478704 w 11269336"/>
              <a:gd name="connsiteY45" fmla="*/ 1025490 h 2323145"/>
              <a:gd name="connsiteX46" fmla="*/ 8461421 w 11269336"/>
              <a:gd name="connsiteY46" fmla="*/ 1035512 h 2323145"/>
              <a:gd name="connsiteX47" fmla="*/ 8445003 w 11269336"/>
              <a:gd name="connsiteY47" fmla="*/ 1036851 h 2323145"/>
              <a:gd name="connsiteX48" fmla="*/ 8357350 w 11269336"/>
              <a:gd name="connsiteY48" fmla="*/ 1060213 h 2323145"/>
              <a:gd name="connsiteX49" fmla="*/ 8335565 w 11269336"/>
              <a:gd name="connsiteY49" fmla="*/ 1061151 h 2323145"/>
              <a:gd name="connsiteX50" fmla="*/ 8325267 w 11269336"/>
              <a:gd name="connsiteY50" fmla="*/ 1055919 h 2323145"/>
              <a:gd name="connsiteX51" fmla="*/ 8293586 w 11269336"/>
              <a:gd name="connsiteY51" fmla="*/ 1076144 h 2323145"/>
              <a:gd name="connsiteX52" fmla="*/ 8242405 w 11269336"/>
              <a:gd name="connsiteY52" fmla="*/ 1095960 h 2323145"/>
              <a:gd name="connsiteX53" fmla="*/ 8197391 w 11269336"/>
              <a:gd name="connsiteY53" fmla="*/ 1107746 h 2323145"/>
              <a:gd name="connsiteX54" fmla="*/ 8081474 w 11269336"/>
              <a:gd name="connsiteY54" fmla="*/ 1130125 h 2323145"/>
              <a:gd name="connsiteX55" fmla="*/ 8053585 w 11269336"/>
              <a:gd name="connsiteY55" fmla="*/ 1129169 h 2323145"/>
              <a:gd name="connsiteX56" fmla="*/ 8038422 w 11269336"/>
              <a:gd name="connsiteY56" fmla="*/ 1119092 h 2323145"/>
              <a:gd name="connsiteX57" fmla="*/ 8029450 w 11269336"/>
              <a:gd name="connsiteY57" fmla="*/ 1125592 h 2323145"/>
              <a:gd name="connsiteX58" fmla="*/ 7959552 w 11269336"/>
              <a:gd name="connsiteY58" fmla="*/ 1140188 h 2323145"/>
              <a:gd name="connsiteX59" fmla="*/ 7914188 w 11269336"/>
              <a:gd name="connsiteY59" fmla="*/ 1150862 h 2323145"/>
              <a:gd name="connsiteX60" fmla="*/ 7914918 w 11269336"/>
              <a:gd name="connsiteY60" fmla="*/ 1168758 h 2323145"/>
              <a:gd name="connsiteX61" fmla="*/ 7875510 w 11269336"/>
              <a:gd name="connsiteY61" fmla="*/ 1183153 h 2323145"/>
              <a:gd name="connsiteX62" fmla="*/ 7829932 w 11269336"/>
              <a:gd name="connsiteY62" fmla="*/ 1180782 h 2323145"/>
              <a:gd name="connsiteX63" fmla="*/ 7779182 w 11269336"/>
              <a:gd name="connsiteY63" fmla="*/ 1192665 h 2323145"/>
              <a:gd name="connsiteX64" fmla="*/ 7748774 w 11269336"/>
              <a:gd name="connsiteY64" fmla="*/ 1199586 h 2323145"/>
              <a:gd name="connsiteX65" fmla="*/ 7671846 w 11269336"/>
              <a:gd name="connsiteY65" fmla="*/ 1231966 h 2323145"/>
              <a:gd name="connsiteX66" fmla="*/ 7554146 w 11269336"/>
              <a:gd name="connsiteY66" fmla="*/ 1319748 h 2323145"/>
              <a:gd name="connsiteX67" fmla="*/ 7515052 w 11269336"/>
              <a:gd name="connsiteY67" fmla="*/ 1336718 h 2323145"/>
              <a:gd name="connsiteX68" fmla="*/ 7507193 w 11269336"/>
              <a:gd name="connsiteY68" fmla="*/ 1334617 h 2323145"/>
              <a:gd name="connsiteX69" fmla="*/ 7461694 w 11269336"/>
              <a:gd name="connsiteY69" fmla="*/ 1375866 h 2323145"/>
              <a:gd name="connsiteX70" fmla="*/ 7377571 w 11269336"/>
              <a:gd name="connsiteY70" fmla="*/ 1400128 h 2323145"/>
              <a:gd name="connsiteX71" fmla="*/ 7311261 w 11269336"/>
              <a:gd name="connsiteY71" fmla="*/ 1412652 h 2323145"/>
              <a:gd name="connsiteX72" fmla="*/ 7275307 w 11269336"/>
              <a:gd name="connsiteY72" fmla="*/ 1422171 h 2323145"/>
              <a:gd name="connsiteX73" fmla="*/ 7247783 w 11269336"/>
              <a:gd name="connsiteY73" fmla="*/ 1426330 h 2323145"/>
              <a:gd name="connsiteX74" fmla="*/ 7185047 w 11269336"/>
              <a:gd name="connsiteY74" fmla="*/ 1451812 h 2323145"/>
              <a:gd name="connsiteX75" fmla="*/ 7084117 w 11269336"/>
              <a:gd name="connsiteY75" fmla="*/ 1500281 h 2323145"/>
              <a:gd name="connsiteX76" fmla="*/ 7062011 w 11269336"/>
              <a:gd name="connsiteY76" fmla="*/ 1509183 h 2323145"/>
              <a:gd name="connsiteX77" fmla="*/ 7040555 w 11269336"/>
              <a:gd name="connsiteY77" fmla="*/ 1511207 h 2323145"/>
              <a:gd name="connsiteX78" fmla="*/ 7033438 w 11269336"/>
              <a:gd name="connsiteY78" fmla="*/ 1506772 h 2323145"/>
              <a:gd name="connsiteX79" fmla="*/ 7020886 w 11269336"/>
              <a:gd name="connsiteY79" fmla="*/ 1510764 h 2323145"/>
              <a:gd name="connsiteX80" fmla="*/ 7017033 w 11269336"/>
              <a:gd name="connsiteY80" fmla="*/ 1510650 h 2323145"/>
              <a:gd name="connsiteX81" fmla="*/ 6995460 w 11269336"/>
              <a:gd name="connsiteY81" fmla="*/ 1511173 h 2323145"/>
              <a:gd name="connsiteX82" fmla="*/ 6962144 w 11269336"/>
              <a:gd name="connsiteY82" fmla="*/ 1541508 h 2323145"/>
              <a:gd name="connsiteX83" fmla="*/ 6910674 w 11269336"/>
              <a:gd name="connsiteY83" fmla="*/ 1554793 h 2323145"/>
              <a:gd name="connsiteX84" fmla="*/ 6732152 w 11269336"/>
              <a:gd name="connsiteY84" fmla="*/ 1642538 h 2323145"/>
              <a:gd name="connsiteX85" fmla="*/ 6694106 w 11269336"/>
              <a:gd name="connsiteY85" fmla="*/ 1632377 h 2323145"/>
              <a:gd name="connsiteX86" fmla="*/ 6617223 w 11269336"/>
              <a:gd name="connsiteY86" fmla="*/ 1659889 h 2323145"/>
              <a:gd name="connsiteX87" fmla="*/ 6521138 w 11269336"/>
              <a:gd name="connsiteY87" fmla="*/ 1744340 h 2323145"/>
              <a:gd name="connsiteX88" fmla="*/ 6380677 w 11269336"/>
              <a:gd name="connsiteY88" fmla="*/ 1796883 h 2323145"/>
              <a:gd name="connsiteX89" fmla="*/ 6374897 w 11269336"/>
              <a:gd name="connsiteY89" fmla="*/ 1809910 h 2323145"/>
              <a:gd name="connsiteX90" fmla="*/ 6364545 w 11269336"/>
              <a:gd name="connsiteY90" fmla="*/ 1820090 h 2323145"/>
              <a:gd name="connsiteX91" fmla="*/ 6362126 w 11269336"/>
              <a:gd name="connsiteY91" fmla="*/ 1819991 h 2323145"/>
              <a:gd name="connsiteX92" fmla="*/ 6346673 w 11269336"/>
              <a:gd name="connsiteY92" fmla="*/ 1827824 h 2323145"/>
              <a:gd name="connsiteX93" fmla="*/ 6345588 w 11269336"/>
              <a:gd name="connsiteY93" fmla="*/ 1832232 h 2323145"/>
              <a:gd name="connsiteX94" fmla="*/ 6335708 w 11269336"/>
              <a:gd name="connsiteY94" fmla="*/ 1838451 h 2323145"/>
              <a:gd name="connsiteX95" fmla="*/ 6318182 w 11269336"/>
              <a:gd name="connsiteY95" fmla="*/ 1852975 h 2323145"/>
              <a:gd name="connsiteX96" fmla="*/ 6313084 w 11269336"/>
              <a:gd name="connsiteY96" fmla="*/ 1853561 h 2323145"/>
              <a:gd name="connsiteX97" fmla="*/ 6283816 w 11269336"/>
              <a:gd name="connsiteY97" fmla="*/ 1872148 h 2323145"/>
              <a:gd name="connsiteX98" fmla="*/ 6282550 w 11269336"/>
              <a:gd name="connsiteY98" fmla="*/ 1871392 h 2323145"/>
              <a:gd name="connsiteX99" fmla="*/ 6270527 w 11269336"/>
              <a:gd name="connsiteY99" fmla="*/ 1872208 h 2323145"/>
              <a:gd name="connsiteX100" fmla="*/ 6249518 w 11269336"/>
              <a:gd name="connsiteY100" fmla="*/ 1876079 h 2323145"/>
              <a:gd name="connsiteX101" fmla="*/ 6190386 w 11269336"/>
              <a:gd name="connsiteY101" fmla="*/ 1872478 h 2323145"/>
              <a:gd name="connsiteX102" fmla="*/ 6159777 w 11269336"/>
              <a:gd name="connsiteY102" fmla="*/ 1891745 h 2323145"/>
              <a:gd name="connsiteX103" fmla="*/ 6153131 w 11269336"/>
              <a:gd name="connsiteY103" fmla="*/ 1895079 h 2323145"/>
              <a:gd name="connsiteX104" fmla="*/ 6152798 w 11269336"/>
              <a:gd name="connsiteY104" fmla="*/ 1894920 h 2323145"/>
              <a:gd name="connsiteX105" fmla="*/ 6145388 w 11269336"/>
              <a:gd name="connsiteY105" fmla="*/ 1897990 h 2323145"/>
              <a:gd name="connsiteX106" fmla="*/ 6141014 w 11269336"/>
              <a:gd name="connsiteY106" fmla="*/ 1901155 h 2323145"/>
              <a:gd name="connsiteX107" fmla="*/ 6128122 w 11269336"/>
              <a:gd name="connsiteY107" fmla="*/ 1907623 h 2323145"/>
              <a:gd name="connsiteX108" fmla="*/ 6122351 w 11269336"/>
              <a:gd name="connsiteY108" fmla="*/ 1908359 h 2323145"/>
              <a:gd name="connsiteX109" fmla="*/ 6064750 w 11269336"/>
              <a:gd name="connsiteY109" fmla="*/ 1896394 h 2323145"/>
              <a:gd name="connsiteX110" fmla="*/ 5964230 w 11269336"/>
              <a:gd name="connsiteY110" fmla="*/ 1910038 h 2323145"/>
              <a:gd name="connsiteX111" fmla="*/ 5865399 w 11269336"/>
              <a:gd name="connsiteY111" fmla="*/ 1926966 h 2323145"/>
              <a:gd name="connsiteX112" fmla="*/ 5829951 w 11269336"/>
              <a:gd name="connsiteY112" fmla="*/ 1934755 h 2323145"/>
              <a:gd name="connsiteX113" fmla="*/ 5765285 w 11269336"/>
              <a:gd name="connsiteY113" fmla="*/ 1941322 h 2323145"/>
              <a:gd name="connsiteX114" fmla="*/ 5734750 w 11269336"/>
              <a:gd name="connsiteY114" fmla="*/ 1939793 h 2323145"/>
              <a:gd name="connsiteX115" fmla="*/ 5733569 w 11269336"/>
              <a:gd name="connsiteY115" fmla="*/ 1940505 h 2323145"/>
              <a:gd name="connsiteX116" fmla="*/ 5730329 w 11269336"/>
              <a:gd name="connsiteY116" fmla="*/ 1937845 h 2323145"/>
              <a:gd name="connsiteX117" fmla="*/ 5724661 w 11269336"/>
              <a:gd name="connsiteY117" fmla="*/ 1937455 h 2323145"/>
              <a:gd name="connsiteX118" fmla="*/ 5710186 w 11269336"/>
              <a:gd name="connsiteY118" fmla="*/ 1941370 h 2323145"/>
              <a:gd name="connsiteX119" fmla="*/ 5704910 w 11269336"/>
              <a:gd name="connsiteY119" fmla="*/ 1943663 h 2323145"/>
              <a:gd name="connsiteX120" fmla="*/ 5696836 w 11269336"/>
              <a:gd name="connsiteY120" fmla="*/ 1945271 h 2323145"/>
              <a:gd name="connsiteX121" fmla="*/ 5696583 w 11269336"/>
              <a:gd name="connsiteY121" fmla="*/ 1945050 h 2323145"/>
              <a:gd name="connsiteX122" fmla="*/ 5689123 w 11269336"/>
              <a:gd name="connsiteY122" fmla="*/ 1947067 h 2323145"/>
              <a:gd name="connsiteX123" fmla="*/ 5653291 w 11269336"/>
              <a:gd name="connsiteY123" fmla="*/ 1960245 h 2323145"/>
              <a:gd name="connsiteX124" fmla="*/ 5599385 w 11269336"/>
              <a:gd name="connsiteY124" fmla="*/ 1945198 h 2323145"/>
              <a:gd name="connsiteX125" fmla="*/ 5578300 w 11269336"/>
              <a:gd name="connsiteY125" fmla="*/ 1944963 h 2323145"/>
              <a:gd name="connsiteX126" fmla="*/ 5566758 w 11269336"/>
              <a:gd name="connsiteY126" fmla="*/ 1943441 h 2323145"/>
              <a:gd name="connsiteX127" fmla="*/ 5565857 w 11269336"/>
              <a:gd name="connsiteY127" fmla="*/ 1942445 h 2323145"/>
              <a:gd name="connsiteX128" fmla="*/ 5531534 w 11269336"/>
              <a:gd name="connsiteY128" fmla="*/ 1955208 h 2323145"/>
              <a:gd name="connsiteX129" fmla="*/ 5526552 w 11269336"/>
              <a:gd name="connsiteY129" fmla="*/ 1954799 h 2323145"/>
              <a:gd name="connsiteX130" fmla="*/ 5504723 w 11269336"/>
              <a:gd name="connsiteY130" fmla="*/ 1965811 h 2323145"/>
              <a:gd name="connsiteX131" fmla="*/ 5493156 w 11269336"/>
              <a:gd name="connsiteY131" fmla="*/ 1970063 h 2323145"/>
              <a:gd name="connsiteX132" fmla="*/ 5490486 w 11269336"/>
              <a:gd name="connsiteY132" fmla="*/ 1974227 h 2323145"/>
              <a:gd name="connsiteX133" fmla="*/ 5473107 w 11269336"/>
              <a:gd name="connsiteY133" fmla="*/ 1979001 h 2323145"/>
              <a:gd name="connsiteX134" fmla="*/ 5470885 w 11269336"/>
              <a:gd name="connsiteY134" fmla="*/ 1978432 h 2323145"/>
              <a:gd name="connsiteX135" fmla="*/ 5457393 w 11269336"/>
              <a:gd name="connsiteY135" fmla="*/ 1986525 h 2323145"/>
              <a:gd name="connsiteX136" fmla="*/ 5447102 w 11269336"/>
              <a:gd name="connsiteY136" fmla="*/ 1998329 h 2323145"/>
              <a:gd name="connsiteX137" fmla="*/ 5159151 w 11269336"/>
              <a:gd name="connsiteY137" fmla="*/ 2029640 h 2323145"/>
              <a:gd name="connsiteX138" fmla="*/ 5041688 w 11269336"/>
              <a:gd name="connsiteY138" fmla="*/ 2022334 h 2323145"/>
              <a:gd name="connsiteX139" fmla="*/ 4860988 w 11269336"/>
              <a:gd name="connsiteY139" fmla="*/ 2135698 h 2323145"/>
              <a:gd name="connsiteX140" fmla="*/ 4807902 w 11269336"/>
              <a:gd name="connsiteY140" fmla="*/ 2138894 h 2323145"/>
              <a:gd name="connsiteX141" fmla="*/ 4765388 w 11269336"/>
              <a:gd name="connsiteY141" fmla="*/ 2162525 h 2323145"/>
              <a:gd name="connsiteX142" fmla="*/ 4745033 w 11269336"/>
              <a:gd name="connsiteY142" fmla="*/ 2158859 h 2323145"/>
              <a:gd name="connsiteX143" fmla="*/ 4741475 w 11269336"/>
              <a:gd name="connsiteY143" fmla="*/ 2157998 h 2323145"/>
              <a:gd name="connsiteX144" fmla="*/ 4728247 w 11269336"/>
              <a:gd name="connsiteY144" fmla="*/ 2159526 h 2323145"/>
              <a:gd name="connsiteX145" fmla="*/ 4723263 w 11269336"/>
              <a:gd name="connsiteY145" fmla="*/ 2153742 h 2323145"/>
              <a:gd name="connsiteX146" fmla="*/ 4702453 w 11269336"/>
              <a:gd name="connsiteY146" fmla="*/ 2151586 h 2323145"/>
              <a:gd name="connsiteX147" fmla="*/ 4678455 w 11269336"/>
              <a:gd name="connsiteY147" fmla="*/ 2156131 h 2323145"/>
              <a:gd name="connsiteX148" fmla="*/ 4593061 w 11269336"/>
              <a:gd name="connsiteY148" fmla="*/ 2171597 h 2323145"/>
              <a:gd name="connsiteX149" fmla="*/ 4579902 w 11269336"/>
              <a:gd name="connsiteY149" fmla="*/ 2177927 h 2323145"/>
              <a:gd name="connsiteX150" fmla="*/ 4533444 w 11269336"/>
              <a:gd name="connsiteY150" fmla="*/ 2181200 h 2323145"/>
              <a:gd name="connsiteX151" fmla="*/ 4492832 w 11269336"/>
              <a:gd name="connsiteY151" fmla="*/ 2188033 h 2323145"/>
              <a:gd name="connsiteX152" fmla="*/ 4467257 w 11269336"/>
              <a:gd name="connsiteY152" fmla="*/ 2196121 h 2323145"/>
              <a:gd name="connsiteX153" fmla="*/ 4459937 w 11269336"/>
              <a:gd name="connsiteY153" fmla="*/ 2195182 h 2323145"/>
              <a:gd name="connsiteX154" fmla="*/ 4433312 w 11269336"/>
              <a:gd name="connsiteY154" fmla="*/ 2199004 h 2323145"/>
              <a:gd name="connsiteX155" fmla="*/ 4420601 w 11269336"/>
              <a:gd name="connsiteY155" fmla="*/ 2205158 h 2323145"/>
              <a:gd name="connsiteX156" fmla="*/ 4405765 w 11269336"/>
              <a:gd name="connsiteY156" fmla="*/ 2199902 h 2323145"/>
              <a:gd name="connsiteX157" fmla="*/ 4401354 w 11269336"/>
              <a:gd name="connsiteY157" fmla="*/ 2194745 h 2323145"/>
              <a:gd name="connsiteX158" fmla="*/ 4383151 w 11269336"/>
              <a:gd name="connsiteY158" fmla="*/ 2201140 h 2323145"/>
              <a:gd name="connsiteX159" fmla="*/ 4366646 w 11269336"/>
              <a:gd name="connsiteY159" fmla="*/ 2198564 h 2323145"/>
              <a:gd name="connsiteX160" fmla="*/ 4354009 w 11269336"/>
              <a:gd name="connsiteY160" fmla="*/ 2204984 h 2323145"/>
              <a:gd name="connsiteX161" fmla="*/ 4348284 w 11269336"/>
              <a:gd name="connsiteY161" fmla="*/ 2205270 h 2323145"/>
              <a:gd name="connsiteX162" fmla="*/ 4333906 w 11269336"/>
              <a:gd name="connsiteY162" fmla="*/ 2205251 h 2323145"/>
              <a:gd name="connsiteX163" fmla="*/ 4308819 w 11269336"/>
              <a:gd name="connsiteY163" fmla="*/ 2203822 h 2323145"/>
              <a:gd name="connsiteX164" fmla="*/ 4301210 w 11269336"/>
              <a:gd name="connsiteY164" fmla="*/ 2204456 h 2323145"/>
              <a:gd name="connsiteX165" fmla="*/ 4283095 w 11269336"/>
              <a:gd name="connsiteY165" fmla="*/ 2198177 h 2323145"/>
              <a:gd name="connsiteX166" fmla="*/ 4250119 w 11269336"/>
              <a:gd name="connsiteY166" fmla="*/ 2196342 h 2323145"/>
              <a:gd name="connsiteX167" fmla="*/ 4189203 w 11269336"/>
              <a:gd name="connsiteY167" fmla="*/ 2178994 h 2323145"/>
              <a:gd name="connsiteX168" fmla="*/ 4154035 w 11269336"/>
              <a:gd name="connsiteY168" fmla="*/ 2171950 h 2323145"/>
              <a:gd name="connsiteX169" fmla="*/ 4129569 w 11269336"/>
              <a:gd name="connsiteY169" fmla="*/ 2163850 h 2323145"/>
              <a:gd name="connsiteX170" fmla="*/ 4061250 w 11269336"/>
              <a:gd name="connsiteY170" fmla="*/ 2159236 h 2323145"/>
              <a:gd name="connsiteX171" fmla="*/ 3945480 w 11269336"/>
              <a:gd name="connsiteY171" fmla="*/ 2158279 h 2323145"/>
              <a:gd name="connsiteX172" fmla="*/ 3921468 w 11269336"/>
              <a:gd name="connsiteY172" fmla="*/ 2156588 h 2323145"/>
              <a:gd name="connsiteX173" fmla="*/ 3903348 w 11269336"/>
              <a:gd name="connsiteY173" fmla="*/ 2149220 h 2323145"/>
              <a:gd name="connsiteX174" fmla="*/ 3901342 w 11269336"/>
              <a:gd name="connsiteY174" fmla="*/ 2142355 h 2323145"/>
              <a:gd name="connsiteX175" fmla="*/ 3888539 w 11269336"/>
              <a:gd name="connsiteY175" fmla="*/ 2140476 h 2323145"/>
              <a:gd name="connsiteX176" fmla="*/ 3885662 w 11269336"/>
              <a:gd name="connsiteY176" fmla="*/ 2138740 h 2323145"/>
              <a:gd name="connsiteX177" fmla="*/ 3868627 w 11269336"/>
              <a:gd name="connsiteY177" fmla="*/ 2130023 h 2323145"/>
              <a:gd name="connsiteX178" fmla="*/ 3819177 w 11269336"/>
              <a:gd name="connsiteY178" fmla="*/ 2142111 h 2323145"/>
              <a:gd name="connsiteX179" fmla="*/ 3769100 w 11269336"/>
              <a:gd name="connsiteY179" fmla="*/ 2131731 h 2323145"/>
              <a:gd name="connsiteX180" fmla="*/ 3562752 w 11269336"/>
              <a:gd name="connsiteY180" fmla="*/ 2131785 h 2323145"/>
              <a:gd name="connsiteX181" fmla="*/ 3541402 w 11269336"/>
              <a:gd name="connsiteY181" fmla="*/ 2106821 h 2323145"/>
              <a:gd name="connsiteX182" fmla="*/ 3365341 w 11269336"/>
              <a:gd name="connsiteY182" fmla="*/ 2077638 h 2323145"/>
              <a:gd name="connsiteX183" fmla="*/ 3170922 w 11269336"/>
              <a:gd name="connsiteY183" fmla="*/ 2115957 h 2323145"/>
              <a:gd name="connsiteX184" fmla="*/ 3156256 w 11269336"/>
              <a:gd name="connsiteY184" fmla="*/ 2124773 h 2323145"/>
              <a:gd name="connsiteX185" fmla="*/ 3140298 w 11269336"/>
              <a:gd name="connsiteY185" fmla="*/ 2129182 h 2323145"/>
              <a:gd name="connsiteX186" fmla="*/ 3138514 w 11269336"/>
              <a:gd name="connsiteY186" fmla="*/ 2128069 h 2323145"/>
              <a:gd name="connsiteX187" fmla="*/ 3120467 w 11269336"/>
              <a:gd name="connsiteY187" fmla="*/ 2128281 h 2323145"/>
              <a:gd name="connsiteX188" fmla="*/ 3116175 w 11269336"/>
              <a:gd name="connsiteY188" fmla="*/ 2131633 h 2323145"/>
              <a:gd name="connsiteX189" fmla="*/ 3103685 w 11269336"/>
              <a:gd name="connsiteY189" fmla="*/ 2132814 h 2323145"/>
              <a:gd name="connsiteX190" fmla="*/ 3078794 w 11269336"/>
              <a:gd name="connsiteY190" fmla="*/ 2137935 h 2323145"/>
              <a:gd name="connsiteX191" fmla="*/ 3074407 w 11269336"/>
              <a:gd name="connsiteY191" fmla="*/ 2136274 h 2323145"/>
              <a:gd name="connsiteX192" fmla="*/ 3037285 w 11269336"/>
              <a:gd name="connsiteY192" fmla="*/ 2139919 h 2323145"/>
              <a:gd name="connsiteX193" fmla="*/ 3036901 w 11269336"/>
              <a:gd name="connsiteY193" fmla="*/ 2138726 h 2323145"/>
              <a:gd name="connsiteX194" fmla="*/ 3026996 w 11269336"/>
              <a:gd name="connsiteY194" fmla="*/ 2134322 h 2323145"/>
              <a:gd name="connsiteX195" fmla="*/ 3007772 w 11269336"/>
              <a:gd name="connsiteY195" fmla="*/ 2128742 h 2323145"/>
              <a:gd name="connsiteX196" fmla="*/ 2965030 w 11269336"/>
              <a:gd name="connsiteY196" fmla="*/ 2100494 h 2323145"/>
              <a:gd name="connsiteX197" fmla="*/ 2926342 w 11269336"/>
              <a:gd name="connsiteY197" fmla="*/ 2104155 h 2323145"/>
              <a:gd name="connsiteX198" fmla="*/ 2918608 w 11269336"/>
              <a:gd name="connsiteY198" fmla="*/ 2104215 h 2323145"/>
              <a:gd name="connsiteX199" fmla="*/ 2918475 w 11269336"/>
              <a:gd name="connsiteY199" fmla="*/ 2103937 h 2323145"/>
              <a:gd name="connsiteX200" fmla="*/ 2910360 w 11269336"/>
              <a:gd name="connsiteY200" fmla="*/ 2103444 h 2323145"/>
              <a:gd name="connsiteX201" fmla="*/ 2904507 w 11269336"/>
              <a:gd name="connsiteY201" fmla="*/ 2104326 h 2323145"/>
              <a:gd name="connsiteX202" fmla="*/ 2889503 w 11269336"/>
              <a:gd name="connsiteY202" fmla="*/ 2104443 h 2323145"/>
              <a:gd name="connsiteX203" fmla="*/ 2884480 w 11269336"/>
              <a:gd name="connsiteY203" fmla="*/ 2102626 h 2323145"/>
              <a:gd name="connsiteX204" fmla="*/ 2882689 w 11269336"/>
              <a:gd name="connsiteY204" fmla="*/ 2099228 h 2323145"/>
              <a:gd name="connsiteX205" fmla="*/ 2881291 w 11269336"/>
              <a:gd name="connsiteY205" fmla="*/ 2099618 h 2323145"/>
              <a:gd name="connsiteX206" fmla="*/ 2853979 w 11269336"/>
              <a:gd name="connsiteY206" fmla="*/ 2090388 h 2323145"/>
              <a:gd name="connsiteX207" fmla="*/ 2791790 w 11269336"/>
              <a:gd name="connsiteY207" fmla="*/ 2080332 h 2323145"/>
              <a:gd name="connsiteX208" fmla="*/ 2755844 w 11269336"/>
              <a:gd name="connsiteY208" fmla="*/ 2078874 h 2323145"/>
              <a:gd name="connsiteX209" fmla="*/ 2657742 w 11269336"/>
              <a:gd name="connsiteY209" fmla="*/ 2070179 h 2323145"/>
              <a:gd name="connsiteX210" fmla="*/ 2559549 w 11269336"/>
              <a:gd name="connsiteY210" fmla="*/ 2057873 h 2323145"/>
              <a:gd name="connsiteX211" fmla="*/ 2512054 w 11269336"/>
              <a:gd name="connsiteY211" fmla="*/ 2031671 h 2323145"/>
              <a:gd name="connsiteX212" fmla="*/ 2506437 w 11269336"/>
              <a:gd name="connsiteY212" fmla="*/ 2030918 h 2323145"/>
              <a:gd name="connsiteX213" fmla="*/ 2491752 w 11269336"/>
              <a:gd name="connsiteY213" fmla="*/ 2033906 h 2323145"/>
              <a:gd name="connsiteX214" fmla="*/ 2486338 w 11269336"/>
              <a:gd name="connsiteY214" fmla="*/ 2035862 h 2323145"/>
              <a:gd name="connsiteX215" fmla="*/ 2478186 w 11269336"/>
              <a:gd name="connsiteY215" fmla="*/ 2036953 h 2323145"/>
              <a:gd name="connsiteX216" fmla="*/ 2477950 w 11269336"/>
              <a:gd name="connsiteY216" fmla="*/ 2036715 h 2323145"/>
              <a:gd name="connsiteX217" fmla="*/ 2470381 w 11269336"/>
              <a:gd name="connsiteY217" fmla="*/ 2038256 h 2323145"/>
              <a:gd name="connsiteX218" fmla="*/ 2433781 w 11269336"/>
              <a:gd name="connsiteY218" fmla="*/ 2049140 h 2323145"/>
              <a:gd name="connsiteX219" fmla="*/ 2381172 w 11269336"/>
              <a:gd name="connsiteY219" fmla="*/ 2030645 h 2323145"/>
              <a:gd name="connsiteX220" fmla="*/ 2360198 w 11269336"/>
              <a:gd name="connsiteY220" fmla="*/ 2029059 h 2323145"/>
              <a:gd name="connsiteX221" fmla="*/ 2348815 w 11269336"/>
              <a:gd name="connsiteY221" fmla="*/ 2026798 h 2323145"/>
              <a:gd name="connsiteX222" fmla="*/ 2347988 w 11269336"/>
              <a:gd name="connsiteY222" fmla="*/ 2025745 h 2323145"/>
              <a:gd name="connsiteX223" fmla="*/ 2312920 w 11269336"/>
              <a:gd name="connsiteY223" fmla="*/ 2036311 h 2323145"/>
              <a:gd name="connsiteX224" fmla="*/ 2307986 w 11269336"/>
              <a:gd name="connsiteY224" fmla="*/ 2035583 h 2323145"/>
              <a:gd name="connsiteX225" fmla="*/ 2285481 w 11269336"/>
              <a:gd name="connsiteY225" fmla="*/ 2045197 h 2323145"/>
              <a:gd name="connsiteX226" fmla="*/ 2273666 w 11269336"/>
              <a:gd name="connsiteY226" fmla="*/ 2048710 h 2323145"/>
              <a:gd name="connsiteX227" fmla="*/ 2270719 w 11269336"/>
              <a:gd name="connsiteY227" fmla="*/ 2052702 h 2323145"/>
              <a:gd name="connsiteX228" fmla="*/ 2253080 w 11269336"/>
              <a:gd name="connsiteY228" fmla="*/ 2056363 h 2323145"/>
              <a:gd name="connsiteX229" fmla="*/ 2250906 w 11269336"/>
              <a:gd name="connsiteY229" fmla="*/ 2055654 h 2323145"/>
              <a:gd name="connsiteX230" fmla="*/ 2236905 w 11269336"/>
              <a:gd name="connsiteY230" fmla="*/ 2062882 h 2323145"/>
              <a:gd name="connsiteX231" fmla="*/ 2225830 w 11269336"/>
              <a:gd name="connsiteY231" fmla="*/ 2074027 h 2323145"/>
              <a:gd name="connsiteX232" fmla="*/ 2073776 w 11269336"/>
              <a:gd name="connsiteY232" fmla="*/ 2089244 h 2323145"/>
              <a:gd name="connsiteX233" fmla="*/ 1948256 w 11269336"/>
              <a:gd name="connsiteY233" fmla="*/ 2146616 h 2323145"/>
              <a:gd name="connsiteX234" fmla="*/ 1865582 w 11269336"/>
              <a:gd name="connsiteY234" fmla="*/ 2153738 h 2323145"/>
              <a:gd name="connsiteX235" fmla="*/ 1835210 w 11269336"/>
              <a:gd name="connsiteY235" fmla="*/ 2134244 h 2323145"/>
              <a:gd name="connsiteX236" fmla="*/ 1632661 w 11269336"/>
              <a:gd name="connsiteY236" fmla="*/ 2173882 h 2323145"/>
              <a:gd name="connsiteX237" fmla="*/ 1579590 w 11269336"/>
              <a:gd name="connsiteY237" fmla="*/ 2173680 h 2323145"/>
              <a:gd name="connsiteX238" fmla="*/ 1535601 w 11269336"/>
              <a:gd name="connsiteY238" fmla="*/ 2194590 h 2323145"/>
              <a:gd name="connsiteX239" fmla="*/ 1515594 w 11269336"/>
              <a:gd name="connsiteY239" fmla="*/ 2189622 h 2323145"/>
              <a:gd name="connsiteX240" fmla="*/ 1512113 w 11269336"/>
              <a:gd name="connsiteY240" fmla="*/ 2188534 h 2323145"/>
              <a:gd name="connsiteX241" fmla="*/ 1498838 w 11269336"/>
              <a:gd name="connsiteY241" fmla="*/ 2189213 h 2323145"/>
              <a:gd name="connsiteX242" fmla="*/ 1494279 w 11269336"/>
              <a:gd name="connsiteY242" fmla="*/ 2183112 h 2323145"/>
              <a:gd name="connsiteX243" fmla="*/ 1473714 w 11269336"/>
              <a:gd name="connsiteY243" fmla="*/ 2179625 h 2323145"/>
              <a:gd name="connsiteX244" fmla="*/ 1449503 w 11269336"/>
              <a:gd name="connsiteY244" fmla="*/ 2182633 h 2323145"/>
              <a:gd name="connsiteX245" fmla="*/ 1266687 w 11269336"/>
              <a:gd name="connsiteY245" fmla="*/ 2212688 h 2323145"/>
              <a:gd name="connsiteX246" fmla="*/ 1239614 w 11269336"/>
              <a:gd name="connsiteY246" fmla="*/ 2209727 h 2323145"/>
              <a:gd name="connsiteX247" fmla="*/ 1202436 w 11269336"/>
              <a:gd name="connsiteY247" fmla="*/ 2209817 h 2323145"/>
              <a:gd name="connsiteX248" fmla="*/ 1136097 w 11269336"/>
              <a:gd name="connsiteY248" fmla="*/ 2205112 h 2323145"/>
              <a:gd name="connsiteX249" fmla="*/ 988232 w 11269336"/>
              <a:gd name="connsiteY249" fmla="*/ 2235635 h 2323145"/>
              <a:gd name="connsiteX250" fmla="*/ 981959 w 11269336"/>
              <a:gd name="connsiteY250" fmla="*/ 2231607 h 2323145"/>
              <a:gd name="connsiteX251" fmla="*/ 938600 w 11269336"/>
              <a:gd name="connsiteY251" fmla="*/ 2238113 h 2323145"/>
              <a:gd name="connsiteX252" fmla="*/ 791788 w 11269336"/>
              <a:gd name="connsiteY252" fmla="*/ 2293224 h 2323145"/>
              <a:gd name="connsiteX253" fmla="*/ 706914 w 11269336"/>
              <a:gd name="connsiteY253" fmla="*/ 2305046 h 2323145"/>
              <a:gd name="connsiteX254" fmla="*/ 675971 w 11269336"/>
              <a:gd name="connsiteY254" fmla="*/ 2304030 h 2323145"/>
              <a:gd name="connsiteX255" fmla="*/ 624180 w 11269336"/>
              <a:gd name="connsiteY255" fmla="*/ 2302650 h 2323145"/>
              <a:gd name="connsiteX256" fmla="*/ 583453 w 11269336"/>
              <a:gd name="connsiteY256" fmla="*/ 2288788 h 2323145"/>
              <a:gd name="connsiteX257" fmla="*/ 540946 w 11269336"/>
              <a:gd name="connsiteY257" fmla="*/ 2292721 h 2323145"/>
              <a:gd name="connsiteX258" fmla="*/ 533680 w 11269336"/>
              <a:gd name="connsiteY258" fmla="*/ 2310233 h 2323145"/>
              <a:gd name="connsiteX259" fmla="*/ 487366 w 11269336"/>
              <a:gd name="connsiteY259" fmla="*/ 2309053 h 2323145"/>
              <a:gd name="connsiteX260" fmla="*/ 416820 w 11269336"/>
              <a:gd name="connsiteY260" fmla="*/ 2305443 h 2323145"/>
              <a:gd name="connsiteX261" fmla="*/ 376805 w 11269336"/>
              <a:gd name="connsiteY261" fmla="*/ 2307647 h 2323145"/>
              <a:gd name="connsiteX262" fmla="*/ 266777 w 11269336"/>
              <a:gd name="connsiteY262" fmla="*/ 2309012 h 2323145"/>
              <a:gd name="connsiteX263" fmla="*/ 156013 w 11269336"/>
              <a:gd name="connsiteY263" fmla="*/ 2306832 h 2323145"/>
              <a:gd name="connsiteX264" fmla="*/ 87258 w 11269336"/>
              <a:gd name="connsiteY264" fmla="*/ 2285511 h 2323145"/>
              <a:gd name="connsiteX265" fmla="*/ 23798 w 11269336"/>
              <a:gd name="connsiteY265" fmla="*/ 2281822 h 2323145"/>
              <a:gd name="connsiteX266" fmla="*/ 0 w 11269336"/>
              <a:gd name="connsiteY266" fmla="*/ 2285369 h 2323145"/>
              <a:gd name="connsiteX267" fmla="*/ 0 w 11269336"/>
              <a:gd name="connsiteY267"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742561 w 11269336"/>
              <a:gd name="connsiteY18" fmla="*/ 500437 h 2323145"/>
              <a:gd name="connsiteX19" fmla="*/ 9380600 w 11269336"/>
              <a:gd name="connsiteY19" fmla="*/ 549821 h 2323145"/>
              <a:gd name="connsiteX20" fmla="*/ 9139429 w 11269336"/>
              <a:gd name="connsiteY20" fmla="*/ 696446 h 2323145"/>
              <a:gd name="connsiteX21" fmla="*/ 9114263 w 11269336"/>
              <a:gd name="connsiteY21" fmla="*/ 709213 h 2323145"/>
              <a:gd name="connsiteX22" fmla="*/ 9028928 w 11269336"/>
              <a:gd name="connsiteY22" fmla="*/ 745350 h 2323145"/>
              <a:gd name="connsiteX23" fmla="*/ 8977138 w 11269336"/>
              <a:gd name="connsiteY23" fmla="*/ 774970 h 2323145"/>
              <a:gd name="connsiteX24" fmla="*/ 8947030 w 11269336"/>
              <a:gd name="connsiteY24" fmla="*/ 814934 h 2323145"/>
              <a:gd name="connsiteX25" fmla="*/ 8914746 w 11269336"/>
              <a:gd name="connsiteY25" fmla="*/ 826428 h 2323145"/>
              <a:gd name="connsiteX26" fmla="*/ 8917778 w 11269336"/>
              <a:gd name="connsiteY26" fmla="*/ 835198 h 2323145"/>
              <a:gd name="connsiteX27" fmla="*/ 8905560 w 11269336"/>
              <a:gd name="connsiteY27" fmla="*/ 838358 h 2323145"/>
              <a:gd name="connsiteX28" fmla="*/ 8897564 w 11269336"/>
              <a:gd name="connsiteY28" fmla="*/ 834287 h 2323145"/>
              <a:gd name="connsiteX29" fmla="*/ 8878040 w 11269336"/>
              <a:gd name="connsiteY29" fmla="*/ 844150 h 2323145"/>
              <a:gd name="connsiteX30" fmla="*/ 8882654 w 11269336"/>
              <a:gd name="connsiteY30" fmla="*/ 892768 h 2323145"/>
              <a:gd name="connsiteX31" fmla="*/ 8795998 w 11269336"/>
              <a:gd name="connsiteY31" fmla="*/ 863337 h 2323145"/>
              <a:gd name="connsiteX32" fmla="*/ 8776970 w 11269336"/>
              <a:gd name="connsiteY32" fmla="*/ 885177 h 2323145"/>
              <a:gd name="connsiteX33" fmla="*/ 8755719 w 11269336"/>
              <a:gd name="connsiteY33" fmla="*/ 889754 h 2323145"/>
              <a:gd name="connsiteX34" fmla="*/ 8743257 w 11269336"/>
              <a:gd name="connsiteY34" fmla="*/ 904723 h 2323145"/>
              <a:gd name="connsiteX35" fmla="*/ 8721366 w 11269336"/>
              <a:gd name="connsiteY35" fmla="*/ 904711 h 2323145"/>
              <a:gd name="connsiteX36" fmla="*/ 8678353 w 11269336"/>
              <a:gd name="connsiteY36" fmla="*/ 926318 h 2323145"/>
              <a:gd name="connsiteX37" fmla="*/ 8636849 w 11269336"/>
              <a:gd name="connsiteY37" fmla="*/ 937900 h 2323145"/>
              <a:gd name="connsiteX38" fmla="*/ 8620213 w 11269336"/>
              <a:gd name="connsiteY38" fmla="*/ 943068 h 2323145"/>
              <a:gd name="connsiteX39" fmla="*/ 8612581 w 11269336"/>
              <a:gd name="connsiteY39" fmla="*/ 952695 h 2323145"/>
              <a:gd name="connsiteX40" fmla="*/ 8589038 w 11269336"/>
              <a:gd name="connsiteY40" fmla="*/ 963892 h 2323145"/>
              <a:gd name="connsiteX41" fmla="*/ 8579950 w 11269336"/>
              <a:gd name="connsiteY41" fmla="*/ 960899 h 2323145"/>
              <a:gd name="connsiteX42" fmla="*/ 8579319 w 11269336"/>
              <a:gd name="connsiteY42" fmla="*/ 965630 h 2323145"/>
              <a:gd name="connsiteX43" fmla="*/ 8547429 w 11269336"/>
              <a:gd name="connsiteY43" fmla="*/ 984506 h 2323145"/>
              <a:gd name="connsiteX44" fmla="*/ 8478704 w 11269336"/>
              <a:gd name="connsiteY44" fmla="*/ 1025490 h 2323145"/>
              <a:gd name="connsiteX45" fmla="*/ 8461421 w 11269336"/>
              <a:gd name="connsiteY45" fmla="*/ 1035512 h 2323145"/>
              <a:gd name="connsiteX46" fmla="*/ 8445003 w 11269336"/>
              <a:gd name="connsiteY46" fmla="*/ 1036851 h 2323145"/>
              <a:gd name="connsiteX47" fmla="*/ 8357350 w 11269336"/>
              <a:gd name="connsiteY47" fmla="*/ 1060213 h 2323145"/>
              <a:gd name="connsiteX48" fmla="*/ 8335565 w 11269336"/>
              <a:gd name="connsiteY48" fmla="*/ 1061151 h 2323145"/>
              <a:gd name="connsiteX49" fmla="*/ 8325267 w 11269336"/>
              <a:gd name="connsiteY49" fmla="*/ 1055919 h 2323145"/>
              <a:gd name="connsiteX50" fmla="*/ 8293586 w 11269336"/>
              <a:gd name="connsiteY50" fmla="*/ 1076144 h 2323145"/>
              <a:gd name="connsiteX51" fmla="*/ 8242405 w 11269336"/>
              <a:gd name="connsiteY51" fmla="*/ 1095960 h 2323145"/>
              <a:gd name="connsiteX52" fmla="*/ 8197391 w 11269336"/>
              <a:gd name="connsiteY52" fmla="*/ 1107746 h 2323145"/>
              <a:gd name="connsiteX53" fmla="*/ 8081474 w 11269336"/>
              <a:gd name="connsiteY53" fmla="*/ 1130125 h 2323145"/>
              <a:gd name="connsiteX54" fmla="*/ 8053585 w 11269336"/>
              <a:gd name="connsiteY54" fmla="*/ 1129169 h 2323145"/>
              <a:gd name="connsiteX55" fmla="*/ 8038422 w 11269336"/>
              <a:gd name="connsiteY55" fmla="*/ 1119092 h 2323145"/>
              <a:gd name="connsiteX56" fmla="*/ 8029450 w 11269336"/>
              <a:gd name="connsiteY56" fmla="*/ 1125592 h 2323145"/>
              <a:gd name="connsiteX57" fmla="*/ 7959552 w 11269336"/>
              <a:gd name="connsiteY57" fmla="*/ 1140188 h 2323145"/>
              <a:gd name="connsiteX58" fmla="*/ 7914188 w 11269336"/>
              <a:gd name="connsiteY58" fmla="*/ 1150862 h 2323145"/>
              <a:gd name="connsiteX59" fmla="*/ 7914918 w 11269336"/>
              <a:gd name="connsiteY59" fmla="*/ 1168758 h 2323145"/>
              <a:gd name="connsiteX60" fmla="*/ 7875510 w 11269336"/>
              <a:gd name="connsiteY60" fmla="*/ 1183153 h 2323145"/>
              <a:gd name="connsiteX61" fmla="*/ 7829932 w 11269336"/>
              <a:gd name="connsiteY61" fmla="*/ 1180782 h 2323145"/>
              <a:gd name="connsiteX62" fmla="*/ 7779182 w 11269336"/>
              <a:gd name="connsiteY62" fmla="*/ 1192665 h 2323145"/>
              <a:gd name="connsiteX63" fmla="*/ 7748774 w 11269336"/>
              <a:gd name="connsiteY63" fmla="*/ 1199586 h 2323145"/>
              <a:gd name="connsiteX64" fmla="*/ 7671846 w 11269336"/>
              <a:gd name="connsiteY64" fmla="*/ 1231966 h 2323145"/>
              <a:gd name="connsiteX65" fmla="*/ 7554146 w 11269336"/>
              <a:gd name="connsiteY65" fmla="*/ 1319748 h 2323145"/>
              <a:gd name="connsiteX66" fmla="*/ 7515052 w 11269336"/>
              <a:gd name="connsiteY66" fmla="*/ 1336718 h 2323145"/>
              <a:gd name="connsiteX67" fmla="*/ 7507193 w 11269336"/>
              <a:gd name="connsiteY67" fmla="*/ 1334617 h 2323145"/>
              <a:gd name="connsiteX68" fmla="*/ 7461694 w 11269336"/>
              <a:gd name="connsiteY68" fmla="*/ 1375866 h 2323145"/>
              <a:gd name="connsiteX69" fmla="*/ 7377571 w 11269336"/>
              <a:gd name="connsiteY69" fmla="*/ 1400128 h 2323145"/>
              <a:gd name="connsiteX70" fmla="*/ 7311261 w 11269336"/>
              <a:gd name="connsiteY70" fmla="*/ 1412652 h 2323145"/>
              <a:gd name="connsiteX71" fmla="*/ 7275307 w 11269336"/>
              <a:gd name="connsiteY71" fmla="*/ 1422171 h 2323145"/>
              <a:gd name="connsiteX72" fmla="*/ 7247783 w 11269336"/>
              <a:gd name="connsiteY72" fmla="*/ 1426330 h 2323145"/>
              <a:gd name="connsiteX73" fmla="*/ 7185047 w 11269336"/>
              <a:gd name="connsiteY73" fmla="*/ 1451812 h 2323145"/>
              <a:gd name="connsiteX74" fmla="*/ 7084117 w 11269336"/>
              <a:gd name="connsiteY74" fmla="*/ 1500281 h 2323145"/>
              <a:gd name="connsiteX75" fmla="*/ 7062011 w 11269336"/>
              <a:gd name="connsiteY75" fmla="*/ 1509183 h 2323145"/>
              <a:gd name="connsiteX76" fmla="*/ 7040555 w 11269336"/>
              <a:gd name="connsiteY76" fmla="*/ 1511207 h 2323145"/>
              <a:gd name="connsiteX77" fmla="*/ 7033438 w 11269336"/>
              <a:gd name="connsiteY77" fmla="*/ 1506772 h 2323145"/>
              <a:gd name="connsiteX78" fmla="*/ 7020886 w 11269336"/>
              <a:gd name="connsiteY78" fmla="*/ 1510764 h 2323145"/>
              <a:gd name="connsiteX79" fmla="*/ 7017033 w 11269336"/>
              <a:gd name="connsiteY79" fmla="*/ 1510650 h 2323145"/>
              <a:gd name="connsiteX80" fmla="*/ 6995460 w 11269336"/>
              <a:gd name="connsiteY80" fmla="*/ 1511173 h 2323145"/>
              <a:gd name="connsiteX81" fmla="*/ 6962144 w 11269336"/>
              <a:gd name="connsiteY81" fmla="*/ 1541508 h 2323145"/>
              <a:gd name="connsiteX82" fmla="*/ 6910674 w 11269336"/>
              <a:gd name="connsiteY82" fmla="*/ 1554793 h 2323145"/>
              <a:gd name="connsiteX83" fmla="*/ 6732152 w 11269336"/>
              <a:gd name="connsiteY83" fmla="*/ 1642538 h 2323145"/>
              <a:gd name="connsiteX84" fmla="*/ 6694106 w 11269336"/>
              <a:gd name="connsiteY84" fmla="*/ 1632377 h 2323145"/>
              <a:gd name="connsiteX85" fmla="*/ 6617223 w 11269336"/>
              <a:gd name="connsiteY85" fmla="*/ 1659889 h 2323145"/>
              <a:gd name="connsiteX86" fmla="*/ 6521138 w 11269336"/>
              <a:gd name="connsiteY86" fmla="*/ 1744340 h 2323145"/>
              <a:gd name="connsiteX87" fmla="*/ 6380677 w 11269336"/>
              <a:gd name="connsiteY87" fmla="*/ 1796883 h 2323145"/>
              <a:gd name="connsiteX88" fmla="*/ 6374897 w 11269336"/>
              <a:gd name="connsiteY88" fmla="*/ 1809910 h 2323145"/>
              <a:gd name="connsiteX89" fmla="*/ 6364545 w 11269336"/>
              <a:gd name="connsiteY89" fmla="*/ 1820090 h 2323145"/>
              <a:gd name="connsiteX90" fmla="*/ 6362126 w 11269336"/>
              <a:gd name="connsiteY90" fmla="*/ 1819991 h 2323145"/>
              <a:gd name="connsiteX91" fmla="*/ 6346673 w 11269336"/>
              <a:gd name="connsiteY91" fmla="*/ 1827824 h 2323145"/>
              <a:gd name="connsiteX92" fmla="*/ 6345588 w 11269336"/>
              <a:gd name="connsiteY92" fmla="*/ 1832232 h 2323145"/>
              <a:gd name="connsiteX93" fmla="*/ 6335708 w 11269336"/>
              <a:gd name="connsiteY93" fmla="*/ 1838451 h 2323145"/>
              <a:gd name="connsiteX94" fmla="*/ 6318182 w 11269336"/>
              <a:gd name="connsiteY94" fmla="*/ 1852975 h 2323145"/>
              <a:gd name="connsiteX95" fmla="*/ 6313084 w 11269336"/>
              <a:gd name="connsiteY95" fmla="*/ 1853561 h 2323145"/>
              <a:gd name="connsiteX96" fmla="*/ 6283816 w 11269336"/>
              <a:gd name="connsiteY96" fmla="*/ 1872148 h 2323145"/>
              <a:gd name="connsiteX97" fmla="*/ 6282550 w 11269336"/>
              <a:gd name="connsiteY97" fmla="*/ 1871392 h 2323145"/>
              <a:gd name="connsiteX98" fmla="*/ 6270527 w 11269336"/>
              <a:gd name="connsiteY98" fmla="*/ 1872208 h 2323145"/>
              <a:gd name="connsiteX99" fmla="*/ 6249518 w 11269336"/>
              <a:gd name="connsiteY99" fmla="*/ 1876079 h 2323145"/>
              <a:gd name="connsiteX100" fmla="*/ 6190386 w 11269336"/>
              <a:gd name="connsiteY100" fmla="*/ 1872478 h 2323145"/>
              <a:gd name="connsiteX101" fmla="*/ 6159777 w 11269336"/>
              <a:gd name="connsiteY101" fmla="*/ 1891745 h 2323145"/>
              <a:gd name="connsiteX102" fmla="*/ 6153131 w 11269336"/>
              <a:gd name="connsiteY102" fmla="*/ 1895079 h 2323145"/>
              <a:gd name="connsiteX103" fmla="*/ 6152798 w 11269336"/>
              <a:gd name="connsiteY103" fmla="*/ 1894920 h 2323145"/>
              <a:gd name="connsiteX104" fmla="*/ 6145388 w 11269336"/>
              <a:gd name="connsiteY104" fmla="*/ 1897990 h 2323145"/>
              <a:gd name="connsiteX105" fmla="*/ 6141014 w 11269336"/>
              <a:gd name="connsiteY105" fmla="*/ 1901155 h 2323145"/>
              <a:gd name="connsiteX106" fmla="*/ 6128122 w 11269336"/>
              <a:gd name="connsiteY106" fmla="*/ 1907623 h 2323145"/>
              <a:gd name="connsiteX107" fmla="*/ 6122351 w 11269336"/>
              <a:gd name="connsiteY107" fmla="*/ 1908359 h 2323145"/>
              <a:gd name="connsiteX108" fmla="*/ 6064750 w 11269336"/>
              <a:gd name="connsiteY108" fmla="*/ 1896394 h 2323145"/>
              <a:gd name="connsiteX109" fmla="*/ 5964230 w 11269336"/>
              <a:gd name="connsiteY109" fmla="*/ 1910038 h 2323145"/>
              <a:gd name="connsiteX110" fmla="*/ 5865399 w 11269336"/>
              <a:gd name="connsiteY110" fmla="*/ 1926966 h 2323145"/>
              <a:gd name="connsiteX111" fmla="*/ 5829951 w 11269336"/>
              <a:gd name="connsiteY111" fmla="*/ 1934755 h 2323145"/>
              <a:gd name="connsiteX112" fmla="*/ 5765285 w 11269336"/>
              <a:gd name="connsiteY112" fmla="*/ 1941322 h 2323145"/>
              <a:gd name="connsiteX113" fmla="*/ 5734750 w 11269336"/>
              <a:gd name="connsiteY113" fmla="*/ 1939793 h 2323145"/>
              <a:gd name="connsiteX114" fmla="*/ 5733569 w 11269336"/>
              <a:gd name="connsiteY114" fmla="*/ 1940505 h 2323145"/>
              <a:gd name="connsiteX115" fmla="*/ 5730329 w 11269336"/>
              <a:gd name="connsiteY115" fmla="*/ 1937845 h 2323145"/>
              <a:gd name="connsiteX116" fmla="*/ 5724661 w 11269336"/>
              <a:gd name="connsiteY116" fmla="*/ 1937455 h 2323145"/>
              <a:gd name="connsiteX117" fmla="*/ 5710186 w 11269336"/>
              <a:gd name="connsiteY117" fmla="*/ 1941370 h 2323145"/>
              <a:gd name="connsiteX118" fmla="*/ 5704910 w 11269336"/>
              <a:gd name="connsiteY118" fmla="*/ 1943663 h 2323145"/>
              <a:gd name="connsiteX119" fmla="*/ 5696836 w 11269336"/>
              <a:gd name="connsiteY119" fmla="*/ 1945271 h 2323145"/>
              <a:gd name="connsiteX120" fmla="*/ 5696583 w 11269336"/>
              <a:gd name="connsiteY120" fmla="*/ 1945050 h 2323145"/>
              <a:gd name="connsiteX121" fmla="*/ 5689123 w 11269336"/>
              <a:gd name="connsiteY121" fmla="*/ 1947067 h 2323145"/>
              <a:gd name="connsiteX122" fmla="*/ 5653291 w 11269336"/>
              <a:gd name="connsiteY122" fmla="*/ 1960245 h 2323145"/>
              <a:gd name="connsiteX123" fmla="*/ 5599385 w 11269336"/>
              <a:gd name="connsiteY123" fmla="*/ 1945198 h 2323145"/>
              <a:gd name="connsiteX124" fmla="*/ 5578300 w 11269336"/>
              <a:gd name="connsiteY124" fmla="*/ 1944963 h 2323145"/>
              <a:gd name="connsiteX125" fmla="*/ 5566758 w 11269336"/>
              <a:gd name="connsiteY125" fmla="*/ 1943441 h 2323145"/>
              <a:gd name="connsiteX126" fmla="*/ 5565857 w 11269336"/>
              <a:gd name="connsiteY126" fmla="*/ 1942445 h 2323145"/>
              <a:gd name="connsiteX127" fmla="*/ 5531534 w 11269336"/>
              <a:gd name="connsiteY127" fmla="*/ 1955208 h 2323145"/>
              <a:gd name="connsiteX128" fmla="*/ 5526552 w 11269336"/>
              <a:gd name="connsiteY128" fmla="*/ 1954799 h 2323145"/>
              <a:gd name="connsiteX129" fmla="*/ 5504723 w 11269336"/>
              <a:gd name="connsiteY129" fmla="*/ 1965811 h 2323145"/>
              <a:gd name="connsiteX130" fmla="*/ 5493156 w 11269336"/>
              <a:gd name="connsiteY130" fmla="*/ 1970063 h 2323145"/>
              <a:gd name="connsiteX131" fmla="*/ 5490486 w 11269336"/>
              <a:gd name="connsiteY131" fmla="*/ 1974227 h 2323145"/>
              <a:gd name="connsiteX132" fmla="*/ 5473107 w 11269336"/>
              <a:gd name="connsiteY132" fmla="*/ 1979001 h 2323145"/>
              <a:gd name="connsiteX133" fmla="*/ 5470885 w 11269336"/>
              <a:gd name="connsiteY133" fmla="*/ 1978432 h 2323145"/>
              <a:gd name="connsiteX134" fmla="*/ 5457393 w 11269336"/>
              <a:gd name="connsiteY134" fmla="*/ 1986525 h 2323145"/>
              <a:gd name="connsiteX135" fmla="*/ 5447102 w 11269336"/>
              <a:gd name="connsiteY135" fmla="*/ 1998329 h 2323145"/>
              <a:gd name="connsiteX136" fmla="*/ 5159151 w 11269336"/>
              <a:gd name="connsiteY136" fmla="*/ 2029640 h 2323145"/>
              <a:gd name="connsiteX137" fmla="*/ 5041688 w 11269336"/>
              <a:gd name="connsiteY137" fmla="*/ 2022334 h 2323145"/>
              <a:gd name="connsiteX138" fmla="*/ 4860988 w 11269336"/>
              <a:gd name="connsiteY138" fmla="*/ 2135698 h 2323145"/>
              <a:gd name="connsiteX139" fmla="*/ 4807902 w 11269336"/>
              <a:gd name="connsiteY139" fmla="*/ 2138894 h 2323145"/>
              <a:gd name="connsiteX140" fmla="*/ 4765388 w 11269336"/>
              <a:gd name="connsiteY140" fmla="*/ 2162525 h 2323145"/>
              <a:gd name="connsiteX141" fmla="*/ 4745033 w 11269336"/>
              <a:gd name="connsiteY141" fmla="*/ 2158859 h 2323145"/>
              <a:gd name="connsiteX142" fmla="*/ 4741475 w 11269336"/>
              <a:gd name="connsiteY142" fmla="*/ 2157998 h 2323145"/>
              <a:gd name="connsiteX143" fmla="*/ 4728247 w 11269336"/>
              <a:gd name="connsiteY143" fmla="*/ 2159526 h 2323145"/>
              <a:gd name="connsiteX144" fmla="*/ 4723263 w 11269336"/>
              <a:gd name="connsiteY144" fmla="*/ 2153742 h 2323145"/>
              <a:gd name="connsiteX145" fmla="*/ 4702453 w 11269336"/>
              <a:gd name="connsiteY145" fmla="*/ 2151586 h 2323145"/>
              <a:gd name="connsiteX146" fmla="*/ 4678455 w 11269336"/>
              <a:gd name="connsiteY146" fmla="*/ 2156131 h 2323145"/>
              <a:gd name="connsiteX147" fmla="*/ 4593061 w 11269336"/>
              <a:gd name="connsiteY147" fmla="*/ 2171597 h 2323145"/>
              <a:gd name="connsiteX148" fmla="*/ 4579902 w 11269336"/>
              <a:gd name="connsiteY148" fmla="*/ 2177927 h 2323145"/>
              <a:gd name="connsiteX149" fmla="*/ 4533444 w 11269336"/>
              <a:gd name="connsiteY149" fmla="*/ 2181200 h 2323145"/>
              <a:gd name="connsiteX150" fmla="*/ 4492832 w 11269336"/>
              <a:gd name="connsiteY150" fmla="*/ 2188033 h 2323145"/>
              <a:gd name="connsiteX151" fmla="*/ 4467257 w 11269336"/>
              <a:gd name="connsiteY151" fmla="*/ 2196121 h 2323145"/>
              <a:gd name="connsiteX152" fmla="*/ 4459937 w 11269336"/>
              <a:gd name="connsiteY152" fmla="*/ 2195182 h 2323145"/>
              <a:gd name="connsiteX153" fmla="*/ 4433312 w 11269336"/>
              <a:gd name="connsiteY153" fmla="*/ 2199004 h 2323145"/>
              <a:gd name="connsiteX154" fmla="*/ 4420601 w 11269336"/>
              <a:gd name="connsiteY154" fmla="*/ 2205158 h 2323145"/>
              <a:gd name="connsiteX155" fmla="*/ 4405765 w 11269336"/>
              <a:gd name="connsiteY155" fmla="*/ 2199902 h 2323145"/>
              <a:gd name="connsiteX156" fmla="*/ 4401354 w 11269336"/>
              <a:gd name="connsiteY156" fmla="*/ 2194745 h 2323145"/>
              <a:gd name="connsiteX157" fmla="*/ 4383151 w 11269336"/>
              <a:gd name="connsiteY157" fmla="*/ 2201140 h 2323145"/>
              <a:gd name="connsiteX158" fmla="*/ 4366646 w 11269336"/>
              <a:gd name="connsiteY158" fmla="*/ 2198564 h 2323145"/>
              <a:gd name="connsiteX159" fmla="*/ 4354009 w 11269336"/>
              <a:gd name="connsiteY159" fmla="*/ 2204984 h 2323145"/>
              <a:gd name="connsiteX160" fmla="*/ 4348284 w 11269336"/>
              <a:gd name="connsiteY160" fmla="*/ 2205270 h 2323145"/>
              <a:gd name="connsiteX161" fmla="*/ 4333906 w 11269336"/>
              <a:gd name="connsiteY161" fmla="*/ 2205251 h 2323145"/>
              <a:gd name="connsiteX162" fmla="*/ 4308819 w 11269336"/>
              <a:gd name="connsiteY162" fmla="*/ 2203822 h 2323145"/>
              <a:gd name="connsiteX163" fmla="*/ 4301210 w 11269336"/>
              <a:gd name="connsiteY163" fmla="*/ 2204456 h 2323145"/>
              <a:gd name="connsiteX164" fmla="*/ 4283095 w 11269336"/>
              <a:gd name="connsiteY164" fmla="*/ 2198177 h 2323145"/>
              <a:gd name="connsiteX165" fmla="*/ 4250119 w 11269336"/>
              <a:gd name="connsiteY165" fmla="*/ 2196342 h 2323145"/>
              <a:gd name="connsiteX166" fmla="*/ 4189203 w 11269336"/>
              <a:gd name="connsiteY166" fmla="*/ 2178994 h 2323145"/>
              <a:gd name="connsiteX167" fmla="*/ 4154035 w 11269336"/>
              <a:gd name="connsiteY167" fmla="*/ 2171950 h 2323145"/>
              <a:gd name="connsiteX168" fmla="*/ 4129569 w 11269336"/>
              <a:gd name="connsiteY168" fmla="*/ 2163850 h 2323145"/>
              <a:gd name="connsiteX169" fmla="*/ 4061250 w 11269336"/>
              <a:gd name="connsiteY169" fmla="*/ 2159236 h 2323145"/>
              <a:gd name="connsiteX170" fmla="*/ 3945480 w 11269336"/>
              <a:gd name="connsiteY170" fmla="*/ 2158279 h 2323145"/>
              <a:gd name="connsiteX171" fmla="*/ 3921468 w 11269336"/>
              <a:gd name="connsiteY171" fmla="*/ 2156588 h 2323145"/>
              <a:gd name="connsiteX172" fmla="*/ 3903348 w 11269336"/>
              <a:gd name="connsiteY172" fmla="*/ 2149220 h 2323145"/>
              <a:gd name="connsiteX173" fmla="*/ 3901342 w 11269336"/>
              <a:gd name="connsiteY173" fmla="*/ 2142355 h 2323145"/>
              <a:gd name="connsiteX174" fmla="*/ 3888539 w 11269336"/>
              <a:gd name="connsiteY174" fmla="*/ 2140476 h 2323145"/>
              <a:gd name="connsiteX175" fmla="*/ 3885662 w 11269336"/>
              <a:gd name="connsiteY175" fmla="*/ 2138740 h 2323145"/>
              <a:gd name="connsiteX176" fmla="*/ 3868627 w 11269336"/>
              <a:gd name="connsiteY176" fmla="*/ 2130023 h 2323145"/>
              <a:gd name="connsiteX177" fmla="*/ 3819177 w 11269336"/>
              <a:gd name="connsiteY177" fmla="*/ 2142111 h 2323145"/>
              <a:gd name="connsiteX178" fmla="*/ 3769100 w 11269336"/>
              <a:gd name="connsiteY178" fmla="*/ 2131731 h 2323145"/>
              <a:gd name="connsiteX179" fmla="*/ 3562752 w 11269336"/>
              <a:gd name="connsiteY179" fmla="*/ 2131785 h 2323145"/>
              <a:gd name="connsiteX180" fmla="*/ 3541402 w 11269336"/>
              <a:gd name="connsiteY180" fmla="*/ 2106821 h 2323145"/>
              <a:gd name="connsiteX181" fmla="*/ 3365341 w 11269336"/>
              <a:gd name="connsiteY181" fmla="*/ 2077638 h 2323145"/>
              <a:gd name="connsiteX182" fmla="*/ 3170922 w 11269336"/>
              <a:gd name="connsiteY182" fmla="*/ 2115957 h 2323145"/>
              <a:gd name="connsiteX183" fmla="*/ 3156256 w 11269336"/>
              <a:gd name="connsiteY183" fmla="*/ 2124773 h 2323145"/>
              <a:gd name="connsiteX184" fmla="*/ 3140298 w 11269336"/>
              <a:gd name="connsiteY184" fmla="*/ 2129182 h 2323145"/>
              <a:gd name="connsiteX185" fmla="*/ 3138514 w 11269336"/>
              <a:gd name="connsiteY185" fmla="*/ 2128069 h 2323145"/>
              <a:gd name="connsiteX186" fmla="*/ 3120467 w 11269336"/>
              <a:gd name="connsiteY186" fmla="*/ 2128281 h 2323145"/>
              <a:gd name="connsiteX187" fmla="*/ 3116175 w 11269336"/>
              <a:gd name="connsiteY187" fmla="*/ 2131633 h 2323145"/>
              <a:gd name="connsiteX188" fmla="*/ 3103685 w 11269336"/>
              <a:gd name="connsiteY188" fmla="*/ 2132814 h 2323145"/>
              <a:gd name="connsiteX189" fmla="*/ 3078794 w 11269336"/>
              <a:gd name="connsiteY189" fmla="*/ 2137935 h 2323145"/>
              <a:gd name="connsiteX190" fmla="*/ 3074407 w 11269336"/>
              <a:gd name="connsiteY190" fmla="*/ 2136274 h 2323145"/>
              <a:gd name="connsiteX191" fmla="*/ 3037285 w 11269336"/>
              <a:gd name="connsiteY191" fmla="*/ 2139919 h 2323145"/>
              <a:gd name="connsiteX192" fmla="*/ 3036901 w 11269336"/>
              <a:gd name="connsiteY192" fmla="*/ 2138726 h 2323145"/>
              <a:gd name="connsiteX193" fmla="*/ 3026996 w 11269336"/>
              <a:gd name="connsiteY193" fmla="*/ 2134322 h 2323145"/>
              <a:gd name="connsiteX194" fmla="*/ 3007772 w 11269336"/>
              <a:gd name="connsiteY194" fmla="*/ 2128742 h 2323145"/>
              <a:gd name="connsiteX195" fmla="*/ 2965030 w 11269336"/>
              <a:gd name="connsiteY195" fmla="*/ 2100494 h 2323145"/>
              <a:gd name="connsiteX196" fmla="*/ 2926342 w 11269336"/>
              <a:gd name="connsiteY196" fmla="*/ 2104155 h 2323145"/>
              <a:gd name="connsiteX197" fmla="*/ 2918608 w 11269336"/>
              <a:gd name="connsiteY197" fmla="*/ 2104215 h 2323145"/>
              <a:gd name="connsiteX198" fmla="*/ 2918475 w 11269336"/>
              <a:gd name="connsiteY198" fmla="*/ 2103937 h 2323145"/>
              <a:gd name="connsiteX199" fmla="*/ 2910360 w 11269336"/>
              <a:gd name="connsiteY199" fmla="*/ 2103444 h 2323145"/>
              <a:gd name="connsiteX200" fmla="*/ 2904507 w 11269336"/>
              <a:gd name="connsiteY200" fmla="*/ 2104326 h 2323145"/>
              <a:gd name="connsiteX201" fmla="*/ 2889503 w 11269336"/>
              <a:gd name="connsiteY201" fmla="*/ 2104443 h 2323145"/>
              <a:gd name="connsiteX202" fmla="*/ 2884480 w 11269336"/>
              <a:gd name="connsiteY202" fmla="*/ 2102626 h 2323145"/>
              <a:gd name="connsiteX203" fmla="*/ 2882689 w 11269336"/>
              <a:gd name="connsiteY203" fmla="*/ 2099228 h 2323145"/>
              <a:gd name="connsiteX204" fmla="*/ 2881291 w 11269336"/>
              <a:gd name="connsiteY204" fmla="*/ 2099618 h 2323145"/>
              <a:gd name="connsiteX205" fmla="*/ 2853979 w 11269336"/>
              <a:gd name="connsiteY205" fmla="*/ 2090388 h 2323145"/>
              <a:gd name="connsiteX206" fmla="*/ 2791790 w 11269336"/>
              <a:gd name="connsiteY206" fmla="*/ 2080332 h 2323145"/>
              <a:gd name="connsiteX207" fmla="*/ 2755844 w 11269336"/>
              <a:gd name="connsiteY207" fmla="*/ 2078874 h 2323145"/>
              <a:gd name="connsiteX208" fmla="*/ 2657742 w 11269336"/>
              <a:gd name="connsiteY208" fmla="*/ 2070179 h 2323145"/>
              <a:gd name="connsiteX209" fmla="*/ 2559549 w 11269336"/>
              <a:gd name="connsiteY209" fmla="*/ 2057873 h 2323145"/>
              <a:gd name="connsiteX210" fmla="*/ 2512054 w 11269336"/>
              <a:gd name="connsiteY210" fmla="*/ 2031671 h 2323145"/>
              <a:gd name="connsiteX211" fmla="*/ 2506437 w 11269336"/>
              <a:gd name="connsiteY211" fmla="*/ 2030918 h 2323145"/>
              <a:gd name="connsiteX212" fmla="*/ 2491752 w 11269336"/>
              <a:gd name="connsiteY212" fmla="*/ 2033906 h 2323145"/>
              <a:gd name="connsiteX213" fmla="*/ 2486338 w 11269336"/>
              <a:gd name="connsiteY213" fmla="*/ 2035862 h 2323145"/>
              <a:gd name="connsiteX214" fmla="*/ 2478186 w 11269336"/>
              <a:gd name="connsiteY214" fmla="*/ 2036953 h 2323145"/>
              <a:gd name="connsiteX215" fmla="*/ 2477950 w 11269336"/>
              <a:gd name="connsiteY215" fmla="*/ 2036715 h 2323145"/>
              <a:gd name="connsiteX216" fmla="*/ 2470381 w 11269336"/>
              <a:gd name="connsiteY216" fmla="*/ 2038256 h 2323145"/>
              <a:gd name="connsiteX217" fmla="*/ 2433781 w 11269336"/>
              <a:gd name="connsiteY217" fmla="*/ 2049140 h 2323145"/>
              <a:gd name="connsiteX218" fmla="*/ 2381172 w 11269336"/>
              <a:gd name="connsiteY218" fmla="*/ 2030645 h 2323145"/>
              <a:gd name="connsiteX219" fmla="*/ 2360198 w 11269336"/>
              <a:gd name="connsiteY219" fmla="*/ 2029059 h 2323145"/>
              <a:gd name="connsiteX220" fmla="*/ 2348815 w 11269336"/>
              <a:gd name="connsiteY220" fmla="*/ 2026798 h 2323145"/>
              <a:gd name="connsiteX221" fmla="*/ 2347988 w 11269336"/>
              <a:gd name="connsiteY221" fmla="*/ 2025745 h 2323145"/>
              <a:gd name="connsiteX222" fmla="*/ 2312920 w 11269336"/>
              <a:gd name="connsiteY222" fmla="*/ 2036311 h 2323145"/>
              <a:gd name="connsiteX223" fmla="*/ 2307986 w 11269336"/>
              <a:gd name="connsiteY223" fmla="*/ 2035583 h 2323145"/>
              <a:gd name="connsiteX224" fmla="*/ 2285481 w 11269336"/>
              <a:gd name="connsiteY224" fmla="*/ 2045197 h 2323145"/>
              <a:gd name="connsiteX225" fmla="*/ 2273666 w 11269336"/>
              <a:gd name="connsiteY225" fmla="*/ 2048710 h 2323145"/>
              <a:gd name="connsiteX226" fmla="*/ 2270719 w 11269336"/>
              <a:gd name="connsiteY226" fmla="*/ 2052702 h 2323145"/>
              <a:gd name="connsiteX227" fmla="*/ 2253080 w 11269336"/>
              <a:gd name="connsiteY227" fmla="*/ 2056363 h 2323145"/>
              <a:gd name="connsiteX228" fmla="*/ 2250906 w 11269336"/>
              <a:gd name="connsiteY228" fmla="*/ 2055654 h 2323145"/>
              <a:gd name="connsiteX229" fmla="*/ 2236905 w 11269336"/>
              <a:gd name="connsiteY229" fmla="*/ 2062882 h 2323145"/>
              <a:gd name="connsiteX230" fmla="*/ 2225830 w 11269336"/>
              <a:gd name="connsiteY230" fmla="*/ 2074027 h 2323145"/>
              <a:gd name="connsiteX231" fmla="*/ 2073776 w 11269336"/>
              <a:gd name="connsiteY231" fmla="*/ 2089244 h 2323145"/>
              <a:gd name="connsiteX232" fmla="*/ 1948256 w 11269336"/>
              <a:gd name="connsiteY232" fmla="*/ 2146616 h 2323145"/>
              <a:gd name="connsiteX233" fmla="*/ 1865582 w 11269336"/>
              <a:gd name="connsiteY233" fmla="*/ 2153738 h 2323145"/>
              <a:gd name="connsiteX234" fmla="*/ 1835210 w 11269336"/>
              <a:gd name="connsiteY234" fmla="*/ 2134244 h 2323145"/>
              <a:gd name="connsiteX235" fmla="*/ 1632661 w 11269336"/>
              <a:gd name="connsiteY235" fmla="*/ 2173882 h 2323145"/>
              <a:gd name="connsiteX236" fmla="*/ 1579590 w 11269336"/>
              <a:gd name="connsiteY236" fmla="*/ 2173680 h 2323145"/>
              <a:gd name="connsiteX237" fmla="*/ 1535601 w 11269336"/>
              <a:gd name="connsiteY237" fmla="*/ 2194590 h 2323145"/>
              <a:gd name="connsiteX238" fmla="*/ 1515594 w 11269336"/>
              <a:gd name="connsiteY238" fmla="*/ 2189622 h 2323145"/>
              <a:gd name="connsiteX239" fmla="*/ 1512113 w 11269336"/>
              <a:gd name="connsiteY239" fmla="*/ 2188534 h 2323145"/>
              <a:gd name="connsiteX240" fmla="*/ 1498838 w 11269336"/>
              <a:gd name="connsiteY240" fmla="*/ 2189213 h 2323145"/>
              <a:gd name="connsiteX241" fmla="*/ 1494279 w 11269336"/>
              <a:gd name="connsiteY241" fmla="*/ 2183112 h 2323145"/>
              <a:gd name="connsiteX242" fmla="*/ 1473714 w 11269336"/>
              <a:gd name="connsiteY242" fmla="*/ 2179625 h 2323145"/>
              <a:gd name="connsiteX243" fmla="*/ 1449503 w 11269336"/>
              <a:gd name="connsiteY243" fmla="*/ 2182633 h 2323145"/>
              <a:gd name="connsiteX244" fmla="*/ 1266687 w 11269336"/>
              <a:gd name="connsiteY244" fmla="*/ 2212688 h 2323145"/>
              <a:gd name="connsiteX245" fmla="*/ 1239614 w 11269336"/>
              <a:gd name="connsiteY245" fmla="*/ 2209727 h 2323145"/>
              <a:gd name="connsiteX246" fmla="*/ 1202436 w 11269336"/>
              <a:gd name="connsiteY246" fmla="*/ 2209817 h 2323145"/>
              <a:gd name="connsiteX247" fmla="*/ 1136097 w 11269336"/>
              <a:gd name="connsiteY247" fmla="*/ 2205112 h 2323145"/>
              <a:gd name="connsiteX248" fmla="*/ 988232 w 11269336"/>
              <a:gd name="connsiteY248" fmla="*/ 2235635 h 2323145"/>
              <a:gd name="connsiteX249" fmla="*/ 981959 w 11269336"/>
              <a:gd name="connsiteY249" fmla="*/ 2231607 h 2323145"/>
              <a:gd name="connsiteX250" fmla="*/ 938600 w 11269336"/>
              <a:gd name="connsiteY250" fmla="*/ 2238113 h 2323145"/>
              <a:gd name="connsiteX251" fmla="*/ 791788 w 11269336"/>
              <a:gd name="connsiteY251" fmla="*/ 2293224 h 2323145"/>
              <a:gd name="connsiteX252" fmla="*/ 706914 w 11269336"/>
              <a:gd name="connsiteY252" fmla="*/ 2305046 h 2323145"/>
              <a:gd name="connsiteX253" fmla="*/ 675971 w 11269336"/>
              <a:gd name="connsiteY253" fmla="*/ 2304030 h 2323145"/>
              <a:gd name="connsiteX254" fmla="*/ 624180 w 11269336"/>
              <a:gd name="connsiteY254" fmla="*/ 2302650 h 2323145"/>
              <a:gd name="connsiteX255" fmla="*/ 583453 w 11269336"/>
              <a:gd name="connsiteY255" fmla="*/ 2288788 h 2323145"/>
              <a:gd name="connsiteX256" fmla="*/ 540946 w 11269336"/>
              <a:gd name="connsiteY256" fmla="*/ 2292721 h 2323145"/>
              <a:gd name="connsiteX257" fmla="*/ 533680 w 11269336"/>
              <a:gd name="connsiteY257" fmla="*/ 2310233 h 2323145"/>
              <a:gd name="connsiteX258" fmla="*/ 487366 w 11269336"/>
              <a:gd name="connsiteY258" fmla="*/ 2309053 h 2323145"/>
              <a:gd name="connsiteX259" fmla="*/ 416820 w 11269336"/>
              <a:gd name="connsiteY259" fmla="*/ 2305443 h 2323145"/>
              <a:gd name="connsiteX260" fmla="*/ 376805 w 11269336"/>
              <a:gd name="connsiteY260" fmla="*/ 2307647 h 2323145"/>
              <a:gd name="connsiteX261" fmla="*/ 266777 w 11269336"/>
              <a:gd name="connsiteY261" fmla="*/ 2309012 h 2323145"/>
              <a:gd name="connsiteX262" fmla="*/ 156013 w 11269336"/>
              <a:gd name="connsiteY262" fmla="*/ 2306832 h 2323145"/>
              <a:gd name="connsiteX263" fmla="*/ 87258 w 11269336"/>
              <a:gd name="connsiteY263" fmla="*/ 2285511 h 2323145"/>
              <a:gd name="connsiteX264" fmla="*/ 23798 w 11269336"/>
              <a:gd name="connsiteY264" fmla="*/ 2281822 h 2323145"/>
              <a:gd name="connsiteX265" fmla="*/ 0 w 11269336"/>
              <a:gd name="connsiteY265" fmla="*/ 2285369 h 2323145"/>
              <a:gd name="connsiteX266" fmla="*/ 0 w 11269336"/>
              <a:gd name="connsiteY266"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139429 w 11269336"/>
              <a:gd name="connsiteY20" fmla="*/ 696446 h 2323145"/>
              <a:gd name="connsiteX21" fmla="*/ 9114263 w 11269336"/>
              <a:gd name="connsiteY21" fmla="*/ 709213 h 2323145"/>
              <a:gd name="connsiteX22" fmla="*/ 9028928 w 11269336"/>
              <a:gd name="connsiteY22" fmla="*/ 745350 h 2323145"/>
              <a:gd name="connsiteX23" fmla="*/ 8977138 w 11269336"/>
              <a:gd name="connsiteY23" fmla="*/ 774970 h 2323145"/>
              <a:gd name="connsiteX24" fmla="*/ 8947030 w 11269336"/>
              <a:gd name="connsiteY24" fmla="*/ 814934 h 2323145"/>
              <a:gd name="connsiteX25" fmla="*/ 8914746 w 11269336"/>
              <a:gd name="connsiteY25" fmla="*/ 826428 h 2323145"/>
              <a:gd name="connsiteX26" fmla="*/ 8917778 w 11269336"/>
              <a:gd name="connsiteY26" fmla="*/ 835198 h 2323145"/>
              <a:gd name="connsiteX27" fmla="*/ 8905560 w 11269336"/>
              <a:gd name="connsiteY27" fmla="*/ 838358 h 2323145"/>
              <a:gd name="connsiteX28" fmla="*/ 8897564 w 11269336"/>
              <a:gd name="connsiteY28" fmla="*/ 834287 h 2323145"/>
              <a:gd name="connsiteX29" fmla="*/ 8878040 w 11269336"/>
              <a:gd name="connsiteY29" fmla="*/ 844150 h 2323145"/>
              <a:gd name="connsiteX30" fmla="*/ 8882654 w 11269336"/>
              <a:gd name="connsiteY30" fmla="*/ 892768 h 2323145"/>
              <a:gd name="connsiteX31" fmla="*/ 8795998 w 11269336"/>
              <a:gd name="connsiteY31" fmla="*/ 863337 h 2323145"/>
              <a:gd name="connsiteX32" fmla="*/ 8776970 w 11269336"/>
              <a:gd name="connsiteY32" fmla="*/ 885177 h 2323145"/>
              <a:gd name="connsiteX33" fmla="*/ 8755719 w 11269336"/>
              <a:gd name="connsiteY33" fmla="*/ 889754 h 2323145"/>
              <a:gd name="connsiteX34" fmla="*/ 8743257 w 11269336"/>
              <a:gd name="connsiteY34" fmla="*/ 904723 h 2323145"/>
              <a:gd name="connsiteX35" fmla="*/ 8721366 w 11269336"/>
              <a:gd name="connsiteY35" fmla="*/ 904711 h 2323145"/>
              <a:gd name="connsiteX36" fmla="*/ 8678353 w 11269336"/>
              <a:gd name="connsiteY36" fmla="*/ 926318 h 2323145"/>
              <a:gd name="connsiteX37" fmla="*/ 8636849 w 11269336"/>
              <a:gd name="connsiteY37" fmla="*/ 937900 h 2323145"/>
              <a:gd name="connsiteX38" fmla="*/ 8620213 w 11269336"/>
              <a:gd name="connsiteY38" fmla="*/ 943068 h 2323145"/>
              <a:gd name="connsiteX39" fmla="*/ 8612581 w 11269336"/>
              <a:gd name="connsiteY39" fmla="*/ 952695 h 2323145"/>
              <a:gd name="connsiteX40" fmla="*/ 8589038 w 11269336"/>
              <a:gd name="connsiteY40" fmla="*/ 963892 h 2323145"/>
              <a:gd name="connsiteX41" fmla="*/ 8579950 w 11269336"/>
              <a:gd name="connsiteY41" fmla="*/ 960899 h 2323145"/>
              <a:gd name="connsiteX42" fmla="*/ 8579319 w 11269336"/>
              <a:gd name="connsiteY42" fmla="*/ 965630 h 2323145"/>
              <a:gd name="connsiteX43" fmla="*/ 8547429 w 11269336"/>
              <a:gd name="connsiteY43" fmla="*/ 984506 h 2323145"/>
              <a:gd name="connsiteX44" fmla="*/ 8478704 w 11269336"/>
              <a:gd name="connsiteY44" fmla="*/ 1025490 h 2323145"/>
              <a:gd name="connsiteX45" fmla="*/ 8461421 w 11269336"/>
              <a:gd name="connsiteY45" fmla="*/ 1035512 h 2323145"/>
              <a:gd name="connsiteX46" fmla="*/ 8445003 w 11269336"/>
              <a:gd name="connsiteY46" fmla="*/ 1036851 h 2323145"/>
              <a:gd name="connsiteX47" fmla="*/ 8357350 w 11269336"/>
              <a:gd name="connsiteY47" fmla="*/ 1060213 h 2323145"/>
              <a:gd name="connsiteX48" fmla="*/ 8335565 w 11269336"/>
              <a:gd name="connsiteY48" fmla="*/ 1061151 h 2323145"/>
              <a:gd name="connsiteX49" fmla="*/ 8325267 w 11269336"/>
              <a:gd name="connsiteY49" fmla="*/ 1055919 h 2323145"/>
              <a:gd name="connsiteX50" fmla="*/ 8293586 w 11269336"/>
              <a:gd name="connsiteY50" fmla="*/ 1076144 h 2323145"/>
              <a:gd name="connsiteX51" fmla="*/ 8242405 w 11269336"/>
              <a:gd name="connsiteY51" fmla="*/ 1095960 h 2323145"/>
              <a:gd name="connsiteX52" fmla="*/ 8197391 w 11269336"/>
              <a:gd name="connsiteY52" fmla="*/ 1107746 h 2323145"/>
              <a:gd name="connsiteX53" fmla="*/ 8081474 w 11269336"/>
              <a:gd name="connsiteY53" fmla="*/ 1130125 h 2323145"/>
              <a:gd name="connsiteX54" fmla="*/ 8053585 w 11269336"/>
              <a:gd name="connsiteY54" fmla="*/ 1129169 h 2323145"/>
              <a:gd name="connsiteX55" fmla="*/ 8038422 w 11269336"/>
              <a:gd name="connsiteY55" fmla="*/ 1119092 h 2323145"/>
              <a:gd name="connsiteX56" fmla="*/ 8029450 w 11269336"/>
              <a:gd name="connsiteY56" fmla="*/ 1125592 h 2323145"/>
              <a:gd name="connsiteX57" fmla="*/ 7959552 w 11269336"/>
              <a:gd name="connsiteY57" fmla="*/ 1140188 h 2323145"/>
              <a:gd name="connsiteX58" fmla="*/ 7914188 w 11269336"/>
              <a:gd name="connsiteY58" fmla="*/ 1150862 h 2323145"/>
              <a:gd name="connsiteX59" fmla="*/ 7914918 w 11269336"/>
              <a:gd name="connsiteY59" fmla="*/ 1168758 h 2323145"/>
              <a:gd name="connsiteX60" fmla="*/ 7875510 w 11269336"/>
              <a:gd name="connsiteY60" fmla="*/ 1183153 h 2323145"/>
              <a:gd name="connsiteX61" fmla="*/ 7829932 w 11269336"/>
              <a:gd name="connsiteY61" fmla="*/ 1180782 h 2323145"/>
              <a:gd name="connsiteX62" fmla="*/ 7779182 w 11269336"/>
              <a:gd name="connsiteY62" fmla="*/ 1192665 h 2323145"/>
              <a:gd name="connsiteX63" fmla="*/ 7748774 w 11269336"/>
              <a:gd name="connsiteY63" fmla="*/ 1199586 h 2323145"/>
              <a:gd name="connsiteX64" fmla="*/ 7671846 w 11269336"/>
              <a:gd name="connsiteY64" fmla="*/ 1231966 h 2323145"/>
              <a:gd name="connsiteX65" fmla="*/ 7554146 w 11269336"/>
              <a:gd name="connsiteY65" fmla="*/ 1319748 h 2323145"/>
              <a:gd name="connsiteX66" fmla="*/ 7515052 w 11269336"/>
              <a:gd name="connsiteY66" fmla="*/ 1336718 h 2323145"/>
              <a:gd name="connsiteX67" fmla="*/ 7507193 w 11269336"/>
              <a:gd name="connsiteY67" fmla="*/ 1334617 h 2323145"/>
              <a:gd name="connsiteX68" fmla="*/ 7461694 w 11269336"/>
              <a:gd name="connsiteY68" fmla="*/ 1375866 h 2323145"/>
              <a:gd name="connsiteX69" fmla="*/ 7377571 w 11269336"/>
              <a:gd name="connsiteY69" fmla="*/ 1400128 h 2323145"/>
              <a:gd name="connsiteX70" fmla="*/ 7311261 w 11269336"/>
              <a:gd name="connsiteY70" fmla="*/ 1412652 h 2323145"/>
              <a:gd name="connsiteX71" fmla="*/ 7275307 w 11269336"/>
              <a:gd name="connsiteY71" fmla="*/ 1422171 h 2323145"/>
              <a:gd name="connsiteX72" fmla="*/ 7247783 w 11269336"/>
              <a:gd name="connsiteY72" fmla="*/ 1426330 h 2323145"/>
              <a:gd name="connsiteX73" fmla="*/ 7185047 w 11269336"/>
              <a:gd name="connsiteY73" fmla="*/ 1451812 h 2323145"/>
              <a:gd name="connsiteX74" fmla="*/ 7084117 w 11269336"/>
              <a:gd name="connsiteY74" fmla="*/ 1500281 h 2323145"/>
              <a:gd name="connsiteX75" fmla="*/ 7062011 w 11269336"/>
              <a:gd name="connsiteY75" fmla="*/ 1509183 h 2323145"/>
              <a:gd name="connsiteX76" fmla="*/ 7040555 w 11269336"/>
              <a:gd name="connsiteY76" fmla="*/ 1511207 h 2323145"/>
              <a:gd name="connsiteX77" fmla="*/ 7033438 w 11269336"/>
              <a:gd name="connsiteY77" fmla="*/ 1506772 h 2323145"/>
              <a:gd name="connsiteX78" fmla="*/ 7020886 w 11269336"/>
              <a:gd name="connsiteY78" fmla="*/ 1510764 h 2323145"/>
              <a:gd name="connsiteX79" fmla="*/ 7017033 w 11269336"/>
              <a:gd name="connsiteY79" fmla="*/ 1510650 h 2323145"/>
              <a:gd name="connsiteX80" fmla="*/ 6995460 w 11269336"/>
              <a:gd name="connsiteY80" fmla="*/ 1511173 h 2323145"/>
              <a:gd name="connsiteX81" fmla="*/ 6962144 w 11269336"/>
              <a:gd name="connsiteY81" fmla="*/ 1541508 h 2323145"/>
              <a:gd name="connsiteX82" fmla="*/ 6910674 w 11269336"/>
              <a:gd name="connsiteY82" fmla="*/ 1554793 h 2323145"/>
              <a:gd name="connsiteX83" fmla="*/ 6732152 w 11269336"/>
              <a:gd name="connsiteY83" fmla="*/ 1642538 h 2323145"/>
              <a:gd name="connsiteX84" fmla="*/ 6694106 w 11269336"/>
              <a:gd name="connsiteY84" fmla="*/ 1632377 h 2323145"/>
              <a:gd name="connsiteX85" fmla="*/ 6617223 w 11269336"/>
              <a:gd name="connsiteY85" fmla="*/ 1659889 h 2323145"/>
              <a:gd name="connsiteX86" fmla="*/ 6521138 w 11269336"/>
              <a:gd name="connsiteY86" fmla="*/ 1744340 h 2323145"/>
              <a:gd name="connsiteX87" fmla="*/ 6380677 w 11269336"/>
              <a:gd name="connsiteY87" fmla="*/ 1796883 h 2323145"/>
              <a:gd name="connsiteX88" fmla="*/ 6374897 w 11269336"/>
              <a:gd name="connsiteY88" fmla="*/ 1809910 h 2323145"/>
              <a:gd name="connsiteX89" fmla="*/ 6364545 w 11269336"/>
              <a:gd name="connsiteY89" fmla="*/ 1820090 h 2323145"/>
              <a:gd name="connsiteX90" fmla="*/ 6362126 w 11269336"/>
              <a:gd name="connsiteY90" fmla="*/ 1819991 h 2323145"/>
              <a:gd name="connsiteX91" fmla="*/ 6346673 w 11269336"/>
              <a:gd name="connsiteY91" fmla="*/ 1827824 h 2323145"/>
              <a:gd name="connsiteX92" fmla="*/ 6345588 w 11269336"/>
              <a:gd name="connsiteY92" fmla="*/ 1832232 h 2323145"/>
              <a:gd name="connsiteX93" fmla="*/ 6335708 w 11269336"/>
              <a:gd name="connsiteY93" fmla="*/ 1838451 h 2323145"/>
              <a:gd name="connsiteX94" fmla="*/ 6318182 w 11269336"/>
              <a:gd name="connsiteY94" fmla="*/ 1852975 h 2323145"/>
              <a:gd name="connsiteX95" fmla="*/ 6313084 w 11269336"/>
              <a:gd name="connsiteY95" fmla="*/ 1853561 h 2323145"/>
              <a:gd name="connsiteX96" fmla="*/ 6283816 w 11269336"/>
              <a:gd name="connsiteY96" fmla="*/ 1872148 h 2323145"/>
              <a:gd name="connsiteX97" fmla="*/ 6282550 w 11269336"/>
              <a:gd name="connsiteY97" fmla="*/ 1871392 h 2323145"/>
              <a:gd name="connsiteX98" fmla="*/ 6270527 w 11269336"/>
              <a:gd name="connsiteY98" fmla="*/ 1872208 h 2323145"/>
              <a:gd name="connsiteX99" fmla="*/ 6249518 w 11269336"/>
              <a:gd name="connsiteY99" fmla="*/ 1876079 h 2323145"/>
              <a:gd name="connsiteX100" fmla="*/ 6190386 w 11269336"/>
              <a:gd name="connsiteY100" fmla="*/ 1872478 h 2323145"/>
              <a:gd name="connsiteX101" fmla="*/ 6159777 w 11269336"/>
              <a:gd name="connsiteY101" fmla="*/ 1891745 h 2323145"/>
              <a:gd name="connsiteX102" fmla="*/ 6153131 w 11269336"/>
              <a:gd name="connsiteY102" fmla="*/ 1895079 h 2323145"/>
              <a:gd name="connsiteX103" fmla="*/ 6152798 w 11269336"/>
              <a:gd name="connsiteY103" fmla="*/ 1894920 h 2323145"/>
              <a:gd name="connsiteX104" fmla="*/ 6145388 w 11269336"/>
              <a:gd name="connsiteY104" fmla="*/ 1897990 h 2323145"/>
              <a:gd name="connsiteX105" fmla="*/ 6141014 w 11269336"/>
              <a:gd name="connsiteY105" fmla="*/ 1901155 h 2323145"/>
              <a:gd name="connsiteX106" fmla="*/ 6128122 w 11269336"/>
              <a:gd name="connsiteY106" fmla="*/ 1907623 h 2323145"/>
              <a:gd name="connsiteX107" fmla="*/ 6122351 w 11269336"/>
              <a:gd name="connsiteY107" fmla="*/ 1908359 h 2323145"/>
              <a:gd name="connsiteX108" fmla="*/ 6064750 w 11269336"/>
              <a:gd name="connsiteY108" fmla="*/ 1896394 h 2323145"/>
              <a:gd name="connsiteX109" fmla="*/ 5964230 w 11269336"/>
              <a:gd name="connsiteY109" fmla="*/ 1910038 h 2323145"/>
              <a:gd name="connsiteX110" fmla="*/ 5865399 w 11269336"/>
              <a:gd name="connsiteY110" fmla="*/ 1926966 h 2323145"/>
              <a:gd name="connsiteX111" fmla="*/ 5829951 w 11269336"/>
              <a:gd name="connsiteY111" fmla="*/ 1934755 h 2323145"/>
              <a:gd name="connsiteX112" fmla="*/ 5765285 w 11269336"/>
              <a:gd name="connsiteY112" fmla="*/ 1941322 h 2323145"/>
              <a:gd name="connsiteX113" fmla="*/ 5734750 w 11269336"/>
              <a:gd name="connsiteY113" fmla="*/ 1939793 h 2323145"/>
              <a:gd name="connsiteX114" fmla="*/ 5733569 w 11269336"/>
              <a:gd name="connsiteY114" fmla="*/ 1940505 h 2323145"/>
              <a:gd name="connsiteX115" fmla="*/ 5730329 w 11269336"/>
              <a:gd name="connsiteY115" fmla="*/ 1937845 h 2323145"/>
              <a:gd name="connsiteX116" fmla="*/ 5724661 w 11269336"/>
              <a:gd name="connsiteY116" fmla="*/ 1937455 h 2323145"/>
              <a:gd name="connsiteX117" fmla="*/ 5710186 w 11269336"/>
              <a:gd name="connsiteY117" fmla="*/ 1941370 h 2323145"/>
              <a:gd name="connsiteX118" fmla="*/ 5704910 w 11269336"/>
              <a:gd name="connsiteY118" fmla="*/ 1943663 h 2323145"/>
              <a:gd name="connsiteX119" fmla="*/ 5696836 w 11269336"/>
              <a:gd name="connsiteY119" fmla="*/ 1945271 h 2323145"/>
              <a:gd name="connsiteX120" fmla="*/ 5696583 w 11269336"/>
              <a:gd name="connsiteY120" fmla="*/ 1945050 h 2323145"/>
              <a:gd name="connsiteX121" fmla="*/ 5689123 w 11269336"/>
              <a:gd name="connsiteY121" fmla="*/ 1947067 h 2323145"/>
              <a:gd name="connsiteX122" fmla="*/ 5653291 w 11269336"/>
              <a:gd name="connsiteY122" fmla="*/ 1960245 h 2323145"/>
              <a:gd name="connsiteX123" fmla="*/ 5599385 w 11269336"/>
              <a:gd name="connsiteY123" fmla="*/ 1945198 h 2323145"/>
              <a:gd name="connsiteX124" fmla="*/ 5578300 w 11269336"/>
              <a:gd name="connsiteY124" fmla="*/ 1944963 h 2323145"/>
              <a:gd name="connsiteX125" fmla="*/ 5566758 w 11269336"/>
              <a:gd name="connsiteY125" fmla="*/ 1943441 h 2323145"/>
              <a:gd name="connsiteX126" fmla="*/ 5565857 w 11269336"/>
              <a:gd name="connsiteY126" fmla="*/ 1942445 h 2323145"/>
              <a:gd name="connsiteX127" fmla="*/ 5531534 w 11269336"/>
              <a:gd name="connsiteY127" fmla="*/ 1955208 h 2323145"/>
              <a:gd name="connsiteX128" fmla="*/ 5526552 w 11269336"/>
              <a:gd name="connsiteY128" fmla="*/ 1954799 h 2323145"/>
              <a:gd name="connsiteX129" fmla="*/ 5504723 w 11269336"/>
              <a:gd name="connsiteY129" fmla="*/ 1965811 h 2323145"/>
              <a:gd name="connsiteX130" fmla="*/ 5493156 w 11269336"/>
              <a:gd name="connsiteY130" fmla="*/ 1970063 h 2323145"/>
              <a:gd name="connsiteX131" fmla="*/ 5490486 w 11269336"/>
              <a:gd name="connsiteY131" fmla="*/ 1974227 h 2323145"/>
              <a:gd name="connsiteX132" fmla="*/ 5473107 w 11269336"/>
              <a:gd name="connsiteY132" fmla="*/ 1979001 h 2323145"/>
              <a:gd name="connsiteX133" fmla="*/ 5470885 w 11269336"/>
              <a:gd name="connsiteY133" fmla="*/ 1978432 h 2323145"/>
              <a:gd name="connsiteX134" fmla="*/ 5457393 w 11269336"/>
              <a:gd name="connsiteY134" fmla="*/ 1986525 h 2323145"/>
              <a:gd name="connsiteX135" fmla="*/ 5447102 w 11269336"/>
              <a:gd name="connsiteY135" fmla="*/ 1998329 h 2323145"/>
              <a:gd name="connsiteX136" fmla="*/ 5159151 w 11269336"/>
              <a:gd name="connsiteY136" fmla="*/ 2029640 h 2323145"/>
              <a:gd name="connsiteX137" fmla="*/ 5041688 w 11269336"/>
              <a:gd name="connsiteY137" fmla="*/ 2022334 h 2323145"/>
              <a:gd name="connsiteX138" fmla="*/ 4860988 w 11269336"/>
              <a:gd name="connsiteY138" fmla="*/ 2135698 h 2323145"/>
              <a:gd name="connsiteX139" fmla="*/ 4807902 w 11269336"/>
              <a:gd name="connsiteY139" fmla="*/ 2138894 h 2323145"/>
              <a:gd name="connsiteX140" fmla="*/ 4765388 w 11269336"/>
              <a:gd name="connsiteY140" fmla="*/ 2162525 h 2323145"/>
              <a:gd name="connsiteX141" fmla="*/ 4745033 w 11269336"/>
              <a:gd name="connsiteY141" fmla="*/ 2158859 h 2323145"/>
              <a:gd name="connsiteX142" fmla="*/ 4741475 w 11269336"/>
              <a:gd name="connsiteY142" fmla="*/ 2157998 h 2323145"/>
              <a:gd name="connsiteX143" fmla="*/ 4728247 w 11269336"/>
              <a:gd name="connsiteY143" fmla="*/ 2159526 h 2323145"/>
              <a:gd name="connsiteX144" fmla="*/ 4723263 w 11269336"/>
              <a:gd name="connsiteY144" fmla="*/ 2153742 h 2323145"/>
              <a:gd name="connsiteX145" fmla="*/ 4702453 w 11269336"/>
              <a:gd name="connsiteY145" fmla="*/ 2151586 h 2323145"/>
              <a:gd name="connsiteX146" fmla="*/ 4678455 w 11269336"/>
              <a:gd name="connsiteY146" fmla="*/ 2156131 h 2323145"/>
              <a:gd name="connsiteX147" fmla="*/ 4593061 w 11269336"/>
              <a:gd name="connsiteY147" fmla="*/ 2171597 h 2323145"/>
              <a:gd name="connsiteX148" fmla="*/ 4579902 w 11269336"/>
              <a:gd name="connsiteY148" fmla="*/ 2177927 h 2323145"/>
              <a:gd name="connsiteX149" fmla="*/ 4533444 w 11269336"/>
              <a:gd name="connsiteY149" fmla="*/ 2181200 h 2323145"/>
              <a:gd name="connsiteX150" fmla="*/ 4492832 w 11269336"/>
              <a:gd name="connsiteY150" fmla="*/ 2188033 h 2323145"/>
              <a:gd name="connsiteX151" fmla="*/ 4467257 w 11269336"/>
              <a:gd name="connsiteY151" fmla="*/ 2196121 h 2323145"/>
              <a:gd name="connsiteX152" fmla="*/ 4459937 w 11269336"/>
              <a:gd name="connsiteY152" fmla="*/ 2195182 h 2323145"/>
              <a:gd name="connsiteX153" fmla="*/ 4433312 w 11269336"/>
              <a:gd name="connsiteY153" fmla="*/ 2199004 h 2323145"/>
              <a:gd name="connsiteX154" fmla="*/ 4420601 w 11269336"/>
              <a:gd name="connsiteY154" fmla="*/ 2205158 h 2323145"/>
              <a:gd name="connsiteX155" fmla="*/ 4405765 w 11269336"/>
              <a:gd name="connsiteY155" fmla="*/ 2199902 h 2323145"/>
              <a:gd name="connsiteX156" fmla="*/ 4401354 w 11269336"/>
              <a:gd name="connsiteY156" fmla="*/ 2194745 h 2323145"/>
              <a:gd name="connsiteX157" fmla="*/ 4383151 w 11269336"/>
              <a:gd name="connsiteY157" fmla="*/ 2201140 h 2323145"/>
              <a:gd name="connsiteX158" fmla="*/ 4366646 w 11269336"/>
              <a:gd name="connsiteY158" fmla="*/ 2198564 h 2323145"/>
              <a:gd name="connsiteX159" fmla="*/ 4354009 w 11269336"/>
              <a:gd name="connsiteY159" fmla="*/ 2204984 h 2323145"/>
              <a:gd name="connsiteX160" fmla="*/ 4348284 w 11269336"/>
              <a:gd name="connsiteY160" fmla="*/ 2205270 h 2323145"/>
              <a:gd name="connsiteX161" fmla="*/ 4333906 w 11269336"/>
              <a:gd name="connsiteY161" fmla="*/ 2205251 h 2323145"/>
              <a:gd name="connsiteX162" fmla="*/ 4308819 w 11269336"/>
              <a:gd name="connsiteY162" fmla="*/ 2203822 h 2323145"/>
              <a:gd name="connsiteX163" fmla="*/ 4301210 w 11269336"/>
              <a:gd name="connsiteY163" fmla="*/ 2204456 h 2323145"/>
              <a:gd name="connsiteX164" fmla="*/ 4283095 w 11269336"/>
              <a:gd name="connsiteY164" fmla="*/ 2198177 h 2323145"/>
              <a:gd name="connsiteX165" fmla="*/ 4250119 w 11269336"/>
              <a:gd name="connsiteY165" fmla="*/ 2196342 h 2323145"/>
              <a:gd name="connsiteX166" fmla="*/ 4189203 w 11269336"/>
              <a:gd name="connsiteY166" fmla="*/ 2178994 h 2323145"/>
              <a:gd name="connsiteX167" fmla="*/ 4154035 w 11269336"/>
              <a:gd name="connsiteY167" fmla="*/ 2171950 h 2323145"/>
              <a:gd name="connsiteX168" fmla="*/ 4129569 w 11269336"/>
              <a:gd name="connsiteY168" fmla="*/ 2163850 h 2323145"/>
              <a:gd name="connsiteX169" fmla="*/ 4061250 w 11269336"/>
              <a:gd name="connsiteY169" fmla="*/ 2159236 h 2323145"/>
              <a:gd name="connsiteX170" fmla="*/ 3945480 w 11269336"/>
              <a:gd name="connsiteY170" fmla="*/ 2158279 h 2323145"/>
              <a:gd name="connsiteX171" fmla="*/ 3921468 w 11269336"/>
              <a:gd name="connsiteY171" fmla="*/ 2156588 h 2323145"/>
              <a:gd name="connsiteX172" fmla="*/ 3903348 w 11269336"/>
              <a:gd name="connsiteY172" fmla="*/ 2149220 h 2323145"/>
              <a:gd name="connsiteX173" fmla="*/ 3901342 w 11269336"/>
              <a:gd name="connsiteY173" fmla="*/ 2142355 h 2323145"/>
              <a:gd name="connsiteX174" fmla="*/ 3888539 w 11269336"/>
              <a:gd name="connsiteY174" fmla="*/ 2140476 h 2323145"/>
              <a:gd name="connsiteX175" fmla="*/ 3885662 w 11269336"/>
              <a:gd name="connsiteY175" fmla="*/ 2138740 h 2323145"/>
              <a:gd name="connsiteX176" fmla="*/ 3868627 w 11269336"/>
              <a:gd name="connsiteY176" fmla="*/ 2130023 h 2323145"/>
              <a:gd name="connsiteX177" fmla="*/ 3819177 w 11269336"/>
              <a:gd name="connsiteY177" fmla="*/ 2142111 h 2323145"/>
              <a:gd name="connsiteX178" fmla="*/ 3769100 w 11269336"/>
              <a:gd name="connsiteY178" fmla="*/ 2131731 h 2323145"/>
              <a:gd name="connsiteX179" fmla="*/ 3562752 w 11269336"/>
              <a:gd name="connsiteY179" fmla="*/ 2131785 h 2323145"/>
              <a:gd name="connsiteX180" fmla="*/ 3541402 w 11269336"/>
              <a:gd name="connsiteY180" fmla="*/ 2106821 h 2323145"/>
              <a:gd name="connsiteX181" fmla="*/ 3365341 w 11269336"/>
              <a:gd name="connsiteY181" fmla="*/ 2077638 h 2323145"/>
              <a:gd name="connsiteX182" fmla="*/ 3170922 w 11269336"/>
              <a:gd name="connsiteY182" fmla="*/ 2115957 h 2323145"/>
              <a:gd name="connsiteX183" fmla="*/ 3156256 w 11269336"/>
              <a:gd name="connsiteY183" fmla="*/ 2124773 h 2323145"/>
              <a:gd name="connsiteX184" fmla="*/ 3140298 w 11269336"/>
              <a:gd name="connsiteY184" fmla="*/ 2129182 h 2323145"/>
              <a:gd name="connsiteX185" fmla="*/ 3138514 w 11269336"/>
              <a:gd name="connsiteY185" fmla="*/ 2128069 h 2323145"/>
              <a:gd name="connsiteX186" fmla="*/ 3120467 w 11269336"/>
              <a:gd name="connsiteY186" fmla="*/ 2128281 h 2323145"/>
              <a:gd name="connsiteX187" fmla="*/ 3116175 w 11269336"/>
              <a:gd name="connsiteY187" fmla="*/ 2131633 h 2323145"/>
              <a:gd name="connsiteX188" fmla="*/ 3103685 w 11269336"/>
              <a:gd name="connsiteY188" fmla="*/ 2132814 h 2323145"/>
              <a:gd name="connsiteX189" fmla="*/ 3078794 w 11269336"/>
              <a:gd name="connsiteY189" fmla="*/ 2137935 h 2323145"/>
              <a:gd name="connsiteX190" fmla="*/ 3074407 w 11269336"/>
              <a:gd name="connsiteY190" fmla="*/ 2136274 h 2323145"/>
              <a:gd name="connsiteX191" fmla="*/ 3037285 w 11269336"/>
              <a:gd name="connsiteY191" fmla="*/ 2139919 h 2323145"/>
              <a:gd name="connsiteX192" fmla="*/ 3036901 w 11269336"/>
              <a:gd name="connsiteY192" fmla="*/ 2138726 h 2323145"/>
              <a:gd name="connsiteX193" fmla="*/ 3026996 w 11269336"/>
              <a:gd name="connsiteY193" fmla="*/ 2134322 h 2323145"/>
              <a:gd name="connsiteX194" fmla="*/ 3007772 w 11269336"/>
              <a:gd name="connsiteY194" fmla="*/ 2128742 h 2323145"/>
              <a:gd name="connsiteX195" fmla="*/ 2965030 w 11269336"/>
              <a:gd name="connsiteY195" fmla="*/ 2100494 h 2323145"/>
              <a:gd name="connsiteX196" fmla="*/ 2926342 w 11269336"/>
              <a:gd name="connsiteY196" fmla="*/ 2104155 h 2323145"/>
              <a:gd name="connsiteX197" fmla="*/ 2918608 w 11269336"/>
              <a:gd name="connsiteY197" fmla="*/ 2104215 h 2323145"/>
              <a:gd name="connsiteX198" fmla="*/ 2918475 w 11269336"/>
              <a:gd name="connsiteY198" fmla="*/ 2103937 h 2323145"/>
              <a:gd name="connsiteX199" fmla="*/ 2910360 w 11269336"/>
              <a:gd name="connsiteY199" fmla="*/ 2103444 h 2323145"/>
              <a:gd name="connsiteX200" fmla="*/ 2904507 w 11269336"/>
              <a:gd name="connsiteY200" fmla="*/ 2104326 h 2323145"/>
              <a:gd name="connsiteX201" fmla="*/ 2889503 w 11269336"/>
              <a:gd name="connsiteY201" fmla="*/ 2104443 h 2323145"/>
              <a:gd name="connsiteX202" fmla="*/ 2884480 w 11269336"/>
              <a:gd name="connsiteY202" fmla="*/ 2102626 h 2323145"/>
              <a:gd name="connsiteX203" fmla="*/ 2882689 w 11269336"/>
              <a:gd name="connsiteY203" fmla="*/ 2099228 h 2323145"/>
              <a:gd name="connsiteX204" fmla="*/ 2881291 w 11269336"/>
              <a:gd name="connsiteY204" fmla="*/ 2099618 h 2323145"/>
              <a:gd name="connsiteX205" fmla="*/ 2853979 w 11269336"/>
              <a:gd name="connsiteY205" fmla="*/ 2090388 h 2323145"/>
              <a:gd name="connsiteX206" fmla="*/ 2791790 w 11269336"/>
              <a:gd name="connsiteY206" fmla="*/ 2080332 h 2323145"/>
              <a:gd name="connsiteX207" fmla="*/ 2755844 w 11269336"/>
              <a:gd name="connsiteY207" fmla="*/ 2078874 h 2323145"/>
              <a:gd name="connsiteX208" fmla="*/ 2657742 w 11269336"/>
              <a:gd name="connsiteY208" fmla="*/ 2070179 h 2323145"/>
              <a:gd name="connsiteX209" fmla="*/ 2559549 w 11269336"/>
              <a:gd name="connsiteY209" fmla="*/ 2057873 h 2323145"/>
              <a:gd name="connsiteX210" fmla="*/ 2512054 w 11269336"/>
              <a:gd name="connsiteY210" fmla="*/ 2031671 h 2323145"/>
              <a:gd name="connsiteX211" fmla="*/ 2506437 w 11269336"/>
              <a:gd name="connsiteY211" fmla="*/ 2030918 h 2323145"/>
              <a:gd name="connsiteX212" fmla="*/ 2491752 w 11269336"/>
              <a:gd name="connsiteY212" fmla="*/ 2033906 h 2323145"/>
              <a:gd name="connsiteX213" fmla="*/ 2486338 w 11269336"/>
              <a:gd name="connsiteY213" fmla="*/ 2035862 h 2323145"/>
              <a:gd name="connsiteX214" fmla="*/ 2478186 w 11269336"/>
              <a:gd name="connsiteY214" fmla="*/ 2036953 h 2323145"/>
              <a:gd name="connsiteX215" fmla="*/ 2477950 w 11269336"/>
              <a:gd name="connsiteY215" fmla="*/ 2036715 h 2323145"/>
              <a:gd name="connsiteX216" fmla="*/ 2470381 w 11269336"/>
              <a:gd name="connsiteY216" fmla="*/ 2038256 h 2323145"/>
              <a:gd name="connsiteX217" fmla="*/ 2433781 w 11269336"/>
              <a:gd name="connsiteY217" fmla="*/ 2049140 h 2323145"/>
              <a:gd name="connsiteX218" fmla="*/ 2381172 w 11269336"/>
              <a:gd name="connsiteY218" fmla="*/ 2030645 h 2323145"/>
              <a:gd name="connsiteX219" fmla="*/ 2360198 w 11269336"/>
              <a:gd name="connsiteY219" fmla="*/ 2029059 h 2323145"/>
              <a:gd name="connsiteX220" fmla="*/ 2348815 w 11269336"/>
              <a:gd name="connsiteY220" fmla="*/ 2026798 h 2323145"/>
              <a:gd name="connsiteX221" fmla="*/ 2347988 w 11269336"/>
              <a:gd name="connsiteY221" fmla="*/ 2025745 h 2323145"/>
              <a:gd name="connsiteX222" fmla="*/ 2312920 w 11269336"/>
              <a:gd name="connsiteY222" fmla="*/ 2036311 h 2323145"/>
              <a:gd name="connsiteX223" fmla="*/ 2307986 w 11269336"/>
              <a:gd name="connsiteY223" fmla="*/ 2035583 h 2323145"/>
              <a:gd name="connsiteX224" fmla="*/ 2285481 w 11269336"/>
              <a:gd name="connsiteY224" fmla="*/ 2045197 h 2323145"/>
              <a:gd name="connsiteX225" fmla="*/ 2273666 w 11269336"/>
              <a:gd name="connsiteY225" fmla="*/ 2048710 h 2323145"/>
              <a:gd name="connsiteX226" fmla="*/ 2270719 w 11269336"/>
              <a:gd name="connsiteY226" fmla="*/ 2052702 h 2323145"/>
              <a:gd name="connsiteX227" fmla="*/ 2253080 w 11269336"/>
              <a:gd name="connsiteY227" fmla="*/ 2056363 h 2323145"/>
              <a:gd name="connsiteX228" fmla="*/ 2250906 w 11269336"/>
              <a:gd name="connsiteY228" fmla="*/ 2055654 h 2323145"/>
              <a:gd name="connsiteX229" fmla="*/ 2236905 w 11269336"/>
              <a:gd name="connsiteY229" fmla="*/ 2062882 h 2323145"/>
              <a:gd name="connsiteX230" fmla="*/ 2225830 w 11269336"/>
              <a:gd name="connsiteY230" fmla="*/ 2074027 h 2323145"/>
              <a:gd name="connsiteX231" fmla="*/ 2073776 w 11269336"/>
              <a:gd name="connsiteY231" fmla="*/ 2089244 h 2323145"/>
              <a:gd name="connsiteX232" fmla="*/ 1948256 w 11269336"/>
              <a:gd name="connsiteY232" fmla="*/ 2146616 h 2323145"/>
              <a:gd name="connsiteX233" fmla="*/ 1865582 w 11269336"/>
              <a:gd name="connsiteY233" fmla="*/ 2153738 h 2323145"/>
              <a:gd name="connsiteX234" fmla="*/ 1835210 w 11269336"/>
              <a:gd name="connsiteY234" fmla="*/ 2134244 h 2323145"/>
              <a:gd name="connsiteX235" fmla="*/ 1632661 w 11269336"/>
              <a:gd name="connsiteY235" fmla="*/ 2173882 h 2323145"/>
              <a:gd name="connsiteX236" fmla="*/ 1579590 w 11269336"/>
              <a:gd name="connsiteY236" fmla="*/ 2173680 h 2323145"/>
              <a:gd name="connsiteX237" fmla="*/ 1535601 w 11269336"/>
              <a:gd name="connsiteY237" fmla="*/ 2194590 h 2323145"/>
              <a:gd name="connsiteX238" fmla="*/ 1515594 w 11269336"/>
              <a:gd name="connsiteY238" fmla="*/ 2189622 h 2323145"/>
              <a:gd name="connsiteX239" fmla="*/ 1512113 w 11269336"/>
              <a:gd name="connsiteY239" fmla="*/ 2188534 h 2323145"/>
              <a:gd name="connsiteX240" fmla="*/ 1498838 w 11269336"/>
              <a:gd name="connsiteY240" fmla="*/ 2189213 h 2323145"/>
              <a:gd name="connsiteX241" fmla="*/ 1494279 w 11269336"/>
              <a:gd name="connsiteY241" fmla="*/ 2183112 h 2323145"/>
              <a:gd name="connsiteX242" fmla="*/ 1473714 w 11269336"/>
              <a:gd name="connsiteY242" fmla="*/ 2179625 h 2323145"/>
              <a:gd name="connsiteX243" fmla="*/ 1449503 w 11269336"/>
              <a:gd name="connsiteY243" fmla="*/ 2182633 h 2323145"/>
              <a:gd name="connsiteX244" fmla="*/ 1266687 w 11269336"/>
              <a:gd name="connsiteY244" fmla="*/ 2212688 h 2323145"/>
              <a:gd name="connsiteX245" fmla="*/ 1239614 w 11269336"/>
              <a:gd name="connsiteY245" fmla="*/ 2209727 h 2323145"/>
              <a:gd name="connsiteX246" fmla="*/ 1202436 w 11269336"/>
              <a:gd name="connsiteY246" fmla="*/ 2209817 h 2323145"/>
              <a:gd name="connsiteX247" fmla="*/ 1136097 w 11269336"/>
              <a:gd name="connsiteY247" fmla="*/ 2205112 h 2323145"/>
              <a:gd name="connsiteX248" fmla="*/ 988232 w 11269336"/>
              <a:gd name="connsiteY248" fmla="*/ 2235635 h 2323145"/>
              <a:gd name="connsiteX249" fmla="*/ 981959 w 11269336"/>
              <a:gd name="connsiteY249" fmla="*/ 2231607 h 2323145"/>
              <a:gd name="connsiteX250" fmla="*/ 938600 w 11269336"/>
              <a:gd name="connsiteY250" fmla="*/ 2238113 h 2323145"/>
              <a:gd name="connsiteX251" fmla="*/ 791788 w 11269336"/>
              <a:gd name="connsiteY251" fmla="*/ 2293224 h 2323145"/>
              <a:gd name="connsiteX252" fmla="*/ 706914 w 11269336"/>
              <a:gd name="connsiteY252" fmla="*/ 2305046 h 2323145"/>
              <a:gd name="connsiteX253" fmla="*/ 675971 w 11269336"/>
              <a:gd name="connsiteY253" fmla="*/ 2304030 h 2323145"/>
              <a:gd name="connsiteX254" fmla="*/ 624180 w 11269336"/>
              <a:gd name="connsiteY254" fmla="*/ 2302650 h 2323145"/>
              <a:gd name="connsiteX255" fmla="*/ 583453 w 11269336"/>
              <a:gd name="connsiteY255" fmla="*/ 2288788 h 2323145"/>
              <a:gd name="connsiteX256" fmla="*/ 540946 w 11269336"/>
              <a:gd name="connsiteY256" fmla="*/ 2292721 h 2323145"/>
              <a:gd name="connsiteX257" fmla="*/ 533680 w 11269336"/>
              <a:gd name="connsiteY257" fmla="*/ 2310233 h 2323145"/>
              <a:gd name="connsiteX258" fmla="*/ 487366 w 11269336"/>
              <a:gd name="connsiteY258" fmla="*/ 2309053 h 2323145"/>
              <a:gd name="connsiteX259" fmla="*/ 416820 w 11269336"/>
              <a:gd name="connsiteY259" fmla="*/ 2305443 h 2323145"/>
              <a:gd name="connsiteX260" fmla="*/ 376805 w 11269336"/>
              <a:gd name="connsiteY260" fmla="*/ 2307647 h 2323145"/>
              <a:gd name="connsiteX261" fmla="*/ 266777 w 11269336"/>
              <a:gd name="connsiteY261" fmla="*/ 2309012 h 2323145"/>
              <a:gd name="connsiteX262" fmla="*/ 156013 w 11269336"/>
              <a:gd name="connsiteY262" fmla="*/ 2306832 h 2323145"/>
              <a:gd name="connsiteX263" fmla="*/ 87258 w 11269336"/>
              <a:gd name="connsiteY263" fmla="*/ 2285511 h 2323145"/>
              <a:gd name="connsiteX264" fmla="*/ 23798 w 11269336"/>
              <a:gd name="connsiteY264" fmla="*/ 2281822 h 2323145"/>
              <a:gd name="connsiteX265" fmla="*/ 0 w 11269336"/>
              <a:gd name="connsiteY265" fmla="*/ 2285369 h 2323145"/>
              <a:gd name="connsiteX266" fmla="*/ 0 w 11269336"/>
              <a:gd name="connsiteY266"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139429 w 11269336"/>
              <a:gd name="connsiteY20" fmla="*/ 696446 h 2323145"/>
              <a:gd name="connsiteX21" fmla="*/ 9028928 w 11269336"/>
              <a:gd name="connsiteY21" fmla="*/ 745350 h 2323145"/>
              <a:gd name="connsiteX22" fmla="*/ 8977138 w 11269336"/>
              <a:gd name="connsiteY22" fmla="*/ 774970 h 2323145"/>
              <a:gd name="connsiteX23" fmla="*/ 8947030 w 11269336"/>
              <a:gd name="connsiteY23" fmla="*/ 814934 h 2323145"/>
              <a:gd name="connsiteX24" fmla="*/ 8914746 w 11269336"/>
              <a:gd name="connsiteY24" fmla="*/ 826428 h 2323145"/>
              <a:gd name="connsiteX25" fmla="*/ 8917778 w 11269336"/>
              <a:gd name="connsiteY25" fmla="*/ 835198 h 2323145"/>
              <a:gd name="connsiteX26" fmla="*/ 8905560 w 11269336"/>
              <a:gd name="connsiteY26" fmla="*/ 838358 h 2323145"/>
              <a:gd name="connsiteX27" fmla="*/ 8897564 w 11269336"/>
              <a:gd name="connsiteY27" fmla="*/ 834287 h 2323145"/>
              <a:gd name="connsiteX28" fmla="*/ 8878040 w 11269336"/>
              <a:gd name="connsiteY28" fmla="*/ 844150 h 2323145"/>
              <a:gd name="connsiteX29" fmla="*/ 8882654 w 11269336"/>
              <a:gd name="connsiteY29" fmla="*/ 892768 h 2323145"/>
              <a:gd name="connsiteX30" fmla="*/ 8795998 w 11269336"/>
              <a:gd name="connsiteY30" fmla="*/ 863337 h 2323145"/>
              <a:gd name="connsiteX31" fmla="*/ 8776970 w 11269336"/>
              <a:gd name="connsiteY31" fmla="*/ 885177 h 2323145"/>
              <a:gd name="connsiteX32" fmla="*/ 8755719 w 11269336"/>
              <a:gd name="connsiteY32" fmla="*/ 889754 h 2323145"/>
              <a:gd name="connsiteX33" fmla="*/ 8743257 w 11269336"/>
              <a:gd name="connsiteY33" fmla="*/ 904723 h 2323145"/>
              <a:gd name="connsiteX34" fmla="*/ 8721366 w 11269336"/>
              <a:gd name="connsiteY34" fmla="*/ 904711 h 2323145"/>
              <a:gd name="connsiteX35" fmla="*/ 8678353 w 11269336"/>
              <a:gd name="connsiteY35" fmla="*/ 926318 h 2323145"/>
              <a:gd name="connsiteX36" fmla="*/ 8636849 w 11269336"/>
              <a:gd name="connsiteY36" fmla="*/ 937900 h 2323145"/>
              <a:gd name="connsiteX37" fmla="*/ 8620213 w 11269336"/>
              <a:gd name="connsiteY37" fmla="*/ 943068 h 2323145"/>
              <a:gd name="connsiteX38" fmla="*/ 8612581 w 11269336"/>
              <a:gd name="connsiteY38" fmla="*/ 952695 h 2323145"/>
              <a:gd name="connsiteX39" fmla="*/ 8589038 w 11269336"/>
              <a:gd name="connsiteY39" fmla="*/ 963892 h 2323145"/>
              <a:gd name="connsiteX40" fmla="*/ 8579950 w 11269336"/>
              <a:gd name="connsiteY40" fmla="*/ 960899 h 2323145"/>
              <a:gd name="connsiteX41" fmla="*/ 8579319 w 11269336"/>
              <a:gd name="connsiteY41" fmla="*/ 965630 h 2323145"/>
              <a:gd name="connsiteX42" fmla="*/ 8547429 w 11269336"/>
              <a:gd name="connsiteY42" fmla="*/ 984506 h 2323145"/>
              <a:gd name="connsiteX43" fmla="*/ 8478704 w 11269336"/>
              <a:gd name="connsiteY43" fmla="*/ 1025490 h 2323145"/>
              <a:gd name="connsiteX44" fmla="*/ 8461421 w 11269336"/>
              <a:gd name="connsiteY44" fmla="*/ 1035512 h 2323145"/>
              <a:gd name="connsiteX45" fmla="*/ 8445003 w 11269336"/>
              <a:gd name="connsiteY45" fmla="*/ 1036851 h 2323145"/>
              <a:gd name="connsiteX46" fmla="*/ 8357350 w 11269336"/>
              <a:gd name="connsiteY46" fmla="*/ 1060213 h 2323145"/>
              <a:gd name="connsiteX47" fmla="*/ 8335565 w 11269336"/>
              <a:gd name="connsiteY47" fmla="*/ 1061151 h 2323145"/>
              <a:gd name="connsiteX48" fmla="*/ 8325267 w 11269336"/>
              <a:gd name="connsiteY48" fmla="*/ 1055919 h 2323145"/>
              <a:gd name="connsiteX49" fmla="*/ 8293586 w 11269336"/>
              <a:gd name="connsiteY49" fmla="*/ 1076144 h 2323145"/>
              <a:gd name="connsiteX50" fmla="*/ 8242405 w 11269336"/>
              <a:gd name="connsiteY50" fmla="*/ 1095960 h 2323145"/>
              <a:gd name="connsiteX51" fmla="*/ 8197391 w 11269336"/>
              <a:gd name="connsiteY51" fmla="*/ 1107746 h 2323145"/>
              <a:gd name="connsiteX52" fmla="*/ 8081474 w 11269336"/>
              <a:gd name="connsiteY52" fmla="*/ 1130125 h 2323145"/>
              <a:gd name="connsiteX53" fmla="*/ 8053585 w 11269336"/>
              <a:gd name="connsiteY53" fmla="*/ 1129169 h 2323145"/>
              <a:gd name="connsiteX54" fmla="*/ 8038422 w 11269336"/>
              <a:gd name="connsiteY54" fmla="*/ 1119092 h 2323145"/>
              <a:gd name="connsiteX55" fmla="*/ 8029450 w 11269336"/>
              <a:gd name="connsiteY55" fmla="*/ 1125592 h 2323145"/>
              <a:gd name="connsiteX56" fmla="*/ 7959552 w 11269336"/>
              <a:gd name="connsiteY56" fmla="*/ 1140188 h 2323145"/>
              <a:gd name="connsiteX57" fmla="*/ 7914188 w 11269336"/>
              <a:gd name="connsiteY57" fmla="*/ 1150862 h 2323145"/>
              <a:gd name="connsiteX58" fmla="*/ 7914918 w 11269336"/>
              <a:gd name="connsiteY58" fmla="*/ 1168758 h 2323145"/>
              <a:gd name="connsiteX59" fmla="*/ 7875510 w 11269336"/>
              <a:gd name="connsiteY59" fmla="*/ 1183153 h 2323145"/>
              <a:gd name="connsiteX60" fmla="*/ 7829932 w 11269336"/>
              <a:gd name="connsiteY60" fmla="*/ 1180782 h 2323145"/>
              <a:gd name="connsiteX61" fmla="*/ 7779182 w 11269336"/>
              <a:gd name="connsiteY61" fmla="*/ 1192665 h 2323145"/>
              <a:gd name="connsiteX62" fmla="*/ 7748774 w 11269336"/>
              <a:gd name="connsiteY62" fmla="*/ 1199586 h 2323145"/>
              <a:gd name="connsiteX63" fmla="*/ 7671846 w 11269336"/>
              <a:gd name="connsiteY63" fmla="*/ 1231966 h 2323145"/>
              <a:gd name="connsiteX64" fmla="*/ 7554146 w 11269336"/>
              <a:gd name="connsiteY64" fmla="*/ 1319748 h 2323145"/>
              <a:gd name="connsiteX65" fmla="*/ 7515052 w 11269336"/>
              <a:gd name="connsiteY65" fmla="*/ 1336718 h 2323145"/>
              <a:gd name="connsiteX66" fmla="*/ 7507193 w 11269336"/>
              <a:gd name="connsiteY66" fmla="*/ 1334617 h 2323145"/>
              <a:gd name="connsiteX67" fmla="*/ 7461694 w 11269336"/>
              <a:gd name="connsiteY67" fmla="*/ 1375866 h 2323145"/>
              <a:gd name="connsiteX68" fmla="*/ 7377571 w 11269336"/>
              <a:gd name="connsiteY68" fmla="*/ 1400128 h 2323145"/>
              <a:gd name="connsiteX69" fmla="*/ 7311261 w 11269336"/>
              <a:gd name="connsiteY69" fmla="*/ 1412652 h 2323145"/>
              <a:gd name="connsiteX70" fmla="*/ 7275307 w 11269336"/>
              <a:gd name="connsiteY70" fmla="*/ 1422171 h 2323145"/>
              <a:gd name="connsiteX71" fmla="*/ 7247783 w 11269336"/>
              <a:gd name="connsiteY71" fmla="*/ 1426330 h 2323145"/>
              <a:gd name="connsiteX72" fmla="*/ 7185047 w 11269336"/>
              <a:gd name="connsiteY72" fmla="*/ 1451812 h 2323145"/>
              <a:gd name="connsiteX73" fmla="*/ 7084117 w 11269336"/>
              <a:gd name="connsiteY73" fmla="*/ 1500281 h 2323145"/>
              <a:gd name="connsiteX74" fmla="*/ 7062011 w 11269336"/>
              <a:gd name="connsiteY74" fmla="*/ 1509183 h 2323145"/>
              <a:gd name="connsiteX75" fmla="*/ 7040555 w 11269336"/>
              <a:gd name="connsiteY75" fmla="*/ 1511207 h 2323145"/>
              <a:gd name="connsiteX76" fmla="*/ 7033438 w 11269336"/>
              <a:gd name="connsiteY76" fmla="*/ 1506772 h 2323145"/>
              <a:gd name="connsiteX77" fmla="*/ 7020886 w 11269336"/>
              <a:gd name="connsiteY77" fmla="*/ 1510764 h 2323145"/>
              <a:gd name="connsiteX78" fmla="*/ 7017033 w 11269336"/>
              <a:gd name="connsiteY78" fmla="*/ 1510650 h 2323145"/>
              <a:gd name="connsiteX79" fmla="*/ 6995460 w 11269336"/>
              <a:gd name="connsiteY79" fmla="*/ 1511173 h 2323145"/>
              <a:gd name="connsiteX80" fmla="*/ 6962144 w 11269336"/>
              <a:gd name="connsiteY80" fmla="*/ 1541508 h 2323145"/>
              <a:gd name="connsiteX81" fmla="*/ 6910674 w 11269336"/>
              <a:gd name="connsiteY81" fmla="*/ 1554793 h 2323145"/>
              <a:gd name="connsiteX82" fmla="*/ 6732152 w 11269336"/>
              <a:gd name="connsiteY82" fmla="*/ 1642538 h 2323145"/>
              <a:gd name="connsiteX83" fmla="*/ 6694106 w 11269336"/>
              <a:gd name="connsiteY83" fmla="*/ 1632377 h 2323145"/>
              <a:gd name="connsiteX84" fmla="*/ 6617223 w 11269336"/>
              <a:gd name="connsiteY84" fmla="*/ 1659889 h 2323145"/>
              <a:gd name="connsiteX85" fmla="*/ 6521138 w 11269336"/>
              <a:gd name="connsiteY85" fmla="*/ 1744340 h 2323145"/>
              <a:gd name="connsiteX86" fmla="*/ 6380677 w 11269336"/>
              <a:gd name="connsiteY86" fmla="*/ 1796883 h 2323145"/>
              <a:gd name="connsiteX87" fmla="*/ 6374897 w 11269336"/>
              <a:gd name="connsiteY87" fmla="*/ 1809910 h 2323145"/>
              <a:gd name="connsiteX88" fmla="*/ 6364545 w 11269336"/>
              <a:gd name="connsiteY88" fmla="*/ 1820090 h 2323145"/>
              <a:gd name="connsiteX89" fmla="*/ 6362126 w 11269336"/>
              <a:gd name="connsiteY89" fmla="*/ 1819991 h 2323145"/>
              <a:gd name="connsiteX90" fmla="*/ 6346673 w 11269336"/>
              <a:gd name="connsiteY90" fmla="*/ 1827824 h 2323145"/>
              <a:gd name="connsiteX91" fmla="*/ 6345588 w 11269336"/>
              <a:gd name="connsiteY91" fmla="*/ 1832232 h 2323145"/>
              <a:gd name="connsiteX92" fmla="*/ 6335708 w 11269336"/>
              <a:gd name="connsiteY92" fmla="*/ 1838451 h 2323145"/>
              <a:gd name="connsiteX93" fmla="*/ 6318182 w 11269336"/>
              <a:gd name="connsiteY93" fmla="*/ 1852975 h 2323145"/>
              <a:gd name="connsiteX94" fmla="*/ 6313084 w 11269336"/>
              <a:gd name="connsiteY94" fmla="*/ 1853561 h 2323145"/>
              <a:gd name="connsiteX95" fmla="*/ 6283816 w 11269336"/>
              <a:gd name="connsiteY95" fmla="*/ 1872148 h 2323145"/>
              <a:gd name="connsiteX96" fmla="*/ 6282550 w 11269336"/>
              <a:gd name="connsiteY96" fmla="*/ 1871392 h 2323145"/>
              <a:gd name="connsiteX97" fmla="*/ 6270527 w 11269336"/>
              <a:gd name="connsiteY97" fmla="*/ 1872208 h 2323145"/>
              <a:gd name="connsiteX98" fmla="*/ 6249518 w 11269336"/>
              <a:gd name="connsiteY98" fmla="*/ 1876079 h 2323145"/>
              <a:gd name="connsiteX99" fmla="*/ 6190386 w 11269336"/>
              <a:gd name="connsiteY99" fmla="*/ 1872478 h 2323145"/>
              <a:gd name="connsiteX100" fmla="*/ 6159777 w 11269336"/>
              <a:gd name="connsiteY100" fmla="*/ 1891745 h 2323145"/>
              <a:gd name="connsiteX101" fmla="*/ 6153131 w 11269336"/>
              <a:gd name="connsiteY101" fmla="*/ 1895079 h 2323145"/>
              <a:gd name="connsiteX102" fmla="*/ 6152798 w 11269336"/>
              <a:gd name="connsiteY102" fmla="*/ 1894920 h 2323145"/>
              <a:gd name="connsiteX103" fmla="*/ 6145388 w 11269336"/>
              <a:gd name="connsiteY103" fmla="*/ 1897990 h 2323145"/>
              <a:gd name="connsiteX104" fmla="*/ 6141014 w 11269336"/>
              <a:gd name="connsiteY104" fmla="*/ 1901155 h 2323145"/>
              <a:gd name="connsiteX105" fmla="*/ 6128122 w 11269336"/>
              <a:gd name="connsiteY105" fmla="*/ 1907623 h 2323145"/>
              <a:gd name="connsiteX106" fmla="*/ 6122351 w 11269336"/>
              <a:gd name="connsiteY106" fmla="*/ 1908359 h 2323145"/>
              <a:gd name="connsiteX107" fmla="*/ 6064750 w 11269336"/>
              <a:gd name="connsiteY107" fmla="*/ 1896394 h 2323145"/>
              <a:gd name="connsiteX108" fmla="*/ 5964230 w 11269336"/>
              <a:gd name="connsiteY108" fmla="*/ 1910038 h 2323145"/>
              <a:gd name="connsiteX109" fmla="*/ 5865399 w 11269336"/>
              <a:gd name="connsiteY109" fmla="*/ 1926966 h 2323145"/>
              <a:gd name="connsiteX110" fmla="*/ 5829951 w 11269336"/>
              <a:gd name="connsiteY110" fmla="*/ 1934755 h 2323145"/>
              <a:gd name="connsiteX111" fmla="*/ 5765285 w 11269336"/>
              <a:gd name="connsiteY111" fmla="*/ 1941322 h 2323145"/>
              <a:gd name="connsiteX112" fmla="*/ 5734750 w 11269336"/>
              <a:gd name="connsiteY112" fmla="*/ 1939793 h 2323145"/>
              <a:gd name="connsiteX113" fmla="*/ 5733569 w 11269336"/>
              <a:gd name="connsiteY113" fmla="*/ 1940505 h 2323145"/>
              <a:gd name="connsiteX114" fmla="*/ 5730329 w 11269336"/>
              <a:gd name="connsiteY114" fmla="*/ 1937845 h 2323145"/>
              <a:gd name="connsiteX115" fmla="*/ 5724661 w 11269336"/>
              <a:gd name="connsiteY115" fmla="*/ 1937455 h 2323145"/>
              <a:gd name="connsiteX116" fmla="*/ 5710186 w 11269336"/>
              <a:gd name="connsiteY116" fmla="*/ 1941370 h 2323145"/>
              <a:gd name="connsiteX117" fmla="*/ 5704910 w 11269336"/>
              <a:gd name="connsiteY117" fmla="*/ 1943663 h 2323145"/>
              <a:gd name="connsiteX118" fmla="*/ 5696836 w 11269336"/>
              <a:gd name="connsiteY118" fmla="*/ 1945271 h 2323145"/>
              <a:gd name="connsiteX119" fmla="*/ 5696583 w 11269336"/>
              <a:gd name="connsiteY119" fmla="*/ 1945050 h 2323145"/>
              <a:gd name="connsiteX120" fmla="*/ 5689123 w 11269336"/>
              <a:gd name="connsiteY120" fmla="*/ 1947067 h 2323145"/>
              <a:gd name="connsiteX121" fmla="*/ 5653291 w 11269336"/>
              <a:gd name="connsiteY121" fmla="*/ 1960245 h 2323145"/>
              <a:gd name="connsiteX122" fmla="*/ 5599385 w 11269336"/>
              <a:gd name="connsiteY122" fmla="*/ 1945198 h 2323145"/>
              <a:gd name="connsiteX123" fmla="*/ 5578300 w 11269336"/>
              <a:gd name="connsiteY123" fmla="*/ 1944963 h 2323145"/>
              <a:gd name="connsiteX124" fmla="*/ 5566758 w 11269336"/>
              <a:gd name="connsiteY124" fmla="*/ 1943441 h 2323145"/>
              <a:gd name="connsiteX125" fmla="*/ 5565857 w 11269336"/>
              <a:gd name="connsiteY125" fmla="*/ 1942445 h 2323145"/>
              <a:gd name="connsiteX126" fmla="*/ 5531534 w 11269336"/>
              <a:gd name="connsiteY126" fmla="*/ 1955208 h 2323145"/>
              <a:gd name="connsiteX127" fmla="*/ 5526552 w 11269336"/>
              <a:gd name="connsiteY127" fmla="*/ 1954799 h 2323145"/>
              <a:gd name="connsiteX128" fmla="*/ 5504723 w 11269336"/>
              <a:gd name="connsiteY128" fmla="*/ 1965811 h 2323145"/>
              <a:gd name="connsiteX129" fmla="*/ 5493156 w 11269336"/>
              <a:gd name="connsiteY129" fmla="*/ 1970063 h 2323145"/>
              <a:gd name="connsiteX130" fmla="*/ 5490486 w 11269336"/>
              <a:gd name="connsiteY130" fmla="*/ 1974227 h 2323145"/>
              <a:gd name="connsiteX131" fmla="*/ 5473107 w 11269336"/>
              <a:gd name="connsiteY131" fmla="*/ 1979001 h 2323145"/>
              <a:gd name="connsiteX132" fmla="*/ 5470885 w 11269336"/>
              <a:gd name="connsiteY132" fmla="*/ 1978432 h 2323145"/>
              <a:gd name="connsiteX133" fmla="*/ 5457393 w 11269336"/>
              <a:gd name="connsiteY133" fmla="*/ 1986525 h 2323145"/>
              <a:gd name="connsiteX134" fmla="*/ 5447102 w 11269336"/>
              <a:gd name="connsiteY134" fmla="*/ 1998329 h 2323145"/>
              <a:gd name="connsiteX135" fmla="*/ 5159151 w 11269336"/>
              <a:gd name="connsiteY135" fmla="*/ 2029640 h 2323145"/>
              <a:gd name="connsiteX136" fmla="*/ 5041688 w 11269336"/>
              <a:gd name="connsiteY136" fmla="*/ 2022334 h 2323145"/>
              <a:gd name="connsiteX137" fmla="*/ 4860988 w 11269336"/>
              <a:gd name="connsiteY137" fmla="*/ 2135698 h 2323145"/>
              <a:gd name="connsiteX138" fmla="*/ 4807902 w 11269336"/>
              <a:gd name="connsiteY138" fmla="*/ 2138894 h 2323145"/>
              <a:gd name="connsiteX139" fmla="*/ 4765388 w 11269336"/>
              <a:gd name="connsiteY139" fmla="*/ 2162525 h 2323145"/>
              <a:gd name="connsiteX140" fmla="*/ 4745033 w 11269336"/>
              <a:gd name="connsiteY140" fmla="*/ 2158859 h 2323145"/>
              <a:gd name="connsiteX141" fmla="*/ 4741475 w 11269336"/>
              <a:gd name="connsiteY141" fmla="*/ 2157998 h 2323145"/>
              <a:gd name="connsiteX142" fmla="*/ 4728247 w 11269336"/>
              <a:gd name="connsiteY142" fmla="*/ 2159526 h 2323145"/>
              <a:gd name="connsiteX143" fmla="*/ 4723263 w 11269336"/>
              <a:gd name="connsiteY143" fmla="*/ 2153742 h 2323145"/>
              <a:gd name="connsiteX144" fmla="*/ 4702453 w 11269336"/>
              <a:gd name="connsiteY144" fmla="*/ 2151586 h 2323145"/>
              <a:gd name="connsiteX145" fmla="*/ 4678455 w 11269336"/>
              <a:gd name="connsiteY145" fmla="*/ 2156131 h 2323145"/>
              <a:gd name="connsiteX146" fmla="*/ 4593061 w 11269336"/>
              <a:gd name="connsiteY146" fmla="*/ 2171597 h 2323145"/>
              <a:gd name="connsiteX147" fmla="*/ 4579902 w 11269336"/>
              <a:gd name="connsiteY147" fmla="*/ 2177927 h 2323145"/>
              <a:gd name="connsiteX148" fmla="*/ 4533444 w 11269336"/>
              <a:gd name="connsiteY148" fmla="*/ 2181200 h 2323145"/>
              <a:gd name="connsiteX149" fmla="*/ 4492832 w 11269336"/>
              <a:gd name="connsiteY149" fmla="*/ 2188033 h 2323145"/>
              <a:gd name="connsiteX150" fmla="*/ 4467257 w 11269336"/>
              <a:gd name="connsiteY150" fmla="*/ 2196121 h 2323145"/>
              <a:gd name="connsiteX151" fmla="*/ 4459937 w 11269336"/>
              <a:gd name="connsiteY151" fmla="*/ 2195182 h 2323145"/>
              <a:gd name="connsiteX152" fmla="*/ 4433312 w 11269336"/>
              <a:gd name="connsiteY152" fmla="*/ 2199004 h 2323145"/>
              <a:gd name="connsiteX153" fmla="*/ 4420601 w 11269336"/>
              <a:gd name="connsiteY153" fmla="*/ 2205158 h 2323145"/>
              <a:gd name="connsiteX154" fmla="*/ 4405765 w 11269336"/>
              <a:gd name="connsiteY154" fmla="*/ 2199902 h 2323145"/>
              <a:gd name="connsiteX155" fmla="*/ 4401354 w 11269336"/>
              <a:gd name="connsiteY155" fmla="*/ 2194745 h 2323145"/>
              <a:gd name="connsiteX156" fmla="*/ 4383151 w 11269336"/>
              <a:gd name="connsiteY156" fmla="*/ 2201140 h 2323145"/>
              <a:gd name="connsiteX157" fmla="*/ 4366646 w 11269336"/>
              <a:gd name="connsiteY157" fmla="*/ 2198564 h 2323145"/>
              <a:gd name="connsiteX158" fmla="*/ 4354009 w 11269336"/>
              <a:gd name="connsiteY158" fmla="*/ 2204984 h 2323145"/>
              <a:gd name="connsiteX159" fmla="*/ 4348284 w 11269336"/>
              <a:gd name="connsiteY159" fmla="*/ 2205270 h 2323145"/>
              <a:gd name="connsiteX160" fmla="*/ 4333906 w 11269336"/>
              <a:gd name="connsiteY160" fmla="*/ 2205251 h 2323145"/>
              <a:gd name="connsiteX161" fmla="*/ 4308819 w 11269336"/>
              <a:gd name="connsiteY161" fmla="*/ 2203822 h 2323145"/>
              <a:gd name="connsiteX162" fmla="*/ 4301210 w 11269336"/>
              <a:gd name="connsiteY162" fmla="*/ 2204456 h 2323145"/>
              <a:gd name="connsiteX163" fmla="*/ 4283095 w 11269336"/>
              <a:gd name="connsiteY163" fmla="*/ 2198177 h 2323145"/>
              <a:gd name="connsiteX164" fmla="*/ 4250119 w 11269336"/>
              <a:gd name="connsiteY164" fmla="*/ 2196342 h 2323145"/>
              <a:gd name="connsiteX165" fmla="*/ 4189203 w 11269336"/>
              <a:gd name="connsiteY165" fmla="*/ 2178994 h 2323145"/>
              <a:gd name="connsiteX166" fmla="*/ 4154035 w 11269336"/>
              <a:gd name="connsiteY166" fmla="*/ 2171950 h 2323145"/>
              <a:gd name="connsiteX167" fmla="*/ 4129569 w 11269336"/>
              <a:gd name="connsiteY167" fmla="*/ 2163850 h 2323145"/>
              <a:gd name="connsiteX168" fmla="*/ 4061250 w 11269336"/>
              <a:gd name="connsiteY168" fmla="*/ 2159236 h 2323145"/>
              <a:gd name="connsiteX169" fmla="*/ 3945480 w 11269336"/>
              <a:gd name="connsiteY169" fmla="*/ 2158279 h 2323145"/>
              <a:gd name="connsiteX170" fmla="*/ 3921468 w 11269336"/>
              <a:gd name="connsiteY170" fmla="*/ 2156588 h 2323145"/>
              <a:gd name="connsiteX171" fmla="*/ 3903348 w 11269336"/>
              <a:gd name="connsiteY171" fmla="*/ 2149220 h 2323145"/>
              <a:gd name="connsiteX172" fmla="*/ 3901342 w 11269336"/>
              <a:gd name="connsiteY172" fmla="*/ 2142355 h 2323145"/>
              <a:gd name="connsiteX173" fmla="*/ 3888539 w 11269336"/>
              <a:gd name="connsiteY173" fmla="*/ 2140476 h 2323145"/>
              <a:gd name="connsiteX174" fmla="*/ 3885662 w 11269336"/>
              <a:gd name="connsiteY174" fmla="*/ 2138740 h 2323145"/>
              <a:gd name="connsiteX175" fmla="*/ 3868627 w 11269336"/>
              <a:gd name="connsiteY175" fmla="*/ 2130023 h 2323145"/>
              <a:gd name="connsiteX176" fmla="*/ 3819177 w 11269336"/>
              <a:gd name="connsiteY176" fmla="*/ 2142111 h 2323145"/>
              <a:gd name="connsiteX177" fmla="*/ 3769100 w 11269336"/>
              <a:gd name="connsiteY177" fmla="*/ 2131731 h 2323145"/>
              <a:gd name="connsiteX178" fmla="*/ 3562752 w 11269336"/>
              <a:gd name="connsiteY178" fmla="*/ 2131785 h 2323145"/>
              <a:gd name="connsiteX179" fmla="*/ 3541402 w 11269336"/>
              <a:gd name="connsiteY179" fmla="*/ 2106821 h 2323145"/>
              <a:gd name="connsiteX180" fmla="*/ 3365341 w 11269336"/>
              <a:gd name="connsiteY180" fmla="*/ 2077638 h 2323145"/>
              <a:gd name="connsiteX181" fmla="*/ 3170922 w 11269336"/>
              <a:gd name="connsiteY181" fmla="*/ 2115957 h 2323145"/>
              <a:gd name="connsiteX182" fmla="*/ 3156256 w 11269336"/>
              <a:gd name="connsiteY182" fmla="*/ 2124773 h 2323145"/>
              <a:gd name="connsiteX183" fmla="*/ 3140298 w 11269336"/>
              <a:gd name="connsiteY183" fmla="*/ 2129182 h 2323145"/>
              <a:gd name="connsiteX184" fmla="*/ 3138514 w 11269336"/>
              <a:gd name="connsiteY184" fmla="*/ 2128069 h 2323145"/>
              <a:gd name="connsiteX185" fmla="*/ 3120467 w 11269336"/>
              <a:gd name="connsiteY185" fmla="*/ 2128281 h 2323145"/>
              <a:gd name="connsiteX186" fmla="*/ 3116175 w 11269336"/>
              <a:gd name="connsiteY186" fmla="*/ 2131633 h 2323145"/>
              <a:gd name="connsiteX187" fmla="*/ 3103685 w 11269336"/>
              <a:gd name="connsiteY187" fmla="*/ 2132814 h 2323145"/>
              <a:gd name="connsiteX188" fmla="*/ 3078794 w 11269336"/>
              <a:gd name="connsiteY188" fmla="*/ 2137935 h 2323145"/>
              <a:gd name="connsiteX189" fmla="*/ 3074407 w 11269336"/>
              <a:gd name="connsiteY189" fmla="*/ 2136274 h 2323145"/>
              <a:gd name="connsiteX190" fmla="*/ 3037285 w 11269336"/>
              <a:gd name="connsiteY190" fmla="*/ 2139919 h 2323145"/>
              <a:gd name="connsiteX191" fmla="*/ 3036901 w 11269336"/>
              <a:gd name="connsiteY191" fmla="*/ 2138726 h 2323145"/>
              <a:gd name="connsiteX192" fmla="*/ 3026996 w 11269336"/>
              <a:gd name="connsiteY192" fmla="*/ 2134322 h 2323145"/>
              <a:gd name="connsiteX193" fmla="*/ 3007772 w 11269336"/>
              <a:gd name="connsiteY193" fmla="*/ 2128742 h 2323145"/>
              <a:gd name="connsiteX194" fmla="*/ 2965030 w 11269336"/>
              <a:gd name="connsiteY194" fmla="*/ 2100494 h 2323145"/>
              <a:gd name="connsiteX195" fmla="*/ 2926342 w 11269336"/>
              <a:gd name="connsiteY195" fmla="*/ 2104155 h 2323145"/>
              <a:gd name="connsiteX196" fmla="*/ 2918608 w 11269336"/>
              <a:gd name="connsiteY196" fmla="*/ 2104215 h 2323145"/>
              <a:gd name="connsiteX197" fmla="*/ 2918475 w 11269336"/>
              <a:gd name="connsiteY197" fmla="*/ 2103937 h 2323145"/>
              <a:gd name="connsiteX198" fmla="*/ 2910360 w 11269336"/>
              <a:gd name="connsiteY198" fmla="*/ 2103444 h 2323145"/>
              <a:gd name="connsiteX199" fmla="*/ 2904507 w 11269336"/>
              <a:gd name="connsiteY199" fmla="*/ 2104326 h 2323145"/>
              <a:gd name="connsiteX200" fmla="*/ 2889503 w 11269336"/>
              <a:gd name="connsiteY200" fmla="*/ 2104443 h 2323145"/>
              <a:gd name="connsiteX201" fmla="*/ 2884480 w 11269336"/>
              <a:gd name="connsiteY201" fmla="*/ 2102626 h 2323145"/>
              <a:gd name="connsiteX202" fmla="*/ 2882689 w 11269336"/>
              <a:gd name="connsiteY202" fmla="*/ 2099228 h 2323145"/>
              <a:gd name="connsiteX203" fmla="*/ 2881291 w 11269336"/>
              <a:gd name="connsiteY203" fmla="*/ 2099618 h 2323145"/>
              <a:gd name="connsiteX204" fmla="*/ 2853979 w 11269336"/>
              <a:gd name="connsiteY204" fmla="*/ 2090388 h 2323145"/>
              <a:gd name="connsiteX205" fmla="*/ 2791790 w 11269336"/>
              <a:gd name="connsiteY205" fmla="*/ 2080332 h 2323145"/>
              <a:gd name="connsiteX206" fmla="*/ 2755844 w 11269336"/>
              <a:gd name="connsiteY206" fmla="*/ 2078874 h 2323145"/>
              <a:gd name="connsiteX207" fmla="*/ 2657742 w 11269336"/>
              <a:gd name="connsiteY207" fmla="*/ 2070179 h 2323145"/>
              <a:gd name="connsiteX208" fmla="*/ 2559549 w 11269336"/>
              <a:gd name="connsiteY208" fmla="*/ 2057873 h 2323145"/>
              <a:gd name="connsiteX209" fmla="*/ 2512054 w 11269336"/>
              <a:gd name="connsiteY209" fmla="*/ 2031671 h 2323145"/>
              <a:gd name="connsiteX210" fmla="*/ 2506437 w 11269336"/>
              <a:gd name="connsiteY210" fmla="*/ 2030918 h 2323145"/>
              <a:gd name="connsiteX211" fmla="*/ 2491752 w 11269336"/>
              <a:gd name="connsiteY211" fmla="*/ 2033906 h 2323145"/>
              <a:gd name="connsiteX212" fmla="*/ 2486338 w 11269336"/>
              <a:gd name="connsiteY212" fmla="*/ 2035862 h 2323145"/>
              <a:gd name="connsiteX213" fmla="*/ 2478186 w 11269336"/>
              <a:gd name="connsiteY213" fmla="*/ 2036953 h 2323145"/>
              <a:gd name="connsiteX214" fmla="*/ 2477950 w 11269336"/>
              <a:gd name="connsiteY214" fmla="*/ 2036715 h 2323145"/>
              <a:gd name="connsiteX215" fmla="*/ 2470381 w 11269336"/>
              <a:gd name="connsiteY215" fmla="*/ 2038256 h 2323145"/>
              <a:gd name="connsiteX216" fmla="*/ 2433781 w 11269336"/>
              <a:gd name="connsiteY216" fmla="*/ 2049140 h 2323145"/>
              <a:gd name="connsiteX217" fmla="*/ 2381172 w 11269336"/>
              <a:gd name="connsiteY217" fmla="*/ 2030645 h 2323145"/>
              <a:gd name="connsiteX218" fmla="*/ 2360198 w 11269336"/>
              <a:gd name="connsiteY218" fmla="*/ 2029059 h 2323145"/>
              <a:gd name="connsiteX219" fmla="*/ 2348815 w 11269336"/>
              <a:gd name="connsiteY219" fmla="*/ 2026798 h 2323145"/>
              <a:gd name="connsiteX220" fmla="*/ 2347988 w 11269336"/>
              <a:gd name="connsiteY220" fmla="*/ 2025745 h 2323145"/>
              <a:gd name="connsiteX221" fmla="*/ 2312920 w 11269336"/>
              <a:gd name="connsiteY221" fmla="*/ 2036311 h 2323145"/>
              <a:gd name="connsiteX222" fmla="*/ 2307986 w 11269336"/>
              <a:gd name="connsiteY222" fmla="*/ 2035583 h 2323145"/>
              <a:gd name="connsiteX223" fmla="*/ 2285481 w 11269336"/>
              <a:gd name="connsiteY223" fmla="*/ 2045197 h 2323145"/>
              <a:gd name="connsiteX224" fmla="*/ 2273666 w 11269336"/>
              <a:gd name="connsiteY224" fmla="*/ 2048710 h 2323145"/>
              <a:gd name="connsiteX225" fmla="*/ 2270719 w 11269336"/>
              <a:gd name="connsiteY225" fmla="*/ 2052702 h 2323145"/>
              <a:gd name="connsiteX226" fmla="*/ 2253080 w 11269336"/>
              <a:gd name="connsiteY226" fmla="*/ 2056363 h 2323145"/>
              <a:gd name="connsiteX227" fmla="*/ 2250906 w 11269336"/>
              <a:gd name="connsiteY227" fmla="*/ 2055654 h 2323145"/>
              <a:gd name="connsiteX228" fmla="*/ 2236905 w 11269336"/>
              <a:gd name="connsiteY228" fmla="*/ 2062882 h 2323145"/>
              <a:gd name="connsiteX229" fmla="*/ 2225830 w 11269336"/>
              <a:gd name="connsiteY229" fmla="*/ 2074027 h 2323145"/>
              <a:gd name="connsiteX230" fmla="*/ 2073776 w 11269336"/>
              <a:gd name="connsiteY230" fmla="*/ 2089244 h 2323145"/>
              <a:gd name="connsiteX231" fmla="*/ 1948256 w 11269336"/>
              <a:gd name="connsiteY231" fmla="*/ 2146616 h 2323145"/>
              <a:gd name="connsiteX232" fmla="*/ 1865582 w 11269336"/>
              <a:gd name="connsiteY232" fmla="*/ 2153738 h 2323145"/>
              <a:gd name="connsiteX233" fmla="*/ 1835210 w 11269336"/>
              <a:gd name="connsiteY233" fmla="*/ 2134244 h 2323145"/>
              <a:gd name="connsiteX234" fmla="*/ 1632661 w 11269336"/>
              <a:gd name="connsiteY234" fmla="*/ 2173882 h 2323145"/>
              <a:gd name="connsiteX235" fmla="*/ 1579590 w 11269336"/>
              <a:gd name="connsiteY235" fmla="*/ 2173680 h 2323145"/>
              <a:gd name="connsiteX236" fmla="*/ 1535601 w 11269336"/>
              <a:gd name="connsiteY236" fmla="*/ 2194590 h 2323145"/>
              <a:gd name="connsiteX237" fmla="*/ 1515594 w 11269336"/>
              <a:gd name="connsiteY237" fmla="*/ 2189622 h 2323145"/>
              <a:gd name="connsiteX238" fmla="*/ 1512113 w 11269336"/>
              <a:gd name="connsiteY238" fmla="*/ 2188534 h 2323145"/>
              <a:gd name="connsiteX239" fmla="*/ 1498838 w 11269336"/>
              <a:gd name="connsiteY239" fmla="*/ 2189213 h 2323145"/>
              <a:gd name="connsiteX240" fmla="*/ 1494279 w 11269336"/>
              <a:gd name="connsiteY240" fmla="*/ 2183112 h 2323145"/>
              <a:gd name="connsiteX241" fmla="*/ 1473714 w 11269336"/>
              <a:gd name="connsiteY241" fmla="*/ 2179625 h 2323145"/>
              <a:gd name="connsiteX242" fmla="*/ 1449503 w 11269336"/>
              <a:gd name="connsiteY242" fmla="*/ 2182633 h 2323145"/>
              <a:gd name="connsiteX243" fmla="*/ 1266687 w 11269336"/>
              <a:gd name="connsiteY243" fmla="*/ 2212688 h 2323145"/>
              <a:gd name="connsiteX244" fmla="*/ 1239614 w 11269336"/>
              <a:gd name="connsiteY244" fmla="*/ 2209727 h 2323145"/>
              <a:gd name="connsiteX245" fmla="*/ 1202436 w 11269336"/>
              <a:gd name="connsiteY245" fmla="*/ 2209817 h 2323145"/>
              <a:gd name="connsiteX246" fmla="*/ 1136097 w 11269336"/>
              <a:gd name="connsiteY246" fmla="*/ 2205112 h 2323145"/>
              <a:gd name="connsiteX247" fmla="*/ 988232 w 11269336"/>
              <a:gd name="connsiteY247" fmla="*/ 2235635 h 2323145"/>
              <a:gd name="connsiteX248" fmla="*/ 981959 w 11269336"/>
              <a:gd name="connsiteY248" fmla="*/ 2231607 h 2323145"/>
              <a:gd name="connsiteX249" fmla="*/ 938600 w 11269336"/>
              <a:gd name="connsiteY249" fmla="*/ 2238113 h 2323145"/>
              <a:gd name="connsiteX250" fmla="*/ 791788 w 11269336"/>
              <a:gd name="connsiteY250" fmla="*/ 2293224 h 2323145"/>
              <a:gd name="connsiteX251" fmla="*/ 706914 w 11269336"/>
              <a:gd name="connsiteY251" fmla="*/ 2305046 h 2323145"/>
              <a:gd name="connsiteX252" fmla="*/ 675971 w 11269336"/>
              <a:gd name="connsiteY252" fmla="*/ 2304030 h 2323145"/>
              <a:gd name="connsiteX253" fmla="*/ 624180 w 11269336"/>
              <a:gd name="connsiteY253" fmla="*/ 2302650 h 2323145"/>
              <a:gd name="connsiteX254" fmla="*/ 583453 w 11269336"/>
              <a:gd name="connsiteY254" fmla="*/ 2288788 h 2323145"/>
              <a:gd name="connsiteX255" fmla="*/ 540946 w 11269336"/>
              <a:gd name="connsiteY255" fmla="*/ 2292721 h 2323145"/>
              <a:gd name="connsiteX256" fmla="*/ 533680 w 11269336"/>
              <a:gd name="connsiteY256" fmla="*/ 2310233 h 2323145"/>
              <a:gd name="connsiteX257" fmla="*/ 487366 w 11269336"/>
              <a:gd name="connsiteY257" fmla="*/ 2309053 h 2323145"/>
              <a:gd name="connsiteX258" fmla="*/ 416820 w 11269336"/>
              <a:gd name="connsiteY258" fmla="*/ 2305443 h 2323145"/>
              <a:gd name="connsiteX259" fmla="*/ 376805 w 11269336"/>
              <a:gd name="connsiteY259" fmla="*/ 2307647 h 2323145"/>
              <a:gd name="connsiteX260" fmla="*/ 266777 w 11269336"/>
              <a:gd name="connsiteY260" fmla="*/ 2309012 h 2323145"/>
              <a:gd name="connsiteX261" fmla="*/ 156013 w 11269336"/>
              <a:gd name="connsiteY261" fmla="*/ 2306832 h 2323145"/>
              <a:gd name="connsiteX262" fmla="*/ 87258 w 11269336"/>
              <a:gd name="connsiteY262" fmla="*/ 2285511 h 2323145"/>
              <a:gd name="connsiteX263" fmla="*/ 23798 w 11269336"/>
              <a:gd name="connsiteY263" fmla="*/ 2281822 h 2323145"/>
              <a:gd name="connsiteX264" fmla="*/ 0 w 11269336"/>
              <a:gd name="connsiteY264" fmla="*/ 2285369 h 2323145"/>
              <a:gd name="connsiteX265" fmla="*/ 0 w 11269336"/>
              <a:gd name="connsiteY265"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263254 w 11269336"/>
              <a:gd name="connsiteY20" fmla="*/ 645662 h 2323145"/>
              <a:gd name="connsiteX21" fmla="*/ 9028928 w 11269336"/>
              <a:gd name="connsiteY21" fmla="*/ 745350 h 2323145"/>
              <a:gd name="connsiteX22" fmla="*/ 8977138 w 11269336"/>
              <a:gd name="connsiteY22" fmla="*/ 774970 h 2323145"/>
              <a:gd name="connsiteX23" fmla="*/ 8947030 w 11269336"/>
              <a:gd name="connsiteY23" fmla="*/ 814934 h 2323145"/>
              <a:gd name="connsiteX24" fmla="*/ 8914746 w 11269336"/>
              <a:gd name="connsiteY24" fmla="*/ 826428 h 2323145"/>
              <a:gd name="connsiteX25" fmla="*/ 8917778 w 11269336"/>
              <a:gd name="connsiteY25" fmla="*/ 835198 h 2323145"/>
              <a:gd name="connsiteX26" fmla="*/ 8905560 w 11269336"/>
              <a:gd name="connsiteY26" fmla="*/ 838358 h 2323145"/>
              <a:gd name="connsiteX27" fmla="*/ 8897564 w 11269336"/>
              <a:gd name="connsiteY27" fmla="*/ 834287 h 2323145"/>
              <a:gd name="connsiteX28" fmla="*/ 8878040 w 11269336"/>
              <a:gd name="connsiteY28" fmla="*/ 844150 h 2323145"/>
              <a:gd name="connsiteX29" fmla="*/ 8882654 w 11269336"/>
              <a:gd name="connsiteY29" fmla="*/ 892768 h 2323145"/>
              <a:gd name="connsiteX30" fmla="*/ 8795998 w 11269336"/>
              <a:gd name="connsiteY30" fmla="*/ 863337 h 2323145"/>
              <a:gd name="connsiteX31" fmla="*/ 8776970 w 11269336"/>
              <a:gd name="connsiteY31" fmla="*/ 885177 h 2323145"/>
              <a:gd name="connsiteX32" fmla="*/ 8755719 w 11269336"/>
              <a:gd name="connsiteY32" fmla="*/ 889754 h 2323145"/>
              <a:gd name="connsiteX33" fmla="*/ 8743257 w 11269336"/>
              <a:gd name="connsiteY33" fmla="*/ 904723 h 2323145"/>
              <a:gd name="connsiteX34" fmla="*/ 8721366 w 11269336"/>
              <a:gd name="connsiteY34" fmla="*/ 904711 h 2323145"/>
              <a:gd name="connsiteX35" fmla="*/ 8678353 w 11269336"/>
              <a:gd name="connsiteY35" fmla="*/ 926318 h 2323145"/>
              <a:gd name="connsiteX36" fmla="*/ 8636849 w 11269336"/>
              <a:gd name="connsiteY36" fmla="*/ 937900 h 2323145"/>
              <a:gd name="connsiteX37" fmla="*/ 8620213 w 11269336"/>
              <a:gd name="connsiteY37" fmla="*/ 943068 h 2323145"/>
              <a:gd name="connsiteX38" fmla="*/ 8612581 w 11269336"/>
              <a:gd name="connsiteY38" fmla="*/ 952695 h 2323145"/>
              <a:gd name="connsiteX39" fmla="*/ 8589038 w 11269336"/>
              <a:gd name="connsiteY39" fmla="*/ 963892 h 2323145"/>
              <a:gd name="connsiteX40" fmla="*/ 8579950 w 11269336"/>
              <a:gd name="connsiteY40" fmla="*/ 960899 h 2323145"/>
              <a:gd name="connsiteX41" fmla="*/ 8579319 w 11269336"/>
              <a:gd name="connsiteY41" fmla="*/ 965630 h 2323145"/>
              <a:gd name="connsiteX42" fmla="*/ 8547429 w 11269336"/>
              <a:gd name="connsiteY42" fmla="*/ 984506 h 2323145"/>
              <a:gd name="connsiteX43" fmla="*/ 8478704 w 11269336"/>
              <a:gd name="connsiteY43" fmla="*/ 1025490 h 2323145"/>
              <a:gd name="connsiteX44" fmla="*/ 8461421 w 11269336"/>
              <a:gd name="connsiteY44" fmla="*/ 1035512 h 2323145"/>
              <a:gd name="connsiteX45" fmla="*/ 8445003 w 11269336"/>
              <a:gd name="connsiteY45" fmla="*/ 1036851 h 2323145"/>
              <a:gd name="connsiteX46" fmla="*/ 8357350 w 11269336"/>
              <a:gd name="connsiteY46" fmla="*/ 1060213 h 2323145"/>
              <a:gd name="connsiteX47" fmla="*/ 8335565 w 11269336"/>
              <a:gd name="connsiteY47" fmla="*/ 1061151 h 2323145"/>
              <a:gd name="connsiteX48" fmla="*/ 8325267 w 11269336"/>
              <a:gd name="connsiteY48" fmla="*/ 1055919 h 2323145"/>
              <a:gd name="connsiteX49" fmla="*/ 8293586 w 11269336"/>
              <a:gd name="connsiteY49" fmla="*/ 1076144 h 2323145"/>
              <a:gd name="connsiteX50" fmla="*/ 8242405 w 11269336"/>
              <a:gd name="connsiteY50" fmla="*/ 1095960 h 2323145"/>
              <a:gd name="connsiteX51" fmla="*/ 8197391 w 11269336"/>
              <a:gd name="connsiteY51" fmla="*/ 1107746 h 2323145"/>
              <a:gd name="connsiteX52" fmla="*/ 8081474 w 11269336"/>
              <a:gd name="connsiteY52" fmla="*/ 1130125 h 2323145"/>
              <a:gd name="connsiteX53" fmla="*/ 8053585 w 11269336"/>
              <a:gd name="connsiteY53" fmla="*/ 1129169 h 2323145"/>
              <a:gd name="connsiteX54" fmla="*/ 8038422 w 11269336"/>
              <a:gd name="connsiteY54" fmla="*/ 1119092 h 2323145"/>
              <a:gd name="connsiteX55" fmla="*/ 8029450 w 11269336"/>
              <a:gd name="connsiteY55" fmla="*/ 1125592 h 2323145"/>
              <a:gd name="connsiteX56" fmla="*/ 7959552 w 11269336"/>
              <a:gd name="connsiteY56" fmla="*/ 1140188 h 2323145"/>
              <a:gd name="connsiteX57" fmla="*/ 7914188 w 11269336"/>
              <a:gd name="connsiteY57" fmla="*/ 1150862 h 2323145"/>
              <a:gd name="connsiteX58" fmla="*/ 7914918 w 11269336"/>
              <a:gd name="connsiteY58" fmla="*/ 1168758 h 2323145"/>
              <a:gd name="connsiteX59" fmla="*/ 7875510 w 11269336"/>
              <a:gd name="connsiteY59" fmla="*/ 1183153 h 2323145"/>
              <a:gd name="connsiteX60" fmla="*/ 7829932 w 11269336"/>
              <a:gd name="connsiteY60" fmla="*/ 1180782 h 2323145"/>
              <a:gd name="connsiteX61" fmla="*/ 7779182 w 11269336"/>
              <a:gd name="connsiteY61" fmla="*/ 1192665 h 2323145"/>
              <a:gd name="connsiteX62" fmla="*/ 7748774 w 11269336"/>
              <a:gd name="connsiteY62" fmla="*/ 1199586 h 2323145"/>
              <a:gd name="connsiteX63" fmla="*/ 7671846 w 11269336"/>
              <a:gd name="connsiteY63" fmla="*/ 1231966 h 2323145"/>
              <a:gd name="connsiteX64" fmla="*/ 7554146 w 11269336"/>
              <a:gd name="connsiteY64" fmla="*/ 1319748 h 2323145"/>
              <a:gd name="connsiteX65" fmla="*/ 7515052 w 11269336"/>
              <a:gd name="connsiteY65" fmla="*/ 1336718 h 2323145"/>
              <a:gd name="connsiteX66" fmla="*/ 7507193 w 11269336"/>
              <a:gd name="connsiteY66" fmla="*/ 1334617 h 2323145"/>
              <a:gd name="connsiteX67" fmla="*/ 7461694 w 11269336"/>
              <a:gd name="connsiteY67" fmla="*/ 1375866 h 2323145"/>
              <a:gd name="connsiteX68" fmla="*/ 7377571 w 11269336"/>
              <a:gd name="connsiteY68" fmla="*/ 1400128 h 2323145"/>
              <a:gd name="connsiteX69" fmla="*/ 7311261 w 11269336"/>
              <a:gd name="connsiteY69" fmla="*/ 1412652 h 2323145"/>
              <a:gd name="connsiteX70" fmla="*/ 7275307 w 11269336"/>
              <a:gd name="connsiteY70" fmla="*/ 1422171 h 2323145"/>
              <a:gd name="connsiteX71" fmla="*/ 7247783 w 11269336"/>
              <a:gd name="connsiteY71" fmla="*/ 1426330 h 2323145"/>
              <a:gd name="connsiteX72" fmla="*/ 7185047 w 11269336"/>
              <a:gd name="connsiteY72" fmla="*/ 1451812 h 2323145"/>
              <a:gd name="connsiteX73" fmla="*/ 7084117 w 11269336"/>
              <a:gd name="connsiteY73" fmla="*/ 1500281 h 2323145"/>
              <a:gd name="connsiteX74" fmla="*/ 7062011 w 11269336"/>
              <a:gd name="connsiteY74" fmla="*/ 1509183 h 2323145"/>
              <a:gd name="connsiteX75" fmla="*/ 7040555 w 11269336"/>
              <a:gd name="connsiteY75" fmla="*/ 1511207 h 2323145"/>
              <a:gd name="connsiteX76" fmla="*/ 7033438 w 11269336"/>
              <a:gd name="connsiteY76" fmla="*/ 1506772 h 2323145"/>
              <a:gd name="connsiteX77" fmla="*/ 7020886 w 11269336"/>
              <a:gd name="connsiteY77" fmla="*/ 1510764 h 2323145"/>
              <a:gd name="connsiteX78" fmla="*/ 7017033 w 11269336"/>
              <a:gd name="connsiteY78" fmla="*/ 1510650 h 2323145"/>
              <a:gd name="connsiteX79" fmla="*/ 6995460 w 11269336"/>
              <a:gd name="connsiteY79" fmla="*/ 1511173 h 2323145"/>
              <a:gd name="connsiteX80" fmla="*/ 6962144 w 11269336"/>
              <a:gd name="connsiteY80" fmla="*/ 1541508 h 2323145"/>
              <a:gd name="connsiteX81" fmla="*/ 6910674 w 11269336"/>
              <a:gd name="connsiteY81" fmla="*/ 1554793 h 2323145"/>
              <a:gd name="connsiteX82" fmla="*/ 6732152 w 11269336"/>
              <a:gd name="connsiteY82" fmla="*/ 1642538 h 2323145"/>
              <a:gd name="connsiteX83" fmla="*/ 6694106 w 11269336"/>
              <a:gd name="connsiteY83" fmla="*/ 1632377 h 2323145"/>
              <a:gd name="connsiteX84" fmla="*/ 6617223 w 11269336"/>
              <a:gd name="connsiteY84" fmla="*/ 1659889 h 2323145"/>
              <a:gd name="connsiteX85" fmla="*/ 6521138 w 11269336"/>
              <a:gd name="connsiteY85" fmla="*/ 1744340 h 2323145"/>
              <a:gd name="connsiteX86" fmla="*/ 6380677 w 11269336"/>
              <a:gd name="connsiteY86" fmla="*/ 1796883 h 2323145"/>
              <a:gd name="connsiteX87" fmla="*/ 6374897 w 11269336"/>
              <a:gd name="connsiteY87" fmla="*/ 1809910 h 2323145"/>
              <a:gd name="connsiteX88" fmla="*/ 6364545 w 11269336"/>
              <a:gd name="connsiteY88" fmla="*/ 1820090 h 2323145"/>
              <a:gd name="connsiteX89" fmla="*/ 6362126 w 11269336"/>
              <a:gd name="connsiteY89" fmla="*/ 1819991 h 2323145"/>
              <a:gd name="connsiteX90" fmla="*/ 6346673 w 11269336"/>
              <a:gd name="connsiteY90" fmla="*/ 1827824 h 2323145"/>
              <a:gd name="connsiteX91" fmla="*/ 6345588 w 11269336"/>
              <a:gd name="connsiteY91" fmla="*/ 1832232 h 2323145"/>
              <a:gd name="connsiteX92" fmla="*/ 6335708 w 11269336"/>
              <a:gd name="connsiteY92" fmla="*/ 1838451 h 2323145"/>
              <a:gd name="connsiteX93" fmla="*/ 6318182 w 11269336"/>
              <a:gd name="connsiteY93" fmla="*/ 1852975 h 2323145"/>
              <a:gd name="connsiteX94" fmla="*/ 6313084 w 11269336"/>
              <a:gd name="connsiteY94" fmla="*/ 1853561 h 2323145"/>
              <a:gd name="connsiteX95" fmla="*/ 6283816 w 11269336"/>
              <a:gd name="connsiteY95" fmla="*/ 1872148 h 2323145"/>
              <a:gd name="connsiteX96" fmla="*/ 6282550 w 11269336"/>
              <a:gd name="connsiteY96" fmla="*/ 1871392 h 2323145"/>
              <a:gd name="connsiteX97" fmla="*/ 6270527 w 11269336"/>
              <a:gd name="connsiteY97" fmla="*/ 1872208 h 2323145"/>
              <a:gd name="connsiteX98" fmla="*/ 6249518 w 11269336"/>
              <a:gd name="connsiteY98" fmla="*/ 1876079 h 2323145"/>
              <a:gd name="connsiteX99" fmla="*/ 6190386 w 11269336"/>
              <a:gd name="connsiteY99" fmla="*/ 1872478 h 2323145"/>
              <a:gd name="connsiteX100" fmla="*/ 6159777 w 11269336"/>
              <a:gd name="connsiteY100" fmla="*/ 1891745 h 2323145"/>
              <a:gd name="connsiteX101" fmla="*/ 6153131 w 11269336"/>
              <a:gd name="connsiteY101" fmla="*/ 1895079 h 2323145"/>
              <a:gd name="connsiteX102" fmla="*/ 6152798 w 11269336"/>
              <a:gd name="connsiteY102" fmla="*/ 1894920 h 2323145"/>
              <a:gd name="connsiteX103" fmla="*/ 6145388 w 11269336"/>
              <a:gd name="connsiteY103" fmla="*/ 1897990 h 2323145"/>
              <a:gd name="connsiteX104" fmla="*/ 6141014 w 11269336"/>
              <a:gd name="connsiteY104" fmla="*/ 1901155 h 2323145"/>
              <a:gd name="connsiteX105" fmla="*/ 6128122 w 11269336"/>
              <a:gd name="connsiteY105" fmla="*/ 1907623 h 2323145"/>
              <a:gd name="connsiteX106" fmla="*/ 6122351 w 11269336"/>
              <a:gd name="connsiteY106" fmla="*/ 1908359 h 2323145"/>
              <a:gd name="connsiteX107" fmla="*/ 6064750 w 11269336"/>
              <a:gd name="connsiteY107" fmla="*/ 1896394 h 2323145"/>
              <a:gd name="connsiteX108" fmla="*/ 5964230 w 11269336"/>
              <a:gd name="connsiteY108" fmla="*/ 1910038 h 2323145"/>
              <a:gd name="connsiteX109" fmla="*/ 5865399 w 11269336"/>
              <a:gd name="connsiteY109" fmla="*/ 1926966 h 2323145"/>
              <a:gd name="connsiteX110" fmla="*/ 5829951 w 11269336"/>
              <a:gd name="connsiteY110" fmla="*/ 1934755 h 2323145"/>
              <a:gd name="connsiteX111" fmla="*/ 5765285 w 11269336"/>
              <a:gd name="connsiteY111" fmla="*/ 1941322 h 2323145"/>
              <a:gd name="connsiteX112" fmla="*/ 5734750 w 11269336"/>
              <a:gd name="connsiteY112" fmla="*/ 1939793 h 2323145"/>
              <a:gd name="connsiteX113" fmla="*/ 5733569 w 11269336"/>
              <a:gd name="connsiteY113" fmla="*/ 1940505 h 2323145"/>
              <a:gd name="connsiteX114" fmla="*/ 5730329 w 11269336"/>
              <a:gd name="connsiteY114" fmla="*/ 1937845 h 2323145"/>
              <a:gd name="connsiteX115" fmla="*/ 5724661 w 11269336"/>
              <a:gd name="connsiteY115" fmla="*/ 1937455 h 2323145"/>
              <a:gd name="connsiteX116" fmla="*/ 5710186 w 11269336"/>
              <a:gd name="connsiteY116" fmla="*/ 1941370 h 2323145"/>
              <a:gd name="connsiteX117" fmla="*/ 5704910 w 11269336"/>
              <a:gd name="connsiteY117" fmla="*/ 1943663 h 2323145"/>
              <a:gd name="connsiteX118" fmla="*/ 5696836 w 11269336"/>
              <a:gd name="connsiteY118" fmla="*/ 1945271 h 2323145"/>
              <a:gd name="connsiteX119" fmla="*/ 5696583 w 11269336"/>
              <a:gd name="connsiteY119" fmla="*/ 1945050 h 2323145"/>
              <a:gd name="connsiteX120" fmla="*/ 5689123 w 11269336"/>
              <a:gd name="connsiteY120" fmla="*/ 1947067 h 2323145"/>
              <a:gd name="connsiteX121" fmla="*/ 5653291 w 11269336"/>
              <a:gd name="connsiteY121" fmla="*/ 1960245 h 2323145"/>
              <a:gd name="connsiteX122" fmla="*/ 5599385 w 11269336"/>
              <a:gd name="connsiteY122" fmla="*/ 1945198 h 2323145"/>
              <a:gd name="connsiteX123" fmla="*/ 5578300 w 11269336"/>
              <a:gd name="connsiteY123" fmla="*/ 1944963 h 2323145"/>
              <a:gd name="connsiteX124" fmla="*/ 5566758 w 11269336"/>
              <a:gd name="connsiteY124" fmla="*/ 1943441 h 2323145"/>
              <a:gd name="connsiteX125" fmla="*/ 5565857 w 11269336"/>
              <a:gd name="connsiteY125" fmla="*/ 1942445 h 2323145"/>
              <a:gd name="connsiteX126" fmla="*/ 5531534 w 11269336"/>
              <a:gd name="connsiteY126" fmla="*/ 1955208 h 2323145"/>
              <a:gd name="connsiteX127" fmla="*/ 5526552 w 11269336"/>
              <a:gd name="connsiteY127" fmla="*/ 1954799 h 2323145"/>
              <a:gd name="connsiteX128" fmla="*/ 5504723 w 11269336"/>
              <a:gd name="connsiteY128" fmla="*/ 1965811 h 2323145"/>
              <a:gd name="connsiteX129" fmla="*/ 5493156 w 11269336"/>
              <a:gd name="connsiteY129" fmla="*/ 1970063 h 2323145"/>
              <a:gd name="connsiteX130" fmla="*/ 5490486 w 11269336"/>
              <a:gd name="connsiteY130" fmla="*/ 1974227 h 2323145"/>
              <a:gd name="connsiteX131" fmla="*/ 5473107 w 11269336"/>
              <a:gd name="connsiteY131" fmla="*/ 1979001 h 2323145"/>
              <a:gd name="connsiteX132" fmla="*/ 5470885 w 11269336"/>
              <a:gd name="connsiteY132" fmla="*/ 1978432 h 2323145"/>
              <a:gd name="connsiteX133" fmla="*/ 5457393 w 11269336"/>
              <a:gd name="connsiteY133" fmla="*/ 1986525 h 2323145"/>
              <a:gd name="connsiteX134" fmla="*/ 5447102 w 11269336"/>
              <a:gd name="connsiteY134" fmla="*/ 1998329 h 2323145"/>
              <a:gd name="connsiteX135" fmla="*/ 5159151 w 11269336"/>
              <a:gd name="connsiteY135" fmla="*/ 2029640 h 2323145"/>
              <a:gd name="connsiteX136" fmla="*/ 5041688 w 11269336"/>
              <a:gd name="connsiteY136" fmla="*/ 2022334 h 2323145"/>
              <a:gd name="connsiteX137" fmla="*/ 4860988 w 11269336"/>
              <a:gd name="connsiteY137" fmla="*/ 2135698 h 2323145"/>
              <a:gd name="connsiteX138" fmla="*/ 4807902 w 11269336"/>
              <a:gd name="connsiteY138" fmla="*/ 2138894 h 2323145"/>
              <a:gd name="connsiteX139" fmla="*/ 4765388 w 11269336"/>
              <a:gd name="connsiteY139" fmla="*/ 2162525 h 2323145"/>
              <a:gd name="connsiteX140" fmla="*/ 4745033 w 11269336"/>
              <a:gd name="connsiteY140" fmla="*/ 2158859 h 2323145"/>
              <a:gd name="connsiteX141" fmla="*/ 4741475 w 11269336"/>
              <a:gd name="connsiteY141" fmla="*/ 2157998 h 2323145"/>
              <a:gd name="connsiteX142" fmla="*/ 4728247 w 11269336"/>
              <a:gd name="connsiteY142" fmla="*/ 2159526 h 2323145"/>
              <a:gd name="connsiteX143" fmla="*/ 4723263 w 11269336"/>
              <a:gd name="connsiteY143" fmla="*/ 2153742 h 2323145"/>
              <a:gd name="connsiteX144" fmla="*/ 4702453 w 11269336"/>
              <a:gd name="connsiteY144" fmla="*/ 2151586 h 2323145"/>
              <a:gd name="connsiteX145" fmla="*/ 4678455 w 11269336"/>
              <a:gd name="connsiteY145" fmla="*/ 2156131 h 2323145"/>
              <a:gd name="connsiteX146" fmla="*/ 4593061 w 11269336"/>
              <a:gd name="connsiteY146" fmla="*/ 2171597 h 2323145"/>
              <a:gd name="connsiteX147" fmla="*/ 4579902 w 11269336"/>
              <a:gd name="connsiteY147" fmla="*/ 2177927 h 2323145"/>
              <a:gd name="connsiteX148" fmla="*/ 4533444 w 11269336"/>
              <a:gd name="connsiteY148" fmla="*/ 2181200 h 2323145"/>
              <a:gd name="connsiteX149" fmla="*/ 4492832 w 11269336"/>
              <a:gd name="connsiteY149" fmla="*/ 2188033 h 2323145"/>
              <a:gd name="connsiteX150" fmla="*/ 4467257 w 11269336"/>
              <a:gd name="connsiteY150" fmla="*/ 2196121 h 2323145"/>
              <a:gd name="connsiteX151" fmla="*/ 4459937 w 11269336"/>
              <a:gd name="connsiteY151" fmla="*/ 2195182 h 2323145"/>
              <a:gd name="connsiteX152" fmla="*/ 4433312 w 11269336"/>
              <a:gd name="connsiteY152" fmla="*/ 2199004 h 2323145"/>
              <a:gd name="connsiteX153" fmla="*/ 4420601 w 11269336"/>
              <a:gd name="connsiteY153" fmla="*/ 2205158 h 2323145"/>
              <a:gd name="connsiteX154" fmla="*/ 4405765 w 11269336"/>
              <a:gd name="connsiteY154" fmla="*/ 2199902 h 2323145"/>
              <a:gd name="connsiteX155" fmla="*/ 4401354 w 11269336"/>
              <a:gd name="connsiteY155" fmla="*/ 2194745 h 2323145"/>
              <a:gd name="connsiteX156" fmla="*/ 4383151 w 11269336"/>
              <a:gd name="connsiteY156" fmla="*/ 2201140 h 2323145"/>
              <a:gd name="connsiteX157" fmla="*/ 4366646 w 11269336"/>
              <a:gd name="connsiteY157" fmla="*/ 2198564 h 2323145"/>
              <a:gd name="connsiteX158" fmla="*/ 4354009 w 11269336"/>
              <a:gd name="connsiteY158" fmla="*/ 2204984 h 2323145"/>
              <a:gd name="connsiteX159" fmla="*/ 4348284 w 11269336"/>
              <a:gd name="connsiteY159" fmla="*/ 2205270 h 2323145"/>
              <a:gd name="connsiteX160" fmla="*/ 4333906 w 11269336"/>
              <a:gd name="connsiteY160" fmla="*/ 2205251 h 2323145"/>
              <a:gd name="connsiteX161" fmla="*/ 4308819 w 11269336"/>
              <a:gd name="connsiteY161" fmla="*/ 2203822 h 2323145"/>
              <a:gd name="connsiteX162" fmla="*/ 4301210 w 11269336"/>
              <a:gd name="connsiteY162" fmla="*/ 2204456 h 2323145"/>
              <a:gd name="connsiteX163" fmla="*/ 4283095 w 11269336"/>
              <a:gd name="connsiteY163" fmla="*/ 2198177 h 2323145"/>
              <a:gd name="connsiteX164" fmla="*/ 4250119 w 11269336"/>
              <a:gd name="connsiteY164" fmla="*/ 2196342 h 2323145"/>
              <a:gd name="connsiteX165" fmla="*/ 4189203 w 11269336"/>
              <a:gd name="connsiteY165" fmla="*/ 2178994 h 2323145"/>
              <a:gd name="connsiteX166" fmla="*/ 4154035 w 11269336"/>
              <a:gd name="connsiteY166" fmla="*/ 2171950 h 2323145"/>
              <a:gd name="connsiteX167" fmla="*/ 4129569 w 11269336"/>
              <a:gd name="connsiteY167" fmla="*/ 2163850 h 2323145"/>
              <a:gd name="connsiteX168" fmla="*/ 4061250 w 11269336"/>
              <a:gd name="connsiteY168" fmla="*/ 2159236 h 2323145"/>
              <a:gd name="connsiteX169" fmla="*/ 3945480 w 11269336"/>
              <a:gd name="connsiteY169" fmla="*/ 2158279 h 2323145"/>
              <a:gd name="connsiteX170" fmla="*/ 3921468 w 11269336"/>
              <a:gd name="connsiteY170" fmla="*/ 2156588 h 2323145"/>
              <a:gd name="connsiteX171" fmla="*/ 3903348 w 11269336"/>
              <a:gd name="connsiteY171" fmla="*/ 2149220 h 2323145"/>
              <a:gd name="connsiteX172" fmla="*/ 3901342 w 11269336"/>
              <a:gd name="connsiteY172" fmla="*/ 2142355 h 2323145"/>
              <a:gd name="connsiteX173" fmla="*/ 3888539 w 11269336"/>
              <a:gd name="connsiteY173" fmla="*/ 2140476 h 2323145"/>
              <a:gd name="connsiteX174" fmla="*/ 3885662 w 11269336"/>
              <a:gd name="connsiteY174" fmla="*/ 2138740 h 2323145"/>
              <a:gd name="connsiteX175" fmla="*/ 3868627 w 11269336"/>
              <a:gd name="connsiteY175" fmla="*/ 2130023 h 2323145"/>
              <a:gd name="connsiteX176" fmla="*/ 3819177 w 11269336"/>
              <a:gd name="connsiteY176" fmla="*/ 2142111 h 2323145"/>
              <a:gd name="connsiteX177" fmla="*/ 3769100 w 11269336"/>
              <a:gd name="connsiteY177" fmla="*/ 2131731 h 2323145"/>
              <a:gd name="connsiteX178" fmla="*/ 3562752 w 11269336"/>
              <a:gd name="connsiteY178" fmla="*/ 2131785 h 2323145"/>
              <a:gd name="connsiteX179" fmla="*/ 3541402 w 11269336"/>
              <a:gd name="connsiteY179" fmla="*/ 2106821 h 2323145"/>
              <a:gd name="connsiteX180" fmla="*/ 3365341 w 11269336"/>
              <a:gd name="connsiteY180" fmla="*/ 2077638 h 2323145"/>
              <a:gd name="connsiteX181" fmla="*/ 3170922 w 11269336"/>
              <a:gd name="connsiteY181" fmla="*/ 2115957 h 2323145"/>
              <a:gd name="connsiteX182" fmla="*/ 3156256 w 11269336"/>
              <a:gd name="connsiteY182" fmla="*/ 2124773 h 2323145"/>
              <a:gd name="connsiteX183" fmla="*/ 3140298 w 11269336"/>
              <a:gd name="connsiteY183" fmla="*/ 2129182 h 2323145"/>
              <a:gd name="connsiteX184" fmla="*/ 3138514 w 11269336"/>
              <a:gd name="connsiteY184" fmla="*/ 2128069 h 2323145"/>
              <a:gd name="connsiteX185" fmla="*/ 3120467 w 11269336"/>
              <a:gd name="connsiteY185" fmla="*/ 2128281 h 2323145"/>
              <a:gd name="connsiteX186" fmla="*/ 3116175 w 11269336"/>
              <a:gd name="connsiteY186" fmla="*/ 2131633 h 2323145"/>
              <a:gd name="connsiteX187" fmla="*/ 3103685 w 11269336"/>
              <a:gd name="connsiteY187" fmla="*/ 2132814 h 2323145"/>
              <a:gd name="connsiteX188" fmla="*/ 3078794 w 11269336"/>
              <a:gd name="connsiteY188" fmla="*/ 2137935 h 2323145"/>
              <a:gd name="connsiteX189" fmla="*/ 3074407 w 11269336"/>
              <a:gd name="connsiteY189" fmla="*/ 2136274 h 2323145"/>
              <a:gd name="connsiteX190" fmla="*/ 3037285 w 11269336"/>
              <a:gd name="connsiteY190" fmla="*/ 2139919 h 2323145"/>
              <a:gd name="connsiteX191" fmla="*/ 3036901 w 11269336"/>
              <a:gd name="connsiteY191" fmla="*/ 2138726 h 2323145"/>
              <a:gd name="connsiteX192" fmla="*/ 3026996 w 11269336"/>
              <a:gd name="connsiteY192" fmla="*/ 2134322 h 2323145"/>
              <a:gd name="connsiteX193" fmla="*/ 3007772 w 11269336"/>
              <a:gd name="connsiteY193" fmla="*/ 2128742 h 2323145"/>
              <a:gd name="connsiteX194" fmla="*/ 2965030 w 11269336"/>
              <a:gd name="connsiteY194" fmla="*/ 2100494 h 2323145"/>
              <a:gd name="connsiteX195" fmla="*/ 2926342 w 11269336"/>
              <a:gd name="connsiteY195" fmla="*/ 2104155 h 2323145"/>
              <a:gd name="connsiteX196" fmla="*/ 2918608 w 11269336"/>
              <a:gd name="connsiteY196" fmla="*/ 2104215 h 2323145"/>
              <a:gd name="connsiteX197" fmla="*/ 2918475 w 11269336"/>
              <a:gd name="connsiteY197" fmla="*/ 2103937 h 2323145"/>
              <a:gd name="connsiteX198" fmla="*/ 2910360 w 11269336"/>
              <a:gd name="connsiteY198" fmla="*/ 2103444 h 2323145"/>
              <a:gd name="connsiteX199" fmla="*/ 2904507 w 11269336"/>
              <a:gd name="connsiteY199" fmla="*/ 2104326 h 2323145"/>
              <a:gd name="connsiteX200" fmla="*/ 2889503 w 11269336"/>
              <a:gd name="connsiteY200" fmla="*/ 2104443 h 2323145"/>
              <a:gd name="connsiteX201" fmla="*/ 2884480 w 11269336"/>
              <a:gd name="connsiteY201" fmla="*/ 2102626 h 2323145"/>
              <a:gd name="connsiteX202" fmla="*/ 2882689 w 11269336"/>
              <a:gd name="connsiteY202" fmla="*/ 2099228 h 2323145"/>
              <a:gd name="connsiteX203" fmla="*/ 2881291 w 11269336"/>
              <a:gd name="connsiteY203" fmla="*/ 2099618 h 2323145"/>
              <a:gd name="connsiteX204" fmla="*/ 2853979 w 11269336"/>
              <a:gd name="connsiteY204" fmla="*/ 2090388 h 2323145"/>
              <a:gd name="connsiteX205" fmla="*/ 2791790 w 11269336"/>
              <a:gd name="connsiteY205" fmla="*/ 2080332 h 2323145"/>
              <a:gd name="connsiteX206" fmla="*/ 2755844 w 11269336"/>
              <a:gd name="connsiteY206" fmla="*/ 2078874 h 2323145"/>
              <a:gd name="connsiteX207" fmla="*/ 2657742 w 11269336"/>
              <a:gd name="connsiteY207" fmla="*/ 2070179 h 2323145"/>
              <a:gd name="connsiteX208" fmla="*/ 2559549 w 11269336"/>
              <a:gd name="connsiteY208" fmla="*/ 2057873 h 2323145"/>
              <a:gd name="connsiteX209" fmla="*/ 2512054 w 11269336"/>
              <a:gd name="connsiteY209" fmla="*/ 2031671 h 2323145"/>
              <a:gd name="connsiteX210" fmla="*/ 2506437 w 11269336"/>
              <a:gd name="connsiteY210" fmla="*/ 2030918 h 2323145"/>
              <a:gd name="connsiteX211" fmla="*/ 2491752 w 11269336"/>
              <a:gd name="connsiteY211" fmla="*/ 2033906 h 2323145"/>
              <a:gd name="connsiteX212" fmla="*/ 2486338 w 11269336"/>
              <a:gd name="connsiteY212" fmla="*/ 2035862 h 2323145"/>
              <a:gd name="connsiteX213" fmla="*/ 2478186 w 11269336"/>
              <a:gd name="connsiteY213" fmla="*/ 2036953 h 2323145"/>
              <a:gd name="connsiteX214" fmla="*/ 2477950 w 11269336"/>
              <a:gd name="connsiteY214" fmla="*/ 2036715 h 2323145"/>
              <a:gd name="connsiteX215" fmla="*/ 2470381 w 11269336"/>
              <a:gd name="connsiteY215" fmla="*/ 2038256 h 2323145"/>
              <a:gd name="connsiteX216" fmla="*/ 2433781 w 11269336"/>
              <a:gd name="connsiteY216" fmla="*/ 2049140 h 2323145"/>
              <a:gd name="connsiteX217" fmla="*/ 2381172 w 11269336"/>
              <a:gd name="connsiteY217" fmla="*/ 2030645 h 2323145"/>
              <a:gd name="connsiteX218" fmla="*/ 2360198 w 11269336"/>
              <a:gd name="connsiteY218" fmla="*/ 2029059 h 2323145"/>
              <a:gd name="connsiteX219" fmla="*/ 2348815 w 11269336"/>
              <a:gd name="connsiteY219" fmla="*/ 2026798 h 2323145"/>
              <a:gd name="connsiteX220" fmla="*/ 2347988 w 11269336"/>
              <a:gd name="connsiteY220" fmla="*/ 2025745 h 2323145"/>
              <a:gd name="connsiteX221" fmla="*/ 2312920 w 11269336"/>
              <a:gd name="connsiteY221" fmla="*/ 2036311 h 2323145"/>
              <a:gd name="connsiteX222" fmla="*/ 2307986 w 11269336"/>
              <a:gd name="connsiteY222" fmla="*/ 2035583 h 2323145"/>
              <a:gd name="connsiteX223" fmla="*/ 2285481 w 11269336"/>
              <a:gd name="connsiteY223" fmla="*/ 2045197 h 2323145"/>
              <a:gd name="connsiteX224" fmla="*/ 2273666 w 11269336"/>
              <a:gd name="connsiteY224" fmla="*/ 2048710 h 2323145"/>
              <a:gd name="connsiteX225" fmla="*/ 2270719 w 11269336"/>
              <a:gd name="connsiteY225" fmla="*/ 2052702 h 2323145"/>
              <a:gd name="connsiteX226" fmla="*/ 2253080 w 11269336"/>
              <a:gd name="connsiteY226" fmla="*/ 2056363 h 2323145"/>
              <a:gd name="connsiteX227" fmla="*/ 2250906 w 11269336"/>
              <a:gd name="connsiteY227" fmla="*/ 2055654 h 2323145"/>
              <a:gd name="connsiteX228" fmla="*/ 2236905 w 11269336"/>
              <a:gd name="connsiteY228" fmla="*/ 2062882 h 2323145"/>
              <a:gd name="connsiteX229" fmla="*/ 2225830 w 11269336"/>
              <a:gd name="connsiteY229" fmla="*/ 2074027 h 2323145"/>
              <a:gd name="connsiteX230" fmla="*/ 2073776 w 11269336"/>
              <a:gd name="connsiteY230" fmla="*/ 2089244 h 2323145"/>
              <a:gd name="connsiteX231" fmla="*/ 1948256 w 11269336"/>
              <a:gd name="connsiteY231" fmla="*/ 2146616 h 2323145"/>
              <a:gd name="connsiteX232" fmla="*/ 1865582 w 11269336"/>
              <a:gd name="connsiteY232" fmla="*/ 2153738 h 2323145"/>
              <a:gd name="connsiteX233" fmla="*/ 1835210 w 11269336"/>
              <a:gd name="connsiteY233" fmla="*/ 2134244 h 2323145"/>
              <a:gd name="connsiteX234" fmla="*/ 1632661 w 11269336"/>
              <a:gd name="connsiteY234" fmla="*/ 2173882 h 2323145"/>
              <a:gd name="connsiteX235" fmla="*/ 1579590 w 11269336"/>
              <a:gd name="connsiteY235" fmla="*/ 2173680 h 2323145"/>
              <a:gd name="connsiteX236" fmla="*/ 1535601 w 11269336"/>
              <a:gd name="connsiteY236" fmla="*/ 2194590 h 2323145"/>
              <a:gd name="connsiteX237" fmla="*/ 1515594 w 11269336"/>
              <a:gd name="connsiteY237" fmla="*/ 2189622 h 2323145"/>
              <a:gd name="connsiteX238" fmla="*/ 1512113 w 11269336"/>
              <a:gd name="connsiteY238" fmla="*/ 2188534 h 2323145"/>
              <a:gd name="connsiteX239" fmla="*/ 1498838 w 11269336"/>
              <a:gd name="connsiteY239" fmla="*/ 2189213 h 2323145"/>
              <a:gd name="connsiteX240" fmla="*/ 1494279 w 11269336"/>
              <a:gd name="connsiteY240" fmla="*/ 2183112 h 2323145"/>
              <a:gd name="connsiteX241" fmla="*/ 1473714 w 11269336"/>
              <a:gd name="connsiteY241" fmla="*/ 2179625 h 2323145"/>
              <a:gd name="connsiteX242" fmla="*/ 1449503 w 11269336"/>
              <a:gd name="connsiteY242" fmla="*/ 2182633 h 2323145"/>
              <a:gd name="connsiteX243" fmla="*/ 1266687 w 11269336"/>
              <a:gd name="connsiteY243" fmla="*/ 2212688 h 2323145"/>
              <a:gd name="connsiteX244" fmla="*/ 1239614 w 11269336"/>
              <a:gd name="connsiteY244" fmla="*/ 2209727 h 2323145"/>
              <a:gd name="connsiteX245" fmla="*/ 1202436 w 11269336"/>
              <a:gd name="connsiteY245" fmla="*/ 2209817 h 2323145"/>
              <a:gd name="connsiteX246" fmla="*/ 1136097 w 11269336"/>
              <a:gd name="connsiteY246" fmla="*/ 2205112 h 2323145"/>
              <a:gd name="connsiteX247" fmla="*/ 988232 w 11269336"/>
              <a:gd name="connsiteY247" fmla="*/ 2235635 h 2323145"/>
              <a:gd name="connsiteX248" fmla="*/ 981959 w 11269336"/>
              <a:gd name="connsiteY248" fmla="*/ 2231607 h 2323145"/>
              <a:gd name="connsiteX249" fmla="*/ 938600 w 11269336"/>
              <a:gd name="connsiteY249" fmla="*/ 2238113 h 2323145"/>
              <a:gd name="connsiteX250" fmla="*/ 791788 w 11269336"/>
              <a:gd name="connsiteY250" fmla="*/ 2293224 h 2323145"/>
              <a:gd name="connsiteX251" fmla="*/ 706914 w 11269336"/>
              <a:gd name="connsiteY251" fmla="*/ 2305046 h 2323145"/>
              <a:gd name="connsiteX252" fmla="*/ 675971 w 11269336"/>
              <a:gd name="connsiteY252" fmla="*/ 2304030 h 2323145"/>
              <a:gd name="connsiteX253" fmla="*/ 624180 w 11269336"/>
              <a:gd name="connsiteY253" fmla="*/ 2302650 h 2323145"/>
              <a:gd name="connsiteX254" fmla="*/ 583453 w 11269336"/>
              <a:gd name="connsiteY254" fmla="*/ 2288788 h 2323145"/>
              <a:gd name="connsiteX255" fmla="*/ 540946 w 11269336"/>
              <a:gd name="connsiteY255" fmla="*/ 2292721 h 2323145"/>
              <a:gd name="connsiteX256" fmla="*/ 533680 w 11269336"/>
              <a:gd name="connsiteY256" fmla="*/ 2310233 h 2323145"/>
              <a:gd name="connsiteX257" fmla="*/ 487366 w 11269336"/>
              <a:gd name="connsiteY257" fmla="*/ 2309053 h 2323145"/>
              <a:gd name="connsiteX258" fmla="*/ 416820 w 11269336"/>
              <a:gd name="connsiteY258" fmla="*/ 2305443 h 2323145"/>
              <a:gd name="connsiteX259" fmla="*/ 376805 w 11269336"/>
              <a:gd name="connsiteY259" fmla="*/ 2307647 h 2323145"/>
              <a:gd name="connsiteX260" fmla="*/ 266777 w 11269336"/>
              <a:gd name="connsiteY260" fmla="*/ 2309012 h 2323145"/>
              <a:gd name="connsiteX261" fmla="*/ 156013 w 11269336"/>
              <a:gd name="connsiteY261" fmla="*/ 2306832 h 2323145"/>
              <a:gd name="connsiteX262" fmla="*/ 87258 w 11269336"/>
              <a:gd name="connsiteY262" fmla="*/ 2285511 h 2323145"/>
              <a:gd name="connsiteX263" fmla="*/ 23798 w 11269336"/>
              <a:gd name="connsiteY263" fmla="*/ 2281822 h 2323145"/>
              <a:gd name="connsiteX264" fmla="*/ 0 w 11269336"/>
              <a:gd name="connsiteY264" fmla="*/ 2285369 h 2323145"/>
              <a:gd name="connsiteX265" fmla="*/ 0 w 11269336"/>
              <a:gd name="connsiteY265"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263254 w 11269336"/>
              <a:gd name="connsiteY20" fmla="*/ 645662 h 2323145"/>
              <a:gd name="connsiteX21" fmla="*/ 9162278 w 11269336"/>
              <a:gd name="connsiteY21" fmla="*/ 704724 h 2323145"/>
              <a:gd name="connsiteX22" fmla="*/ 8977138 w 11269336"/>
              <a:gd name="connsiteY22" fmla="*/ 774970 h 2323145"/>
              <a:gd name="connsiteX23" fmla="*/ 8947030 w 11269336"/>
              <a:gd name="connsiteY23" fmla="*/ 814934 h 2323145"/>
              <a:gd name="connsiteX24" fmla="*/ 8914746 w 11269336"/>
              <a:gd name="connsiteY24" fmla="*/ 826428 h 2323145"/>
              <a:gd name="connsiteX25" fmla="*/ 8917778 w 11269336"/>
              <a:gd name="connsiteY25" fmla="*/ 835198 h 2323145"/>
              <a:gd name="connsiteX26" fmla="*/ 8905560 w 11269336"/>
              <a:gd name="connsiteY26" fmla="*/ 838358 h 2323145"/>
              <a:gd name="connsiteX27" fmla="*/ 8897564 w 11269336"/>
              <a:gd name="connsiteY27" fmla="*/ 834287 h 2323145"/>
              <a:gd name="connsiteX28" fmla="*/ 8878040 w 11269336"/>
              <a:gd name="connsiteY28" fmla="*/ 844150 h 2323145"/>
              <a:gd name="connsiteX29" fmla="*/ 8882654 w 11269336"/>
              <a:gd name="connsiteY29" fmla="*/ 892768 h 2323145"/>
              <a:gd name="connsiteX30" fmla="*/ 8795998 w 11269336"/>
              <a:gd name="connsiteY30" fmla="*/ 863337 h 2323145"/>
              <a:gd name="connsiteX31" fmla="*/ 8776970 w 11269336"/>
              <a:gd name="connsiteY31" fmla="*/ 885177 h 2323145"/>
              <a:gd name="connsiteX32" fmla="*/ 8755719 w 11269336"/>
              <a:gd name="connsiteY32" fmla="*/ 889754 h 2323145"/>
              <a:gd name="connsiteX33" fmla="*/ 8743257 w 11269336"/>
              <a:gd name="connsiteY33" fmla="*/ 904723 h 2323145"/>
              <a:gd name="connsiteX34" fmla="*/ 8721366 w 11269336"/>
              <a:gd name="connsiteY34" fmla="*/ 904711 h 2323145"/>
              <a:gd name="connsiteX35" fmla="*/ 8678353 w 11269336"/>
              <a:gd name="connsiteY35" fmla="*/ 926318 h 2323145"/>
              <a:gd name="connsiteX36" fmla="*/ 8636849 w 11269336"/>
              <a:gd name="connsiteY36" fmla="*/ 937900 h 2323145"/>
              <a:gd name="connsiteX37" fmla="*/ 8620213 w 11269336"/>
              <a:gd name="connsiteY37" fmla="*/ 943068 h 2323145"/>
              <a:gd name="connsiteX38" fmla="*/ 8612581 w 11269336"/>
              <a:gd name="connsiteY38" fmla="*/ 952695 h 2323145"/>
              <a:gd name="connsiteX39" fmla="*/ 8589038 w 11269336"/>
              <a:gd name="connsiteY39" fmla="*/ 963892 h 2323145"/>
              <a:gd name="connsiteX40" fmla="*/ 8579950 w 11269336"/>
              <a:gd name="connsiteY40" fmla="*/ 960899 h 2323145"/>
              <a:gd name="connsiteX41" fmla="*/ 8579319 w 11269336"/>
              <a:gd name="connsiteY41" fmla="*/ 965630 h 2323145"/>
              <a:gd name="connsiteX42" fmla="*/ 8547429 w 11269336"/>
              <a:gd name="connsiteY42" fmla="*/ 984506 h 2323145"/>
              <a:gd name="connsiteX43" fmla="*/ 8478704 w 11269336"/>
              <a:gd name="connsiteY43" fmla="*/ 1025490 h 2323145"/>
              <a:gd name="connsiteX44" fmla="*/ 8461421 w 11269336"/>
              <a:gd name="connsiteY44" fmla="*/ 1035512 h 2323145"/>
              <a:gd name="connsiteX45" fmla="*/ 8445003 w 11269336"/>
              <a:gd name="connsiteY45" fmla="*/ 1036851 h 2323145"/>
              <a:gd name="connsiteX46" fmla="*/ 8357350 w 11269336"/>
              <a:gd name="connsiteY46" fmla="*/ 1060213 h 2323145"/>
              <a:gd name="connsiteX47" fmla="*/ 8335565 w 11269336"/>
              <a:gd name="connsiteY47" fmla="*/ 1061151 h 2323145"/>
              <a:gd name="connsiteX48" fmla="*/ 8325267 w 11269336"/>
              <a:gd name="connsiteY48" fmla="*/ 1055919 h 2323145"/>
              <a:gd name="connsiteX49" fmla="*/ 8293586 w 11269336"/>
              <a:gd name="connsiteY49" fmla="*/ 1076144 h 2323145"/>
              <a:gd name="connsiteX50" fmla="*/ 8242405 w 11269336"/>
              <a:gd name="connsiteY50" fmla="*/ 1095960 h 2323145"/>
              <a:gd name="connsiteX51" fmla="*/ 8197391 w 11269336"/>
              <a:gd name="connsiteY51" fmla="*/ 1107746 h 2323145"/>
              <a:gd name="connsiteX52" fmla="*/ 8081474 w 11269336"/>
              <a:gd name="connsiteY52" fmla="*/ 1130125 h 2323145"/>
              <a:gd name="connsiteX53" fmla="*/ 8053585 w 11269336"/>
              <a:gd name="connsiteY53" fmla="*/ 1129169 h 2323145"/>
              <a:gd name="connsiteX54" fmla="*/ 8038422 w 11269336"/>
              <a:gd name="connsiteY54" fmla="*/ 1119092 h 2323145"/>
              <a:gd name="connsiteX55" fmla="*/ 8029450 w 11269336"/>
              <a:gd name="connsiteY55" fmla="*/ 1125592 h 2323145"/>
              <a:gd name="connsiteX56" fmla="*/ 7959552 w 11269336"/>
              <a:gd name="connsiteY56" fmla="*/ 1140188 h 2323145"/>
              <a:gd name="connsiteX57" fmla="*/ 7914188 w 11269336"/>
              <a:gd name="connsiteY57" fmla="*/ 1150862 h 2323145"/>
              <a:gd name="connsiteX58" fmla="*/ 7914918 w 11269336"/>
              <a:gd name="connsiteY58" fmla="*/ 1168758 h 2323145"/>
              <a:gd name="connsiteX59" fmla="*/ 7875510 w 11269336"/>
              <a:gd name="connsiteY59" fmla="*/ 1183153 h 2323145"/>
              <a:gd name="connsiteX60" fmla="*/ 7829932 w 11269336"/>
              <a:gd name="connsiteY60" fmla="*/ 1180782 h 2323145"/>
              <a:gd name="connsiteX61" fmla="*/ 7779182 w 11269336"/>
              <a:gd name="connsiteY61" fmla="*/ 1192665 h 2323145"/>
              <a:gd name="connsiteX62" fmla="*/ 7748774 w 11269336"/>
              <a:gd name="connsiteY62" fmla="*/ 1199586 h 2323145"/>
              <a:gd name="connsiteX63" fmla="*/ 7671846 w 11269336"/>
              <a:gd name="connsiteY63" fmla="*/ 1231966 h 2323145"/>
              <a:gd name="connsiteX64" fmla="*/ 7554146 w 11269336"/>
              <a:gd name="connsiteY64" fmla="*/ 1319748 h 2323145"/>
              <a:gd name="connsiteX65" fmla="*/ 7515052 w 11269336"/>
              <a:gd name="connsiteY65" fmla="*/ 1336718 h 2323145"/>
              <a:gd name="connsiteX66" fmla="*/ 7507193 w 11269336"/>
              <a:gd name="connsiteY66" fmla="*/ 1334617 h 2323145"/>
              <a:gd name="connsiteX67" fmla="*/ 7461694 w 11269336"/>
              <a:gd name="connsiteY67" fmla="*/ 1375866 h 2323145"/>
              <a:gd name="connsiteX68" fmla="*/ 7377571 w 11269336"/>
              <a:gd name="connsiteY68" fmla="*/ 1400128 h 2323145"/>
              <a:gd name="connsiteX69" fmla="*/ 7311261 w 11269336"/>
              <a:gd name="connsiteY69" fmla="*/ 1412652 h 2323145"/>
              <a:gd name="connsiteX70" fmla="*/ 7275307 w 11269336"/>
              <a:gd name="connsiteY70" fmla="*/ 1422171 h 2323145"/>
              <a:gd name="connsiteX71" fmla="*/ 7247783 w 11269336"/>
              <a:gd name="connsiteY71" fmla="*/ 1426330 h 2323145"/>
              <a:gd name="connsiteX72" fmla="*/ 7185047 w 11269336"/>
              <a:gd name="connsiteY72" fmla="*/ 1451812 h 2323145"/>
              <a:gd name="connsiteX73" fmla="*/ 7084117 w 11269336"/>
              <a:gd name="connsiteY73" fmla="*/ 1500281 h 2323145"/>
              <a:gd name="connsiteX74" fmla="*/ 7062011 w 11269336"/>
              <a:gd name="connsiteY74" fmla="*/ 1509183 h 2323145"/>
              <a:gd name="connsiteX75" fmla="*/ 7040555 w 11269336"/>
              <a:gd name="connsiteY75" fmla="*/ 1511207 h 2323145"/>
              <a:gd name="connsiteX76" fmla="*/ 7033438 w 11269336"/>
              <a:gd name="connsiteY76" fmla="*/ 1506772 h 2323145"/>
              <a:gd name="connsiteX77" fmla="*/ 7020886 w 11269336"/>
              <a:gd name="connsiteY77" fmla="*/ 1510764 h 2323145"/>
              <a:gd name="connsiteX78" fmla="*/ 7017033 w 11269336"/>
              <a:gd name="connsiteY78" fmla="*/ 1510650 h 2323145"/>
              <a:gd name="connsiteX79" fmla="*/ 6995460 w 11269336"/>
              <a:gd name="connsiteY79" fmla="*/ 1511173 h 2323145"/>
              <a:gd name="connsiteX80" fmla="*/ 6962144 w 11269336"/>
              <a:gd name="connsiteY80" fmla="*/ 1541508 h 2323145"/>
              <a:gd name="connsiteX81" fmla="*/ 6910674 w 11269336"/>
              <a:gd name="connsiteY81" fmla="*/ 1554793 h 2323145"/>
              <a:gd name="connsiteX82" fmla="*/ 6732152 w 11269336"/>
              <a:gd name="connsiteY82" fmla="*/ 1642538 h 2323145"/>
              <a:gd name="connsiteX83" fmla="*/ 6694106 w 11269336"/>
              <a:gd name="connsiteY83" fmla="*/ 1632377 h 2323145"/>
              <a:gd name="connsiteX84" fmla="*/ 6617223 w 11269336"/>
              <a:gd name="connsiteY84" fmla="*/ 1659889 h 2323145"/>
              <a:gd name="connsiteX85" fmla="*/ 6521138 w 11269336"/>
              <a:gd name="connsiteY85" fmla="*/ 1744340 h 2323145"/>
              <a:gd name="connsiteX86" fmla="*/ 6380677 w 11269336"/>
              <a:gd name="connsiteY86" fmla="*/ 1796883 h 2323145"/>
              <a:gd name="connsiteX87" fmla="*/ 6374897 w 11269336"/>
              <a:gd name="connsiteY87" fmla="*/ 1809910 h 2323145"/>
              <a:gd name="connsiteX88" fmla="*/ 6364545 w 11269336"/>
              <a:gd name="connsiteY88" fmla="*/ 1820090 h 2323145"/>
              <a:gd name="connsiteX89" fmla="*/ 6362126 w 11269336"/>
              <a:gd name="connsiteY89" fmla="*/ 1819991 h 2323145"/>
              <a:gd name="connsiteX90" fmla="*/ 6346673 w 11269336"/>
              <a:gd name="connsiteY90" fmla="*/ 1827824 h 2323145"/>
              <a:gd name="connsiteX91" fmla="*/ 6345588 w 11269336"/>
              <a:gd name="connsiteY91" fmla="*/ 1832232 h 2323145"/>
              <a:gd name="connsiteX92" fmla="*/ 6335708 w 11269336"/>
              <a:gd name="connsiteY92" fmla="*/ 1838451 h 2323145"/>
              <a:gd name="connsiteX93" fmla="*/ 6318182 w 11269336"/>
              <a:gd name="connsiteY93" fmla="*/ 1852975 h 2323145"/>
              <a:gd name="connsiteX94" fmla="*/ 6313084 w 11269336"/>
              <a:gd name="connsiteY94" fmla="*/ 1853561 h 2323145"/>
              <a:gd name="connsiteX95" fmla="*/ 6283816 w 11269336"/>
              <a:gd name="connsiteY95" fmla="*/ 1872148 h 2323145"/>
              <a:gd name="connsiteX96" fmla="*/ 6282550 w 11269336"/>
              <a:gd name="connsiteY96" fmla="*/ 1871392 h 2323145"/>
              <a:gd name="connsiteX97" fmla="*/ 6270527 w 11269336"/>
              <a:gd name="connsiteY97" fmla="*/ 1872208 h 2323145"/>
              <a:gd name="connsiteX98" fmla="*/ 6249518 w 11269336"/>
              <a:gd name="connsiteY98" fmla="*/ 1876079 h 2323145"/>
              <a:gd name="connsiteX99" fmla="*/ 6190386 w 11269336"/>
              <a:gd name="connsiteY99" fmla="*/ 1872478 h 2323145"/>
              <a:gd name="connsiteX100" fmla="*/ 6159777 w 11269336"/>
              <a:gd name="connsiteY100" fmla="*/ 1891745 h 2323145"/>
              <a:gd name="connsiteX101" fmla="*/ 6153131 w 11269336"/>
              <a:gd name="connsiteY101" fmla="*/ 1895079 h 2323145"/>
              <a:gd name="connsiteX102" fmla="*/ 6152798 w 11269336"/>
              <a:gd name="connsiteY102" fmla="*/ 1894920 h 2323145"/>
              <a:gd name="connsiteX103" fmla="*/ 6145388 w 11269336"/>
              <a:gd name="connsiteY103" fmla="*/ 1897990 h 2323145"/>
              <a:gd name="connsiteX104" fmla="*/ 6141014 w 11269336"/>
              <a:gd name="connsiteY104" fmla="*/ 1901155 h 2323145"/>
              <a:gd name="connsiteX105" fmla="*/ 6128122 w 11269336"/>
              <a:gd name="connsiteY105" fmla="*/ 1907623 h 2323145"/>
              <a:gd name="connsiteX106" fmla="*/ 6122351 w 11269336"/>
              <a:gd name="connsiteY106" fmla="*/ 1908359 h 2323145"/>
              <a:gd name="connsiteX107" fmla="*/ 6064750 w 11269336"/>
              <a:gd name="connsiteY107" fmla="*/ 1896394 h 2323145"/>
              <a:gd name="connsiteX108" fmla="*/ 5964230 w 11269336"/>
              <a:gd name="connsiteY108" fmla="*/ 1910038 h 2323145"/>
              <a:gd name="connsiteX109" fmla="*/ 5865399 w 11269336"/>
              <a:gd name="connsiteY109" fmla="*/ 1926966 h 2323145"/>
              <a:gd name="connsiteX110" fmla="*/ 5829951 w 11269336"/>
              <a:gd name="connsiteY110" fmla="*/ 1934755 h 2323145"/>
              <a:gd name="connsiteX111" fmla="*/ 5765285 w 11269336"/>
              <a:gd name="connsiteY111" fmla="*/ 1941322 h 2323145"/>
              <a:gd name="connsiteX112" fmla="*/ 5734750 w 11269336"/>
              <a:gd name="connsiteY112" fmla="*/ 1939793 h 2323145"/>
              <a:gd name="connsiteX113" fmla="*/ 5733569 w 11269336"/>
              <a:gd name="connsiteY113" fmla="*/ 1940505 h 2323145"/>
              <a:gd name="connsiteX114" fmla="*/ 5730329 w 11269336"/>
              <a:gd name="connsiteY114" fmla="*/ 1937845 h 2323145"/>
              <a:gd name="connsiteX115" fmla="*/ 5724661 w 11269336"/>
              <a:gd name="connsiteY115" fmla="*/ 1937455 h 2323145"/>
              <a:gd name="connsiteX116" fmla="*/ 5710186 w 11269336"/>
              <a:gd name="connsiteY116" fmla="*/ 1941370 h 2323145"/>
              <a:gd name="connsiteX117" fmla="*/ 5704910 w 11269336"/>
              <a:gd name="connsiteY117" fmla="*/ 1943663 h 2323145"/>
              <a:gd name="connsiteX118" fmla="*/ 5696836 w 11269336"/>
              <a:gd name="connsiteY118" fmla="*/ 1945271 h 2323145"/>
              <a:gd name="connsiteX119" fmla="*/ 5696583 w 11269336"/>
              <a:gd name="connsiteY119" fmla="*/ 1945050 h 2323145"/>
              <a:gd name="connsiteX120" fmla="*/ 5689123 w 11269336"/>
              <a:gd name="connsiteY120" fmla="*/ 1947067 h 2323145"/>
              <a:gd name="connsiteX121" fmla="*/ 5653291 w 11269336"/>
              <a:gd name="connsiteY121" fmla="*/ 1960245 h 2323145"/>
              <a:gd name="connsiteX122" fmla="*/ 5599385 w 11269336"/>
              <a:gd name="connsiteY122" fmla="*/ 1945198 h 2323145"/>
              <a:gd name="connsiteX123" fmla="*/ 5578300 w 11269336"/>
              <a:gd name="connsiteY123" fmla="*/ 1944963 h 2323145"/>
              <a:gd name="connsiteX124" fmla="*/ 5566758 w 11269336"/>
              <a:gd name="connsiteY124" fmla="*/ 1943441 h 2323145"/>
              <a:gd name="connsiteX125" fmla="*/ 5565857 w 11269336"/>
              <a:gd name="connsiteY125" fmla="*/ 1942445 h 2323145"/>
              <a:gd name="connsiteX126" fmla="*/ 5531534 w 11269336"/>
              <a:gd name="connsiteY126" fmla="*/ 1955208 h 2323145"/>
              <a:gd name="connsiteX127" fmla="*/ 5526552 w 11269336"/>
              <a:gd name="connsiteY127" fmla="*/ 1954799 h 2323145"/>
              <a:gd name="connsiteX128" fmla="*/ 5504723 w 11269336"/>
              <a:gd name="connsiteY128" fmla="*/ 1965811 h 2323145"/>
              <a:gd name="connsiteX129" fmla="*/ 5493156 w 11269336"/>
              <a:gd name="connsiteY129" fmla="*/ 1970063 h 2323145"/>
              <a:gd name="connsiteX130" fmla="*/ 5490486 w 11269336"/>
              <a:gd name="connsiteY130" fmla="*/ 1974227 h 2323145"/>
              <a:gd name="connsiteX131" fmla="*/ 5473107 w 11269336"/>
              <a:gd name="connsiteY131" fmla="*/ 1979001 h 2323145"/>
              <a:gd name="connsiteX132" fmla="*/ 5470885 w 11269336"/>
              <a:gd name="connsiteY132" fmla="*/ 1978432 h 2323145"/>
              <a:gd name="connsiteX133" fmla="*/ 5457393 w 11269336"/>
              <a:gd name="connsiteY133" fmla="*/ 1986525 h 2323145"/>
              <a:gd name="connsiteX134" fmla="*/ 5447102 w 11269336"/>
              <a:gd name="connsiteY134" fmla="*/ 1998329 h 2323145"/>
              <a:gd name="connsiteX135" fmla="*/ 5159151 w 11269336"/>
              <a:gd name="connsiteY135" fmla="*/ 2029640 h 2323145"/>
              <a:gd name="connsiteX136" fmla="*/ 5041688 w 11269336"/>
              <a:gd name="connsiteY136" fmla="*/ 2022334 h 2323145"/>
              <a:gd name="connsiteX137" fmla="*/ 4860988 w 11269336"/>
              <a:gd name="connsiteY137" fmla="*/ 2135698 h 2323145"/>
              <a:gd name="connsiteX138" fmla="*/ 4807902 w 11269336"/>
              <a:gd name="connsiteY138" fmla="*/ 2138894 h 2323145"/>
              <a:gd name="connsiteX139" fmla="*/ 4765388 w 11269336"/>
              <a:gd name="connsiteY139" fmla="*/ 2162525 h 2323145"/>
              <a:gd name="connsiteX140" fmla="*/ 4745033 w 11269336"/>
              <a:gd name="connsiteY140" fmla="*/ 2158859 h 2323145"/>
              <a:gd name="connsiteX141" fmla="*/ 4741475 w 11269336"/>
              <a:gd name="connsiteY141" fmla="*/ 2157998 h 2323145"/>
              <a:gd name="connsiteX142" fmla="*/ 4728247 w 11269336"/>
              <a:gd name="connsiteY142" fmla="*/ 2159526 h 2323145"/>
              <a:gd name="connsiteX143" fmla="*/ 4723263 w 11269336"/>
              <a:gd name="connsiteY143" fmla="*/ 2153742 h 2323145"/>
              <a:gd name="connsiteX144" fmla="*/ 4702453 w 11269336"/>
              <a:gd name="connsiteY144" fmla="*/ 2151586 h 2323145"/>
              <a:gd name="connsiteX145" fmla="*/ 4678455 w 11269336"/>
              <a:gd name="connsiteY145" fmla="*/ 2156131 h 2323145"/>
              <a:gd name="connsiteX146" fmla="*/ 4593061 w 11269336"/>
              <a:gd name="connsiteY146" fmla="*/ 2171597 h 2323145"/>
              <a:gd name="connsiteX147" fmla="*/ 4579902 w 11269336"/>
              <a:gd name="connsiteY147" fmla="*/ 2177927 h 2323145"/>
              <a:gd name="connsiteX148" fmla="*/ 4533444 w 11269336"/>
              <a:gd name="connsiteY148" fmla="*/ 2181200 h 2323145"/>
              <a:gd name="connsiteX149" fmla="*/ 4492832 w 11269336"/>
              <a:gd name="connsiteY149" fmla="*/ 2188033 h 2323145"/>
              <a:gd name="connsiteX150" fmla="*/ 4467257 w 11269336"/>
              <a:gd name="connsiteY150" fmla="*/ 2196121 h 2323145"/>
              <a:gd name="connsiteX151" fmla="*/ 4459937 w 11269336"/>
              <a:gd name="connsiteY151" fmla="*/ 2195182 h 2323145"/>
              <a:gd name="connsiteX152" fmla="*/ 4433312 w 11269336"/>
              <a:gd name="connsiteY152" fmla="*/ 2199004 h 2323145"/>
              <a:gd name="connsiteX153" fmla="*/ 4420601 w 11269336"/>
              <a:gd name="connsiteY153" fmla="*/ 2205158 h 2323145"/>
              <a:gd name="connsiteX154" fmla="*/ 4405765 w 11269336"/>
              <a:gd name="connsiteY154" fmla="*/ 2199902 h 2323145"/>
              <a:gd name="connsiteX155" fmla="*/ 4401354 w 11269336"/>
              <a:gd name="connsiteY155" fmla="*/ 2194745 h 2323145"/>
              <a:gd name="connsiteX156" fmla="*/ 4383151 w 11269336"/>
              <a:gd name="connsiteY156" fmla="*/ 2201140 h 2323145"/>
              <a:gd name="connsiteX157" fmla="*/ 4366646 w 11269336"/>
              <a:gd name="connsiteY157" fmla="*/ 2198564 h 2323145"/>
              <a:gd name="connsiteX158" fmla="*/ 4354009 w 11269336"/>
              <a:gd name="connsiteY158" fmla="*/ 2204984 h 2323145"/>
              <a:gd name="connsiteX159" fmla="*/ 4348284 w 11269336"/>
              <a:gd name="connsiteY159" fmla="*/ 2205270 h 2323145"/>
              <a:gd name="connsiteX160" fmla="*/ 4333906 w 11269336"/>
              <a:gd name="connsiteY160" fmla="*/ 2205251 h 2323145"/>
              <a:gd name="connsiteX161" fmla="*/ 4308819 w 11269336"/>
              <a:gd name="connsiteY161" fmla="*/ 2203822 h 2323145"/>
              <a:gd name="connsiteX162" fmla="*/ 4301210 w 11269336"/>
              <a:gd name="connsiteY162" fmla="*/ 2204456 h 2323145"/>
              <a:gd name="connsiteX163" fmla="*/ 4283095 w 11269336"/>
              <a:gd name="connsiteY163" fmla="*/ 2198177 h 2323145"/>
              <a:gd name="connsiteX164" fmla="*/ 4250119 w 11269336"/>
              <a:gd name="connsiteY164" fmla="*/ 2196342 h 2323145"/>
              <a:gd name="connsiteX165" fmla="*/ 4189203 w 11269336"/>
              <a:gd name="connsiteY165" fmla="*/ 2178994 h 2323145"/>
              <a:gd name="connsiteX166" fmla="*/ 4154035 w 11269336"/>
              <a:gd name="connsiteY166" fmla="*/ 2171950 h 2323145"/>
              <a:gd name="connsiteX167" fmla="*/ 4129569 w 11269336"/>
              <a:gd name="connsiteY167" fmla="*/ 2163850 h 2323145"/>
              <a:gd name="connsiteX168" fmla="*/ 4061250 w 11269336"/>
              <a:gd name="connsiteY168" fmla="*/ 2159236 h 2323145"/>
              <a:gd name="connsiteX169" fmla="*/ 3945480 w 11269336"/>
              <a:gd name="connsiteY169" fmla="*/ 2158279 h 2323145"/>
              <a:gd name="connsiteX170" fmla="*/ 3921468 w 11269336"/>
              <a:gd name="connsiteY170" fmla="*/ 2156588 h 2323145"/>
              <a:gd name="connsiteX171" fmla="*/ 3903348 w 11269336"/>
              <a:gd name="connsiteY171" fmla="*/ 2149220 h 2323145"/>
              <a:gd name="connsiteX172" fmla="*/ 3901342 w 11269336"/>
              <a:gd name="connsiteY172" fmla="*/ 2142355 h 2323145"/>
              <a:gd name="connsiteX173" fmla="*/ 3888539 w 11269336"/>
              <a:gd name="connsiteY173" fmla="*/ 2140476 h 2323145"/>
              <a:gd name="connsiteX174" fmla="*/ 3885662 w 11269336"/>
              <a:gd name="connsiteY174" fmla="*/ 2138740 h 2323145"/>
              <a:gd name="connsiteX175" fmla="*/ 3868627 w 11269336"/>
              <a:gd name="connsiteY175" fmla="*/ 2130023 h 2323145"/>
              <a:gd name="connsiteX176" fmla="*/ 3819177 w 11269336"/>
              <a:gd name="connsiteY176" fmla="*/ 2142111 h 2323145"/>
              <a:gd name="connsiteX177" fmla="*/ 3769100 w 11269336"/>
              <a:gd name="connsiteY177" fmla="*/ 2131731 h 2323145"/>
              <a:gd name="connsiteX178" fmla="*/ 3562752 w 11269336"/>
              <a:gd name="connsiteY178" fmla="*/ 2131785 h 2323145"/>
              <a:gd name="connsiteX179" fmla="*/ 3541402 w 11269336"/>
              <a:gd name="connsiteY179" fmla="*/ 2106821 h 2323145"/>
              <a:gd name="connsiteX180" fmla="*/ 3365341 w 11269336"/>
              <a:gd name="connsiteY180" fmla="*/ 2077638 h 2323145"/>
              <a:gd name="connsiteX181" fmla="*/ 3170922 w 11269336"/>
              <a:gd name="connsiteY181" fmla="*/ 2115957 h 2323145"/>
              <a:gd name="connsiteX182" fmla="*/ 3156256 w 11269336"/>
              <a:gd name="connsiteY182" fmla="*/ 2124773 h 2323145"/>
              <a:gd name="connsiteX183" fmla="*/ 3140298 w 11269336"/>
              <a:gd name="connsiteY183" fmla="*/ 2129182 h 2323145"/>
              <a:gd name="connsiteX184" fmla="*/ 3138514 w 11269336"/>
              <a:gd name="connsiteY184" fmla="*/ 2128069 h 2323145"/>
              <a:gd name="connsiteX185" fmla="*/ 3120467 w 11269336"/>
              <a:gd name="connsiteY185" fmla="*/ 2128281 h 2323145"/>
              <a:gd name="connsiteX186" fmla="*/ 3116175 w 11269336"/>
              <a:gd name="connsiteY186" fmla="*/ 2131633 h 2323145"/>
              <a:gd name="connsiteX187" fmla="*/ 3103685 w 11269336"/>
              <a:gd name="connsiteY187" fmla="*/ 2132814 h 2323145"/>
              <a:gd name="connsiteX188" fmla="*/ 3078794 w 11269336"/>
              <a:gd name="connsiteY188" fmla="*/ 2137935 h 2323145"/>
              <a:gd name="connsiteX189" fmla="*/ 3074407 w 11269336"/>
              <a:gd name="connsiteY189" fmla="*/ 2136274 h 2323145"/>
              <a:gd name="connsiteX190" fmla="*/ 3037285 w 11269336"/>
              <a:gd name="connsiteY190" fmla="*/ 2139919 h 2323145"/>
              <a:gd name="connsiteX191" fmla="*/ 3036901 w 11269336"/>
              <a:gd name="connsiteY191" fmla="*/ 2138726 h 2323145"/>
              <a:gd name="connsiteX192" fmla="*/ 3026996 w 11269336"/>
              <a:gd name="connsiteY192" fmla="*/ 2134322 h 2323145"/>
              <a:gd name="connsiteX193" fmla="*/ 3007772 w 11269336"/>
              <a:gd name="connsiteY193" fmla="*/ 2128742 h 2323145"/>
              <a:gd name="connsiteX194" fmla="*/ 2965030 w 11269336"/>
              <a:gd name="connsiteY194" fmla="*/ 2100494 h 2323145"/>
              <a:gd name="connsiteX195" fmla="*/ 2926342 w 11269336"/>
              <a:gd name="connsiteY195" fmla="*/ 2104155 h 2323145"/>
              <a:gd name="connsiteX196" fmla="*/ 2918608 w 11269336"/>
              <a:gd name="connsiteY196" fmla="*/ 2104215 h 2323145"/>
              <a:gd name="connsiteX197" fmla="*/ 2918475 w 11269336"/>
              <a:gd name="connsiteY197" fmla="*/ 2103937 h 2323145"/>
              <a:gd name="connsiteX198" fmla="*/ 2910360 w 11269336"/>
              <a:gd name="connsiteY198" fmla="*/ 2103444 h 2323145"/>
              <a:gd name="connsiteX199" fmla="*/ 2904507 w 11269336"/>
              <a:gd name="connsiteY199" fmla="*/ 2104326 h 2323145"/>
              <a:gd name="connsiteX200" fmla="*/ 2889503 w 11269336"/>
              <a:gd name="connsiteY200" fmla="*/ 2104443 h 2323145"/>
              <a:gd name="connsiteX201" fmla="*/ 2884480 w 11269336"/>
              <a:gd name="connsiteY201" fmla="*/ 2102626 h 2323145"/>
              <a:gd name="connsiteX202" fmla="*/ 2882689 w 11269336"/>
              <a:gd name="connsiteY202" fmla="*/ 2099228 h 2323145"/>
              <a:gd name="connsiteX203" fmla="*/ 2881291 w 11269336"/>
              <a:gd name="connsiteY203" fmla="*/ 2099618 h 2323145"/>
              <a:gd name="connsiteX204" fmla="*/ 2853979 w 11269336"/>
              <a:gd name="connsiteY204" fmla="*/ 2090388 h 2323145"/>
              <a:gd name="connsiteX205" fmla="*/ 2791790 w 11269336"/>
              <a:gd name="connsiteY205" fmla="*/ 2080332 h 2323145"/>
              <a:gd name="connsiteX206" fmla="*/ 2755844 w 11269336"/>
              <a:gd name="connsiteY206" fmla="*/ 2078874 h 2323145"/>
              <a:gd name="connsiteX207" fmla="*/ 2657742 w 11269336"/>
              <a:gd name="connsiteY207" fmla="*/ 2070179 h 2323145"/>
              <a:gd name="connsiteX208" fmla="*/ 2559549 w 11269336"/>
              <a:gd name="connsiteY208" fmla="*/ 2057873 h 2323145"/>
              <a:gd name="connsiteX209" fmla="*/ 2512054 w 11269336"/>
              <a:gd name="connsiteY209" fmla="*/ 2031671 h 2323145"/>
              <a:gd name="connsiteX210" fmla="*/ 2506437 w 11269336"/>
              <a:gd name="connsiteY210" fmla="*/ 2030918 h 2323145"/>
              <a:gd name="connsiteX211" fmla="*/ 2491752 w 11269336"/>
              <a:gd name="connsiteY211" fmla="*/ 2033906 h 2323145"/>
              <a:gd name="connsiteX212" fmla="*/ 2486338 w 11269336"/>
              <a:gd name="connsiteY212" fmla="*/ 2035862 h 2323145"/>
              <a:gd name="connsiteX213" fmla="*/ 2478186 w 11269336"/>
              <a:gd name="connsiteY213" fmla="*/ 2036953 h 2323145"/>
              <a:gd name="connsiteX214" fmla="*/ 2477950 w 11269336"/>
              <a:gd name="connsiteY214" fmla="*/ 2036715 h 2323145"/>
              <a:gd name="connsiteX215" fmla="*/ 2470381 w 11269336"/>
              <a:gd name="connsiteY215" fmla="*/ 2038256 h 2323145"/>
              <a:gd name="connsiteX216" fmla="*/ 2433781 w 11269336"/>
              <a:gd name="connsiteY216" fmla="*/ 2049140 h 2323145"/>
              <a:gd name="connsiteX217" fmla="*/ 2381172 w 11269336"/>
              <a:gd name="connsiteY217" fmla="*/ 2030645 h 2323145"/>
              <a:gd name="connsiteX218" fmla="*/ 2360198 w 11269336"/>
              <a:gd name="connsiteY218" fmla="*/ 2029059 h 2323145"/>
              <a:gd name="connsiteX219" fmla="*/ 2348815 w 11269336"/>
              <a:gd name="connsiteY219" fmla="*/ 2026798 h 2323145"/>
              <a:gd name="connsiteX220" fmla="*/ 2347988 w 11269336"/>
              <a:gd name="connsiteY220" fmla="*/ 2025745 h 2323145"/>
              <a:gd name="connsiteX221" fmla="*/ 2312920 w 11269336"/>
              <a:gd name="connsiteY221" fmla="*/ 2036311 h 2323145"/>
              <a:gd name="connsiteX222" fmla="*/ 2307986 w 11269336"/>
              <a:gd name="connsiteY222" fmla="*/ 2035583 h 2323145"/>
              <a:gd name="connsiteX223" fmla="*/ 2285481 w 11269336"/>
              <a:gd name="connsiteY223" fmla="*/ 2045197 h 2323145"/>
              <a:gd name="connsiteX224" fmla="*/ 2273666 w 11269336"/>
              <a:gd name="connsiteY224" fmla="*/ 2048710 h 2323145"/>
              <a:gd name="connsiteX225" fmla="*/ 2270719 w 11269336"/>
              <a:gd name="connsiteY225" fmla="*/ 2052702 h 2323145"/>
              <a:gd name="connsiteX226" fmla="*/ 2253080 w 11269336"/>
              <a:gd name="connsiteY226" fmla="*/ 2056363 h 2323145"/>
              <a:gd name="connsiteX227" fmla="*/ 2250906 w 11269336"/>
              <a:gd name="connsiteY227" fmla="*/ 2055654 h 2323145"/>
              <a:gd name="connsiteX228" fmla="*/ 2236905 w 11269336"/>
              <a:gd name="connsiteY228" fmla="*/ 2062882 h 2323145"/>
              <a:gd name="connsiteX229" fmla="*/ 2225830 w 11269336"/>
              <a:gd name="connsiteY229" fmla="*/ 2074027 h 2323145"/>
              <a:gd name="connsiteX230" fmla="*/ 2073776 w 11269336"/>
              <a:gd name="connsiteY230" fmla="*/ 2089244 h 2323145"/>
              <a:gd name="connsiteX231" fmla="*/ 1948256 w 11269336"/>
              <a:gd name="connsiteY231" fmla="*/ 2146616 h 2323145"/>
              <a:gd name="connsiteX232" fmla="*/ 1865582 w 11269336"/>
              <a:gd name="connsiteY232" fmla="*/ 2153738 h 2323145"/>
              <a:gd name="connsiteX233" fmla="*/ 1835210 w 11269336"/>
              <a:gd name="connsiteY233" fmla="*/ 2134244 h 2323145"/>
              <a:gd name="connsiteX234" fmla="*/ 1632661 w 11269336"/>
              <a:gd name="connsiteY234" fmla="*/ 2173882 h 2323145"/>
              <a:gd name="connsiteX235" fmla="*/ 1579590 w 11269336"/>
              <a:gd name="connsiteY235" fmla="*/ 2173680 h 2323145"/>
              <a:gd name="connsiteX236" fmla="*/ 1535601 w 11269336"/>
              <a:gd name="connsiteY236" fmla="*/ 2194590 h 2323145"/>
              <a:gd name="connsiteX237" fmla="*/ 1515594 w 11269336"/>
              <a:gd name="connsiteY237" fmla="*/ 2189622 h 2323145"/>
              <a:gd name="connsiteX238" fmla="*/ 1512113 w 11269336"/>
              <a:gd name="connsiteY238" fmla="*/ 2188534 h 2323145"/>
              <a:gd name="connsiteX239" fmla="*/ 1498838 w 11269336"/>
              <a:gd name="connsiteY239" fmla="*/ 2189213 h 2323145"/>
              <a:gd name="connsiteX240" fmla="*/ 1494279 w 11269336"/>
              <a:gd name="connsiteY240" fmla="*/ 2183112 h 2323145"/>
              <a:gd name="connsiteX241" fmla="*/ 1473714 w 11269336"/>
              <a:gd name="connsiteY241" fmla="*/ 2179625 h 2323145"/>
              <a:gd name="connsiteX242" fmla="*/ 1449503 w 11269336"/>
              <a:gd name="connsiteY242" fmla="*/ 2182633 h 2323145"/>
              <a:gd name="connsiteX243" fmla="*/ 1266687 w 11269336"/>
              <a:gd name="connsiteY243" fmla="*/ 2212688 h 2323145"/>
              <a:gd name="connsiteX244" fmla="*/ 1239614 w 11269336"/>
              <a:gd name="connsiteY244" fmla="*/ 2209727 h 2323145"/>
              <a:gd name="connsiteX245" fmla="*/ 1202436 w 11269336"/>
              <a:gd name="connsiteY245" fmla="*/ 2209817 h 2323145"/>
              <a:gd name="connsiteX246" fmla="*/ 1136097 w 11269336"/>
              <a:gd name="connsiteY246" fmla="*/ 2205112 h 2323145"/>
              <a:gd name="connsiteX247" fmla="*/ 988232 w 11269336"/>
              <a:gd name="connsiteY247" fmla="*/ 2235635 h 2323145"/>
              <a:gd name="connsiteX248" fmla="*/ 981959 w 11269336"/>
              <a:gd name="connsiteY248" fmla="*/ 2231607 h 2323145"/>
              <a:gd name="connsiteX249" fmla="*/ 938600 w 11269336"/>
              <a:gd name="connsiteY249" fmla="*/ 2238113 h 2323145"/>
              <a:gd name="connsiteX250" fmla="*/ 791788 w 11269336"/>
              <a:gd name="connsiteY250" fmla="*/ 2293224 h 2323145"/>
              <a:gd name="connsiteX251" fmla="*/ 706914 w 11269336"/>
              <a:gd name="connsiteY251" fmla="*/ 2305046 h 2323145"/>
              <a:gd name="connsiteX252" fmla="*/ 675971 w 11269336"/>
              <a:gd name="connsiteY252" fmla="*/ 2304030 h 2323145"/>
              <a:gd name="connsiteX253" fmla="*/ 624180 w 11269336"/>
              <a:gd name="connsiteY253" fmla="*/ 2302650 h 2323145"/>
              <a:gd name="connsiteX254" fmla="*/ 583453 w 11269336"/>
              <a:gd name="connsiteY254" fmla="*/ 2288788 h 2323145"/>
              <a:gd name="connsiteX255" fmla="*/ 540946 w 11269336"/>
              <a:gd name="connsiteY255" fmla="*/ 2292721 h 2323145"/>
              <a:gd name="connsiteX256" fmla="*/ 533680 w 11269336"/>
              <a:gd name="connsiteY256" fmla="*/ 2310233 h 2323145"/>
              <a:gd name="connsiteX257" fmla="*/ 487366 w 11269336"/>
              <a:gd name="connsiteY257" fmla="*/ 2309053 h 2323145"/>
              <a:gd name="connsiteX258" fmla="*/ 416820 w 11269336"/>
              <a:gd name="connsiteY258" fmla="*/ 2305443 h 2323145"/>
              <a:gd name="connsiteX259" fmla="*/ 376805 w 11269336"/>
              <a:gd name="connsiteY259" fmla="*/ 2307647 h 2323145"/>
              <a:gd name="connsiteX260" fmla="*/ 266777 w 11269336"/>
              <a:gd name="connsiteY260" fmla="*/ 2309012 h 2323145"/>
              <a:gd name="connsiteX261" fmla="*/ 156013 w 11269336"/>
              <a:gd name="connsiteY261" fmla="*/ 2306832 h 2323145"/>
              <a:gd name="connsiteX262" fmla="*/ 87258 w 11269336"/>
              <a:gd name="connsiteY262" fmla="*/ 2285511 h 2323145"/>
              <a:gd name="connsiteX263" fmla="*/ 23798 w 11269336"/>
              <a:gd name="connsiteY263" fmla="*/ 2281822 h 2323145"/>
              <a:gd name="connsiteX264" fmla="*/ 0 w 11269336"/>
              <a:gd name="connsiteY264" fmla="*/ 2285369 h 2323145"/>
              <a:gd name="connsiteX265" fmla="*/ 0 w 11269336"/>
              <a:gd name="connsiteY265"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263254 w 11269336"/>
              <a:gd name="connsiteY20" fmla="*/ 645662 h 2323145"/>
              <a:gd name="connsiteX21" fmla="*/ 9162278 w 11269336"/>
              <a:gd name="connsiteY21" fmla="*/ 704724 h 2323145"/>
              <a:gd name="connsiteX22" fmla="*/ 8977138 w 11269336"/>
              <a:gd name="connsiteY22" fmla="*/ 774970 h 2323145"/>
              <a:gd name="connsiteX23" fmla="*/ 9070855 w 11269336"/>
              <a:gd name="connsiteY23" fmla="*/ 794621 h 2323145"/>
              <a:gd name="connsiteX24" fmla="*/ 8914746 w 11269336"/>
              <a:gd name="connsiteY24" fmla="*/ 826428 h 2323145"/>
              <a:gd name="connsiteX25" fmla="*/ 8917778 w 11269336"/>
              <a:gd name="connsiteY25" fmla="*/ 835198 h 2323145"/>
              <a:gd name="connsiteX26" fmla="*/ 8905560 w 11269336"/>
              <a:gd name="connsiteY26" fmla="*/ 838358 h 2323145"/>
              <a:gd name="connsiteX27" fmla="*/ 8897564 w 11269336"/>
              <a:gd name="connsiteY27" fmla="*/ 834287 h 2323145"/>
              <a:gd name="connsiteX28" fmla="*/ 8878040 w 11269336"/>
              <a:gd name="connsiteY28" fmla="*/ 844150 h 2323145"/>
              <a:gd name="connsiteX29" fmla="*/ 8882654 w 11269336"/>
              <a:gd name="connsiteY29" fmla="*/ 892768 h 2323145"/>
              <a:gd name="connsiteX30" fmla="*/ 8795998 w 11269336"/>
              <a:gd name="connsiteY30" fmla="*/ 863337 h 2323145"/>
              <a:gd name="connsiteX31" fmla="*/ 8776970 w 11269336"/>
              <a:gd name="connsiteY31" fmla="*/ 885177 h 2323145"/>
              <a:gd name="connsiteX32" fmla="*/ 8755719 w 11269336"/>
              <a:gd name="connsiteY32" fmla="*/ 889754 h 2323145"/>
              <a:gd name="connsiteX33" fmla="*/ 8743257 w 11269336"/>
              <a:gd name="connsiteY33" fmla="*/ 904723 h 2323145"/>
              <a:gd name="connsiteX34" fmla="*/ 8721366 w 11269336"/>
              <a:gd name="connsiteY34" fmla="*/ 904711 h 2323145"/>
              <a:gd name="connsiteX35" fmla="*/ 8678353 w 11269336"/>
              <a:gd name="connsiteY35" fmla="*/ 926318 h 2323145"/>
              <a:gd name="connsiteX36" fmla="*/ 8636849 w 11269336"/>
              <a:gd name="connsiteY36" fmla="*/ 937900 h 2323145"/>
              <a:gd name="connsiteX37" fmla="*/ 8620213 w 11269336"/>
              <a:gd name="connsiteY37" fmla="*/ 943068 h 2323145"/>
              <a:gd name="connsiteX38" fmla="*/ 8612581 w 11269336"/>
              <a:gd name="connsiteY38" fmla="*/ 952695 h 2323145"/>
              <a:gd name="connsiteX39" fmla="*/ 8589038 w 11269336"/>
              <a:gd name="connsiteY39" fmla="*/ 963892 h 2323145"/>
              <a:gd name="connsiteX40" fmla="*/ 8579950 w 11269336"/>
              <a:gd name="connsiteY40" fmla="*/ 960899 h 2323145"/>
              <a:gd name="connsiteX41" fmla="*/ 8579319 w 11269336"/>
              <a:gd name="connsiteY41" fmla="*/ 965630 h 2323145"/>
              <a:gd name="connsiteX42" fmla="*/ 8547429 w 11269336"/>
              <a:gd name="connsiteY42" fmla="*/ 984506 h 2323145"/>
              <a:gd name="connsiteX43" fmla="*/ 8478704 w 11269336"/>
              <a:gd name="connsiteY43" fmla="*/ 1025490 h 2323145"/>
              <a:gd name="connsiteX44" fmla="*/ 8461421 w 11269336"/>
              <a:gd name="connsiteY44" fmla="*/ 1035512 h 2323145"/>
              <a:gd name="connsiteX45" fmla="*/ 8445003 w 11269336"/>
              <a:gd name="connsiteY45" fmla="*/ 1036851 h 2323145"/>
              <a:gd name="connsiteX46" fmla="*/ 8357350 w 11269336"/>
              <a:gd name="connsiteY46" fmla="*/ 1060213 h 2323145"/>
              <a:gd name="connsiteX47" fmla="*/ 8335565 w 11269336"/>
              <a:gd name="connsiteY47" fmla="*/ 1061151 h 2323145"/>
              <a:gd name="connsiteX48" fmla="*/ 8325267 w 11269336"/>
              <a:gd name="connsiteY48" fmla="*/ 1055919 h 2323145"/>
              <a:gd name="connsiteX49" fmla="*/ 8293586 w 11269336"/>
              <a:gd name="connsiteY49" fmla="*/ 1076144 h 2323145"/>
              <a:gd name="connsiteX50" fmla="*/ 8242405 w 11269336"/>
              <a:gd name="connsiteY50" fmla="*/ 1095960 h 2323145"/>
              <a:gd name="connsiteX51" fmla="*/ 8197391 w 11269336"/>
              <a:gd name="connsiteY51" fmla="*/ 1107746 h 2323145"/>
              <a:gd name="connsiteX52" fmla="*/ 8081474 w 11269336"/>
              <a:gd name="connsiteY52" fmla="*/ 1130125 h 2323145"/>
              <a:gd name="connsiteX53" fmla="*/ 8053585 w 11269336"/>
              <a:gd name="connsiteY53" fmla="*/ 1129169 h 2323145"/>
              <a:gd name="connsiteX54" fmla="*/ 8038422 w 11269336"/>
              <a:gd name="connsiteY54" fmla="*/ 1119092 h 2323145"/>
              <a:gd name="connsiteX55" fmla="*/ 8029450 w 11269336"/>
              <a:gd name="connsiteY55" fmla="*/ 1125592 h 2323145"/>
              <a:gd name="connsiteX56" fmla="*/ 7959552 w 11269336"/>
              <a:gd name="connsiteY56" fmla="*/ 1140188 h 2323145"/>
              <a:gd name="connsiteX57" fmla="*/ 7914188 w 11269336"/>
              <a:gd name="connsiteY57" fmla="*/ 1150862 h 2323145"/>
              <a:gd name="connsiteX58" fmla="*/ 7914918 w 11269336"/>
              <a:gd name="connsiteY58" fmla="*/ 1168758 h 2323145"/>
              <a:gd name="connsiteX59" fmla="*/ 7875510 w 11269336"/>
              <a:gd name="connsiteY59" fmla="*/ 1183153 h 2323145"/>
              <a:gd name="connsiteX60" fmla="*/ 7829932 w 11269336"/>
              <a:gd name="connsiteY60" fmla="*/ 1180782 h 2323145"/>
              <a:gd name="connsiteX61" fmla="*/ 7779182 w 11269336"/>
              <a:gd name="connsiteY61" fmla="*/ 1192665 h 2323145"/>
              <a:gd name="connsiteX62" fmla="*/ 7748774 w 11269336"/>
              <a:gd name="connsiteY62" fmla="*/ 1199586 h 2323145"/>
              <a:gd name="connsiteX63" fmla="*/ 7671846 w 11269336"/>
              <a:gd name="connsiteY63" fmla="*/ 1231966 h 2323145"/>
              <a:gd name="connsiteX64" fmla="*/ 7554146 w 11269336"/>
              <a:gd name="connsiteY64" fmla="*/ 1319748 h 2323145"/>
              <a:gd name="connsiteX65" fmla="*/ 7515052 w 11269336"/>
              <a:gd name="connsiteY65" fmla="*/ 1336718 h 2323145"/>
              <a:gd name="connsiteX66" fmla="*/ 7507193 w 11269336"/>
              <a:gd name="connsiteY66" fmla="*/ 1334617 h 2323145"/>
              <a:gd name="connsiteX67" fmla="*/ 7461694 w 11269336"/>
              <a:gd name="connsiteY67" fmla="*/ 1375866 h 2323145"/>
              <a:gd name="connsiteX68" fmla="*/ 7377571 w 11269336"/>
              <a:gd name="connsiteY68" fmla="*/ 1400128 h 2323145"/>
              <a:gd name="connsiteX69" fmla="*/ 7311261 w 11269336"/>
              <a:gd name="connsiteY69" fmla="*/ 1412652 h 2323145"/>
              <a:gd name="connsiteX70" fmla="*/ 7275307 w 11269336"/>
              <a:gd name="connsiteY70" fmla="*/ 1422171 h 2323145"/>
              <a:gd name="connsiteX71" fmla="*/ 7247783 w 11269336"/>
              <a:gd name="connsiteY71" fmla="*/ 1426330 h 2323145"/>
              <a:gd name="connsiteX72" fmla="*/ 7185047 w 11269336"/>
              <a:gd name="connsiteY72" fmla="*/ 1451812 h 2323145"/>
              <a:gd name="connsiteX73" fmla="*/ 7084117 w 11269336"/>
              <a:gd name="connsiteY73" fmla="*/ 1500281 h 2323145"/>
              <a:gd name="connsiteX74" fmla="*/ 7062011 w 11269336"/>
              <a:gd name="connsiteY74" fmla="*/ 1509183 h 2323145"/>
              <a:gd name="connsiteX75" fmla="*/ 7040555 w 11269336"/>
              <a:gd name="connsiteY75" fmla="*/ 1511207 h 2323145"/>
              <a:gd name="connsiteX76" fmla="*/ 7033438 w 11269336"/>
              <a:gd name="connsiteY76" fmla="*/ 1506772 h 2323145"/>
              <a:gd name="connsiteX77" fmla="*/ 7020886 w 11269336"/>
              <a:gd name="connsiteY77" fmla="*/ 1510764 h 2323145"/>
              <a:gd name="connsiteX78" fmla="*/ 7017033 w 11269336"/>
              <a:gd name="connsiteY78" fmla="*/ 1510650 h 2323145"/>
              <a:gd name="connsiteX79" fmla="*/ 6995460 w 11269336"/>
              <a:gd name="connsiteY79" fmla="*/ 1511173 h 2323145"/>
              <a:gd name="connsiteX80" fmla="*/ 6962144 w 11269336"/>
              <a:gd name="connsiteY80" fmla="*/ 1541508 h 2323145"/>
              <a:gd name="connsiteX81" fmla="*/ 6910674 w 11269336"/>
              <a:gd name="connsiteY81" fmla="*/ 1554793 h 2323145"/>
              <a:gd name="connsiteX82" fmla="*/ 6732152 w 11269336"/>
              <a:gd name="connsiteY82" fmla="*/ 1642538 h 2323145"/>
              <a:gd name="connsiteX83" fmla="*/ 6694106 w 11269336"/>
              <a:gd name="connsiteY83" fmla="*/ 1632377 h 2323145"/>
              <a:gd name="connsiteX84" fmla="*/ 6617223 w 11269336"/>
              <a:gd name="connsiteY84" fmla="*/ 1659889 h 2323145"/>
              <a:gd name="connsiteX85" fmla="*/ 6521138 w 11269336"/>
              <a:gd name="connsiteY85" fmla="*/ 1744340 h 2323145"/>
              <a:gd name="connsiteX86" fmla="*/ 6380677 w 11269336"/>
              <a:gd name="connsiteY86" fmla="*/ 1796883 h 2323145"/>
              <a:gd name="connsiteX87" fmla="*/ 6374897 w 11269336"/>
              <a:gd name="connsiteY87" fmla="*/ 1809910 h 2323145"/>
              <a:gd name="connsiteX88" fmla="*/ 6364545 w 11269336"/>
              <a:gd name="connsiteY88" fmla="*/ 1820090 h 2323145"/>
              <a:gd name="connsiteX89" fmla="*/ 6362126 w 11269336"/>
              <a:gd name="connsiteY89" fmla="*/ 1819991 h 2323145"/>
              <a:gd name="connsiteX90" fmla="*/ 6346673 w 11269336"/>
              <a:gd name="connsiteY90" fmla="*/ 1827824 h 2323145"/>
              <a:gd name="connsiteX91" fmla="*/ 6345588 w 11269336"/>
              <a:gd name="connsiteY91" fmla="*/ 1832232 h 2323145"/>
              <a:gd name="connsiteX92" fmla="*/ 6335708 w 11269336"/>
              <a:gd name="connsiteY92" fmla="*/ 1838451 h 2323145"/>
              <a:gd name="connsiteX93" fmla="*/ 6318182 w 11269336"/>
              <a:gd name="connsiteY93" fmla="*/ 1852975 h 2323145"/>
              <a:gd name="connsiteX94" fmla="*/ 6313084 w 11269336"/>
              <a:gd name="connsiteY94" fmla="*/ 1853561 h 2323145"/>
              <a:gd name="connsiteX95" fmla="*/ 6283816 w 11269336"/>
              <a:gd name="connsiteY95" fmla="*/ 1872148 h 2323145"/>
              <a:gd name="connsiteX96" fmla="*/ 6282550 w 11269336"/>
              <a:gd name="connsiteY96" fmla="*/ 1871392 h 2323145"/>
              <a:gd name="connsiteX97" fmla="*/ 6270527 w 11269336"/>
              <a:gd name="connsiteY97" fmla="*/ 1872208 h 2323145"/>
              <a:gd name="connsiteX98" fmla="*/ 6249518 w 11269336"/>
              <a:gd name="connsiteY98" fmla="*/ 1876079 h 2323145"/>
              <a:gd name="connsiteX99" fmla="*/ 6190386 w 11269336"/>
              <a:gd name="connsiteY99" fmla="*/ 1872478 h 2323145"/>
              <a:gd name="connsiteX100" fmla="*/ 6159777 w 11269336"/>
              <a:gd name="connsiteY100" fmla="*/ 1891745 h 2323145"/>
              <a:gd name="connsiteX101" fmla="*/ 6153131 w 11269336"/>
              <a:gd name="connsiteY101" fmla="*/ 1895079 h 2323145"/>
              <a:gd name="connsiteX102" fmla="*/ 6152798 w 11269336"/>
              <a:gd name="connsiteY102" fmla="*/ 1894920 h 2323145"/>
              <a:gd name="connsiteX103" fmla="*/ 6145388 w 11269336"/>
              <a:gd name="connsiteY103" fmla="*/ 1897990 h 2323145"/>
              <a:gd name="connsiteX104" fmla="*/ 6141014 w 11269336"/>
              <a:gd name="connsiteY104" fmla="*/ 1901155 h 2323145"/>
              <a:gd name="connsiteX105" fmla="*/ 6128122 w 11269336"/>
              <a:gd name="connsiteY105" fmla="*/ 1907623 h 2323145"/>
              <a:gd name="connsiteX106" fmla="*/ 6122351 w 11269336"/>
              <a:gd name="connsiteY106" fmla="*/ 1908359 h 2323145"/>
              <a:gd name="connsiteX107" fmla="*/ 6064750 w 11269336"/>
              <a:gd name="connsiteY107" fmla="*/ 1896394 h 2323145"/>
              <a:gd name="connsiteX108" fmla="*/ 5964230 w 11269336"/>
              <a:gd name="connsiteY108" fmla="*/ 1910038 h 2323145"/>
              <a:gd name="connsiteX109" fmla="*/ 5865399 w 11269336"/>
              <a:gd name="connsiteY109" fmla="*/ 1926966 h 2323145"/>
              <a:gd name="connsiteX110" fmla="*/ 5829951 w 11269336"/>
              <a:gd name="connsiteY110" fmla="*/ 1934755 h 2323145"/>
              <a:gd name="connsiteX111" fmla="*/ 5765285 w 11269336"/>
              <a:gd name="connsiteY111" fmla="*/ 1941322 h 2323145"/>
              <a:gd name="connsiteX112" fmla="*/ 5734750 w 11269336"/>
              <a:gd name="connsiteY112" fmla="*/ 1939793 h 2323145"/>
              <a:gd name="connsiteX113" fmla="*/ 5733569 w 11269336"/>
              <a:gd name="connsiteY113" fmla="*/ 1940505 h 2323145"/>
              <a:gd name="connsiteX114" fmla="*/ 5730329 w 11269336"/>
              <a:gd name="connsiteY114" fmla="*/ 1937845 h 2323145"/>
              <a:gd name="connsiteX115" fmla="*/ 5724661 w 11269336"/>
              <a:gd name="connsiteY115" fmla="*/ 1937455 h 2323145"/>
              <a:gd name="connsiteX116" fmla="*/ 5710186 w 11269336"/>
              <a:gd name="connsiteY116" fmla="*/ 1941370 h 2323145"/>
              <a:gd name="connsiteX117" fmla="*/ 5704910 w 11269336"/>
              <a:gd name="connsiteY117" fmla="*/ 1943663 h 2323145"/>
              <a:gd name="connsiteX118" fmla="*/ 5696836 w 11269336"/>
              <a:gd name="connsiteY118" fmla="*/ 1945271 h 2323145"/>
              <a:gd name="connsiteX119" fmla="*/ 5696583 w 11269336"/>
              <a:gd name="connsiteY119" fmla="*/ 1945050 h 2323145"/>
              <a:gd name="connsiteX120" fmla="*/ 5689123 w 11269336"/>
              <a:gd name="connsiteY120" fmla="*/ 1947067 h 2323145"/>
              <a:gd name="connsiteX121" fmla="*/ 5653291 w 11269336"/>
              <a:gd name="connsiteY121" fmla="*/ 1960245 h 2323145"/>
              <a:gd name="connsiteX122" fmla="*/ 5599385 w 11269336"/>
              <a:gd name="connsiteY122" fmla="*/ 1945198 h 2323145"/>
              <a:gd name="connsiteX123" fmla="*/ 5578300 w 11269336"/>
              <a:gd name="connsiteY123" fmla="*/ 1944963 h 2323145"/>
              <a:gd name="connsiteX124" fmla="*/ 5566758 w 11269336"/>
              <a:gd name="connsiteY124" fmla="*/ 1943441 h 2323145"/>
              <a:gd name="connsiteX125" fmla="*/ 5565857 w 11269336"/>
              <a:gd name="connsiteY125" fmla="*/ 1942445 h 2323145"/>
              <a:gd name="connsiteX126" fmla="*/ 5531534 w 11269336"/>
              <a:gd name="connsiteY126" fmla="*/ 1955208 h 2323145"/>
              <a:gd name="connsiteX127" fmla="*/ 5526552 w 11269336"/>
              <a:gd name="connsiteY127" fmla="*/ 1954799 h 2323145"/>
              <a:gd name="connsiteX128" fmla="*/ 5504723 w 11269336"/>
              <a:gd name="connsiteY128" fmla="*/ 1965811 h 2323145"/>
              <a:gd name="connsiteX129" fmla="*/ 5493156 w 11269336"/>
              <a:gd name="connsiteY129" fmla="*/ 1970063 h 2323145"/>
              <a:gd name="connsiteX130" fmla="*/ 5490486 w 11269336"/>
              <a:gd name="connsiteY130" fmla="*/ 1974227 h 2323145"/>
              <a:gd name="connsiteX131" fmla="*/ 5473107 w 11269336"/>
              <a:gd name="connsiteY131" fmla="*/ 1979001 h 2323145"/>
              <a:gd name="connsiteX132" fmla="*/ 5470885 w 11269336"/>
              <a:gd name="connsiteY132" fmla="*/ 1978432 h 2323145"/>
              <a:gd name="connsiteX133" fmla="*/ 5457393 w 11269336"/>
              <a:gd name="connsiteY133" fmla="*/ 1986525 h 2323145"/>
              <a:gd name="connsiteX134" fmla="*/ 5447102 w 11269336"/>
              <a:gd name="connsiteY134" fmla="*/ 1998329 h 2323145"/>
              <a:gd name="connsiteX135" fmla="*/ 5159151 w 11269336"/>
              <a:gd name="connsiteY135" fmla="*/ 2029640 h 2323145"/>
              <a:gd name="connsiteX136" fmla="*/ 5041688 w 11269336"/>
              <a:gd name="connsiteY136" fmla="*/ 2022334 h 2323145"/>
              <a:gd name="connsiteX137" fmla="*/ 4860988 w 11269336"/>
              <a:gd name="connsiteY137" fmla="*/ 2135698 h 2323145"/>
              <a:gd name="connsiteX138" fmla="*/ 4807902 w 11269336"/>
              <a:gd name="connsiteY138" fmla="*/ 2138894 h 2323145"/>
              <a:gd name="connsiteX139" fmla="*/ 4765388 w 11269336"/>
              <a:gd name="connsiteY139" fmla="*/ 2162525 h 2323145"/>
              <a:gd name="connsiteX140" fmla="*/ 4745033 w 11269336"/>
              <a:gd name="connsiteY140" fmla="*/ 2158859 h 2323145"/>
              <a:gd name="connsiteX141" fmla="*/ 4741475 w 11269336"/>
              <a:gd name="connsiteY141" fmla="*/ 2157998 h 2323145"/>
              <a:gd name="connsiteX142" fmla="*/ 4728247 w 11269336"/>
              <a:gd name="connsiteY142" fmla="*/ 2159526 h 2323145"/>
              <a:gd name="connsiteX143" fmla="*/ 4723263 w 11269336"/>
              <a:gd name="connsiteY143" fmla="*/ 2153742 h 2323145"/>
              <a:gd name="connsiteX144" fmla="*/ 4702453 w 11269336"/>
              <a:gd name="connsiteY144" fmla="*/ 2151586 h 2323145"/>
              <a:gd name="connsiteX145" fmla="*/ 4678455 w 11269336"/>
              <a:gd name="connsiteY145" fmla="*/ 2156131 h 2323145"/>
              <a:gd name="connsiteX146" fmla="*/ 4593061 w 11269336"/>
              <a:gd name="connsiteY146" fmla="*/ 2171597 h 2323145"/>
              <a:gd name="connsiteX147" fmla="*/ 4579902 w 11269336"/>
              <a:gd name="connsiteY147" fmla="*/ 2177927 h 2323145"/>
              <a:gd name="connsiteX148" fmla="*/ 4533444 w 11269336"/>
              <a:gd name="connsiteY148" fmla="*/ 2181200 h 2323145"/>
              <a:gd name="connsiteX149" fmla="*/ 4492832 w 11269336"/>
              <a:gd name="connsiteY149" fmla="*/ 2188033 h 2323145"/>
              <a:gd name="connsiteX150" fmla="*/ 4467257 w 11269336"/>
              <a:gd name="connsiteY150" fmla="*/ 2196121 h 2323145"/>
              <a:gd name="connsiteX151" fmla="*/ 4459937 w 11269336"/>
              <a:gd name="connsiteY151" fmla="*/ 2195182 h 2323145"/>
              <a:gd name="connsiteX152" fmla="*/ 4433312 w 11269336"/>
              <a:gd name="connsiteY152" fmla="*/ 2199004 h 2323145"/>
              <a:gd name="connsiteX153" fmla="*/ 4420601 w 11269336"/>
              <a:gd name="connsiteY153" fmla="*/ 2205158 h 2323145"/>
              <a:gd name="connsiteX154" fmla="*/ 4405765 w 11269336"/>
              <a:gd name="connsiteY154" fmla="*/ 2199902 h 2323145"/>
              <a:gd name="connsiteX155" fmla="*/ 4401354 w 11269336"/>
              <a:gd name="connsiteY155" fmla="*/ 2194745 h 2323145"/>
              <a:gd name="connsiteX156" fmla="*/ 4383151 w 11269336"/>
              <a:gd name="connsiteY156" fmla="*/ 2201140 h 2323145"/>
              <a:gd name="connsiteX157" fmla="*/ 4366646 w 11269336"/>
              <a:gd name="connsiteY157" fmla="*/ 2198564 h 2323145"/>
              <a:gd name="connsiteX158" fmla="*/ 4354009 w 11269336"/>
              <a:gd name="connsiteY158" fmla="*/ 2204984 h 2323145"/>
              <a:gd name="connsiteX159" fmla="*/ 4348284 w 11269336"/>
              <a:gd name="connsiteY159" fmla="*/ 2205270 h 2323145"/>
              <a:gd name="connsiteX160" fmla="*/ 4333906 w 11269336"/>
              <a:gd name="connsiteY160" fmla="*/ 2205251 h 2323145"/>
              <a:gd name="connsiteX161" fmla="*/ 4308819 w 11269336"/>
              <a:gd name="connsiteY161" fmla="*/ 2203822 h 2323145"/>
              <a:gd name="connsiteX162" fmla="*/ 4301210 w 11269336"/>
              <a:gd name="connsiteY162" fmla="*/ 2204456 h 2323145"/>
              <a:gd name="connsiteX163" fmla="*/ 4283095 w 11269336"/>
              <a:gd name="connsiteY163" fmla="*/ 2198177 h 2323145"/>
              <a:gd name="connsiteX164" fmla="*/ 4250119 w 11269336"/>
              <a:gd name="connsiteY164" fmla="*/ 2196342 h 2323145"/>
              <a:gd name="connsiteX165" fmla="*/ 4189203 w 11269336"/>
              <a:gd name="connsiteY165" fmla="*/ 2178994 h 2323145"/>
              <a:gd name="connsiteX166" fmla="*/ 4154035 w 11269336"/>
              <a:gd name="connsiteY166" fmla="*/ 2171950 h 2323145"/>
              <a:gd name="connsiteX167" fmla="*/ 4129569 w 11269336"/>
              <a:gd name="connsiteY167" fmla="*/ 2163850 h 2323145"/>
              <a:gd name="connsiteX168" fmla="*/ 4061250 w 11269336"/>
              <a:gd name="connsiteY168" fmla="*/ 2159236 h 2323145"/>
              <a:gd name="connsiteX169" fmla="*/ 3945480 w 11269336"/>
              <a:gd name="connsiteY169" fmla="*/ 2158279 h 2323145"/>
              <a:gd name="connsiteX170" fmla="*/ 3921468 w 11269336"/>
              <a:gd name="connsiteY170" fmla="*/ 2156588 h 2323145"/>
              <a:gd name="connsiteX171" fmla="*/ 3903348 w 11269336"/>
              <a:gd name="connsiteY171" fmla="*/ 2149220 h 2323145"/>
              <a:gd name="connsiteX172" fmla="*/ 3901342 w 11269336"/>
              <a:gd name="connsiteY172" fmla="*/ 2142355 h 2323145"/>
              <a:gd name="connsiteX173" fmla="*/ 3888539 w 11269336"/>
              <a:gd name="connsiteY173" fmla="*/ 2140476 h 2323145"/>
              <a:gd name="connsiteX174" fmla="*/ 3885662 w 11269336"/>
              <a:gd name="connsiteY174" fmla="*/ 2138740 h 2323145"/>
              <a:gd name="connsiteX175" fmla="*/ 3868627 w 11269336"/>
              <a:gd name="connsiteY175" fmla="*/ 2130023 h 2323145"/>
              <a:gd name="connsiteX176" fmla="*/ 3819177 w 11269336"/>
              <a:gd name="connsiteY176" fmla="*/ 2142111 h 2323145"/>
              <a:gd name="connsiteX177" fmla="*/ 3769100 w 11269336"/>
              <a:gd name="connsiteY177" fmla="*/ 2131731 h 2323145"/>
              <a:gd name="connsiteX178" fmla="*/ 3562752 w 11269336"/>
              <a:gd name="connsiteY178" fmla="*/ 2131785 h 2323145"/>
              <a:gd name="connsiteX179" fmla="*/ 3541402 w 11269336"/>
              <a:gd name="connsiteY179" fmla="*/ 2106821 h 2323145"/>
              <a:gd name="connsiteX180" fmla="*/ 3365341 w 11269336"/>
              <a:gd name="connsiteY180" fmla="*/ 2077638 h 2323145"/>
              <a:gd name="connsiteX181" fmla="*/ 3170922 w 11269336"/>
              <a:gd name="connsiteY181" fmla="*/ 2115957 h 2323145"/>
              <a:gd name="connsiteX182" fmla="*/ 3156256 w 11269336"/>
              <a:gd name="connsiteY182" fmla="*/ 2124773 h 2323145"/>
              <a:gd name="connsiteX183" fmla="*/ 3140298 w 11269336"/>
              <a:gd name="connsiteY183" fmla="*/ 2129182 h 2323145"/>
              <a:gd name="connsiteX184" fmla="*/ 3138514 w 11269336"/>
              <a:gd name="connsiteY184" fmla="*/ 2128069 h 2323145"/>
              <a:gd name="connsiteX185" fmla="*/ 3120467 w 11269336"/>
              <a:gd name="connsiteY185" fmla="*/ 2128281 h 2323145"/>
              <a:gd name="connsiteX186" fmla="*/ 3116175 w 11269336"/>
              <a:gd name="connsiteY186" fmla="*/ 2131633 h 2323145"/>
              <a:gd name="connsiteX187" fmla="*/ 3103685 w 11269336"/>
              <a:gd name="connsiteY187" fmla="*/ 2132814 h 2323145"/>
              <a:gd name="connsiteX188" fmla="*/ 3078794 w 11269336"/>
              <a:gd name="connsiteY188" fmla="*/ 2137935 h 2323145"/>
              <a:gd name="connsiteX189" fmla="*/ 3074407 w 11269336"/>
              <a:gd name="connsiteY189" fmla="*/ 2136274 h 2323145"/>
              <a:gd name="connsiteX190" fmla="*/ 3037285 w 11269336"/>
              <a:gd name="connsiteY190" fmla="*/ 2139919 h 2323145"/>
              <a:gd name="connsiteX191" fmla="*/ 3036901 w 11269336"/>
              <a:gd name="connsiteY191" fmla="*/ 2138726 h 2323145"/>
              <a:gd name="connsiteX192" fmla="*/ 3026996 w 11269336"/>
              <a:gd name="connsiteY192" fmla="*/ 2134322 h 2323145"/>
              <a:gd name="connsiteX193" fmla="*/ 3007772 w 11269336"/>
              <a:gd name="connsiteY193" fmla="*/ 2128742 h 2323145"/>
              <a:gd name="connsiteX194" fmla="*/ 2965030 w 11269336"/>
              <a:gd name="connsiteY194" fmla="*/ 2100494 h 2323145"/>
              <a:gd name="connsiteX195" fmla="*/ 2926342 w 11269336"/>
              <a:gd name="connsiteY195" fmla="*/ 2104155 h 2323145"/>
              <a:gd name="connsiteX196" fmla="*/ 2918608 w 11269336"/>
              <a:gd name="connsiteY196" fmla="*/ 2104215 h 2323145"/>
              <a:gd name="connsiteX197" fmla="*/ 2918475 w 11269336"/>
              <a:gd name="connsiteY197" fmla="*/ 2103937 h 2323145"/>
              <a:gd name="connsiteX198" fmla="*/ 2910360 w 11269336"/>
              <a:gd name="connsiteY198" fmla="*/ 2103444 h 2323145"/>
              <a:gd name="connsiteX199" fmla="*/ 2904507 w 11269336"/>
              <a:gd name="connsiteY199" fmla="*/ 2104326 h 2323145"/>
              <a:gd name="connsiteX200" fmla="*/ 2889503 w 11269336"/>
              <a:gd name="connsiteY200" fmla="*/ 2104443 h 2323145"/>
              <a:gd name="connsiteX201" fmla="*/ 2884480 w 11269336"/>
              <a:gd name="connsiteY201" fmla="*/ 2102626 h 2323145"/>
              <a:gd name="connsiteX202" fmla="*/ 2882689 w 11269336"/>
              <a:gd name="connsiteY202" fmla="*/ 2099228 h 2323145"/>
              <a:gd name="connsiteX203" fmla="*/ 2881291 w 11269336"/>
              <a:gd name="connsiteY203" fmla="*/ 2099618 h 2323145"/>
              <a:gd name="connsiteX204" fmla="*/ 2853979 w 11269336"/>
              <a:gd name="connsiteY204" fmla="*/ 2090388 h 2323145"/>
              <a:gd name="connsiteX205" fmla="*/ 2791790 w 11269336"/>
              <a:gd name="connsiteY205" fmla="*/ 2080332 h 2323145"/>
              <a:gd name="connsiteX206" fmla="*/ 2755844 w 11269336"/>
              <a:gd name="connsiteY206" fmla="*/ 2078874 h 2323145"/>
              <a:gd name="connsiteX207" fmla="*/ 2657742 w 11269336"/>
              <a:gd name="connsiteY207" fmla="*/ 2070179 h 2323145"/>
              <a:gd name="connsiteX208" fmla="*/ 2559549 w 11269336"/>
              <a:gd name="connsiteY208" fmla="*/ 2057873 h 2323145"/>
              <a:gd name="connsiteX209" fmla="*/ 2512054 w 11269336"/>
              <a:gd name="connsiteY209" fmla="*/ 2031671 h 2323145"/>
              <a:gd name="connsiteX210" fmla="*/ 2506437 w 11269336"/>
              <a:gd name="connsiteY210" fmla="*/ 2030918 h 2323145"/>
              <a:gd name="connsiteX211" fmla="*/ 2491752 w 11269336"/>
              <a:gd name="connsiteY211" fmla="*/ 2033906 h 2323145"/>
              <a:gd name="connsiteX212" fmla="*/ 2486338 w 11269336"/>
              <a:gd name="connsiteY212" fmla="*/ 2035862 h 2323145"/>
              <a:gd name="connsiteX213" fmla="*/ 2478186 w 11269336"/>
              <a:gd name="connsiteY213" fmla="*/ 2036953 h 2323145"/>
              <a:gd name="connsiteX214" fmla="*/ 2477950 w 11269336"/>
              <a:gd name="connsiteY214" fmla="*/ 2036715 h 2323145"/>
              <a:gd name="connsiteX215" fmla="*/ 2470381 w 11269336"/>
              <a:gd name="connsiteY215" fmla="*/ 2038256 h 2323145"/>
              <a:gd name="connsiteX216" fmla="*/ 2433781 w 11269336"/>
              <a:gd name="connsiteY216" fmla="*/ 2049140 h 2323145"/>
              <a:gd name="connsiteX217" fmla="*/ 2381172 w 11269336"/>
              <a:gd name="connsiteY217" fmla="*/ 2030645 h 2323145"/>
              <a:gd name="connsiteX218" fmla="*/ 2360198 w 11269336"/>
              <a:gd name="connsiteY218" fmla="*/ 2029059 h 2323145"/>
              <a:gd name="connsiteX219" fmla="*/ 2348815 w 11269336"/>
              <a:gd name="connsiteY219" fmla="*/ 2026798 h 2323145"/>
              <a:gd name="connsiteX220" fmla="*/ 2347988 w 11269336"/>
              <a:gd name="connsiteY220" fmla="*/ 2025745 h 2323145"/>
              <a:gd name="connsiteX221" fmla="*/ 2312920 w 11269336"/>
              <a:gd name="connsiteY221" fmla="*/ 2036311 h 2323145"/>
              <a:gd name="connsiteX222" fmla="*/ 2307986 w 11269336"/>
              <a:gd name="connsiteY222" fmla="*/ 2035583 h 2323145"/>
              <a:gd name="connsiteX223" fmla="*/ 2285481 w 11269336"/>
              <a:gd name="connsiteY223" fmla="*/ 2045197 h 2323145"/>
              <a:gd name="connsiteX224" fmla="*/ 2273666 w 11269336"/>
              <a:gd name="connsiteY224" fmla="*/ 2048710 h 2323145"/>
              <a:gd name="connsiteX225" fmla="*/ 2270719 w 11269336"/>
              <a:gd name="connsiteY225" fmla="*/ 2052702 h 2323145"/>
              <a:gd name="connsiteX226" fmla="*/ 2253080 w 11269336"/>
              <a:gd name="connsiteY226" fmla="*/ 2056363 h 2323145"/>
              <a:gd name="connsiteX227" fmla="*/ 2250906 w 11269336"/>
              <a:gd name="connsiteY227" fmla="*/ 2055654 h 2323145"/>
              <a:gd name="connsiteX228" fmla="*/ 2236905 w 11269336"/>
              <a:gd name="connsiteY228" fmla="*/ 2062882 h 2323145"/>
              <a:gd name="connsiteX229" fmla="*/ 2225830 w 11269336"/>
              <a:gd name="connsiteY229" fmla="*/ 2074027 h 2323145"/>
              <a:gd name="connsiteX230" fmla="*/ 2073776 w 11269336"/>
              <a:gd name="connsiteY230" fmla="*/ 2089244 h 2323145"/>
              <a:gd name="connsiteX231" fmla="*/ 1948256 w 11269336"/>
              <a:gd name="connsiteY231" fmla="*/ 2146616 h 2323145"/>
              <a:gd name="connsiteX232" fmla="*/ 1865582 w 11269336"/>
              <a:gd name="connsiteY232" fmla="*/ 2153738 h 2323145"/>
              <a:gd name="connsiteX233" fmla="*/ 1835210 w 11269336"/>
              <a:gd name="connsiteY233" fmla="*/ 2134244 h 2323145"/>
              <a:gd name="connsiteX234" fmla="*/ 1632661 w 11269336"/>
              <a:gd name="connsiteY234" fmla="*/ 2173882 h 2323145"/>
              <a:gd name="connsiteX235" fmla="*/ 1579590 w 11269336"/>
              <a:gd name="connsiteY235" fmla="*/ 2173680 h 2323145"/>
              <a:gd name="connsiteX236" fmla="*/ 1535601 w 11269336"/>
              <a:gd name="connsiteY236" fmla="*/ 2194590 h 2323145"/>
              <a:gd name="connsiteX237" fmla="*/ 1515594 w 11269336"/>
              <a:gd name="connsiteY237" fmla="*/ 2189622 h 2323145"/>
              <a:gd name="connsiteX238" fmla="*/ 1512113 w 11269336"/>
              <a:gd name="connsiteY238" fmla="*/ 2188534 h 2323145"/>
              <a:gd name="connsiteX239" fmla="*/ 1498838 w 11269336"/>
              <a:gd name="connsiteY239" fmla="*/ 2189213 h 2323145"/>
              <a:gd name="connsiteX240" fmla="*/ 1494279 w 11269336"/>
              <a:gd name="connsiteY240" fmla="*/ 2183112 h 2323145"/>
              <a:gd name="connsiteX241" fmla="*/ 1473714 w 11269336"/>
              <a:gd name="connsiteY241" fmla="*/ 2179625 h 2323145"/>
              <a:gd name="connsiteX242" fmla="*/ 1449503 w 11269336"/>
              <a:gd name="connsiteY242" fmla="*/ 2182633 h 2323145"/>
              <a:gd name="connsiteX243" fmla="*/ 1266687 w 11269336"/>
              <a:gd name="connsiteY243" fmla="*/ 2212688 h 2323145"/>
              <a:gd name="connsiteX244" fmla="*/ 1239614 w 11269336"/>
              <a:gd name="connsiteY244" fmla="*/ 2209727 h 2323145"/>
              <a:gd name="connsiteX245" fmla="*/ 1202436 w 11269336"/>
              <a:gd name="connsiteY245" fmla="*/ 2209817 h 2323145"/>
              <a:gd name="connsiteX246" fmla="*/ 1136097 w 11269336"/>
              <a:gd name="connsiteY246" fmla="*/ 2205112 h 2323145"/>
              <a:gd name="connsiteX247" fmla="*/ 988232 w 11269336"/>
              <a:gd name="connsiteY247" fmla="*/ 2235635 h 2323145"/>
              <a:gd name="connsiteX248" fmla="*/ 981959 w 11269336"/>
              <a:gd name="connsiteY248" fmla="*/ 2231607 h 2323145"/>
              <a:gd name="connsiteX249" fmla="*/ 938600 w 11269336"/>
              <a:gd name="connsiteY249" fmla="*/ 2238113 h 2323145"/>
              <a:gd name="connsiteX250" fmla="*/ 791788 w 11269336"/>
              <a:gd name="connsiteY250" fmla="*/ 2293224 h 2323145"/>
              <a:gd name="connsiteX251" fmla="*/ 706914 w 11269336"/>
              <a:gd name="connsiteY251" fmla="*/ 2305046 h 2323145"/>
              <a:gd name="connsiteX252" fmla="*/ 675971 w 11269336"/>
              <a:gd name="connsiteY252" fmla="*/ 2304030 h 2323145"/>
              <a:gd name="connsiteX253" fmla="*/ 624180 w 11269336"/>
              <a:gd name="connsiteY253" fmla="*/ 2302650 h 2323145"/>
              <a:gd name="connsiteX254" fmla="*/ 583453 w 11269336"/>
              <a:gd name="connsiteY254" fmla="*/ 2288788 h 2323145"/>
              <a:gd name="connsiteX255" fmla="*/ 540946 w 11269336"/>
              <a:gd name="connsiteY255" fmla="*/ 2292721 h 2323145"/>
              <a:gd name="connsiteX256" fmla="*/ 533680 w 11269336"/>
              <a:gd name="connsiteY256" fmla="*/ 2310233 h 2323145"/>
              <a:gd name="connsiteX257" fmla="*/ 487366 w 11269336"/>
              <a:gd name="connsiteY257" fmla="*/ 2309053 h 2323145"/>
              <a:gd name="connsiteX258" fmla="*/ 416820 w 11269336"/>
              <a:gd name="connsiteY258" fmla="*/ 2305443 h 2323145"/>
              <a:gd name="connsiteX259" fmla="*/ 376805 w 11269336"/>
              <a:gd name="connsiteY259" fmla="*/ 2307647 h 2323145"/>
              <a:gd name="connsiteX260" fmla="*/ 266777 w 11269336"/>
              <a:gd name="connsiteY260" fmla="*/ 2309012 h 2323145"/>
              <a:gd name="connsiteX261" fmla="*/ 156013 w 11269336"/>
              <a:gd name="connsiteY261" fmla="*/ 2306832 h 2323145"/>
              <a:gd name="connsiteX262" fmla="*/ 87258 w 11269336"/>
              <a:gd name="connsiteY262" fmla="*/ 2285511 h 2323145"/>
              <a:gd name="connsiteX263" fmla="*/ 23798 w 11269336"/>
              <a:gd name="connsiteY263" fmla="*/ 2281822 h 2323145"/>
              <a:gd name="connsiteX264" fmla="*/ 0 w 11269336"/>
              <a:gd name="connsiteY264" fmla="*/ 2285369 h 2323145"/>
              <a:gd name="connsiteX265" fmla="*/ 0 w 11269336"/>
              <a:gd name="connsiteY265"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263254 w 11269336"/>
              <a:gd name="connsiteY20" fmla="*/ 645662 h 2323145"/>
              <a:gd name="connsiteX21" fmla="*/ 9162278 w 11269336"/>
              <a:gd name="connsiteY21" fmla="*/ 704724 h 2323145"/>
              <a:gd name="connsiteX22" fmla="*/ 8977138 w 11269336"/>
              <a:gd name="connsiteY22" fmla="*/ 774970 h 2323145"/>
              <a:gd name="connsiteX23" fmla="*/ 9070855 w 11269336"/>
              <a:gd name="connsiteY23" fmla="*/ 794621 h 2323145"/>
              <a:gd name="connsiteX24" fmla="*/ 8914746 w 11269336"/>
              <a:gd name="connsiteY24" fmla="*/ 826428 h 2323145"/>
              <a:gd name="connsiteX25" fmla="*/ 8917778 w 11269336"/>
              <a:gd name="connsiteY25" fmla="*/ 835198 h 2323145"/>
              <a:gd name="connsiteX26" fmla="*/ 8905560 w 11269336"/>
              <a:gd name="connsiteY26" fmla="*/ 838358 h 2323145"/>
              <a:gd name="connsiteX27" fmla="*/ 8897564 w 11269336"/>
              <a:gd name="connsiteY27" fmla="*/ 834287 h 2323145"/>
              <a:gd name="connsiteX28" fmla="*/ 8878040 w 11269336"/>
              <a:gd name="connsiteY28" fmla="*/ 844150 h 2323145"/>
              <a:gd name="connsiteX29" fmla="*/ 8795998 w 11269336"/>
              <a:gd name="connsiteY29" fmla="*/ 863337 h 2323145"/>
              <a:gd name="connsiteX30" fmla="*/ 8776970 w 11269336"/>
              <a:gd name="connsiteY30" fmla="*/ 885177 h 2323145"/>
              <a:gd name="connsiteX31" fmla="*/ 8755719 w 11269336"/>
              <a:gd name="connsiteY31" fmla="*/ 889754 h 2323145"/>
              <a:gd name="connsiteX32" fmla="*/ 8743257 w 11269336"/>
              <a:gd name="connsiteY32" fmla="*/ 904723 h 2323145"/>
              <a:gd name="connsiteX33" fmla="*/ 8721366 w 11269336"/>
              <a:gd name="connsiteY33" fmla="*/ 904711 h 2323145"/>
              <a:gd name="connsiteX34" fmla="*/ 8678353 w 11269336"/>
              <a:gd name="connsiteY34" fmla="*/ 926318 h 2323145"/>
              <a:gd name="connsiteX35" fmla="*/ 8636849 w 11269336"/>
              <a:gd name="connsiteY35" fmla="*/ 937900 h 2323145"/>
              <a:gd name="connsiteX36" fmla="*/ 8620213 w 11269336"/>
              <a:gd name="connsiteY36" fmla="*/ 943068 h 2323145"/>
              <a:gd name="connsiteX37" fmla="*/ 8612581 w 11269336"/>
              <a:gd name="connsiteY37" fmla="*/ 952695 h 2323145"/>
              <a:gd name="connsiteX38" fmla="*/ 8589038 w 11269336"/>
              <a:gd name="connsiteY38" fmla="*/ 963892 h 2323145"/>
              <a:gd name="connsiteX39" fmla="*/ 8579950 w 11269336"/>
              <a:gd name="connsiteY39" fmla="*/ 960899 h 2323145"/>
              <a:gd name="connsiteX40" fmla="*/ 8579319 w 11269336"/>
              <a:gd name="connsiteY40" fmla="*/ 965630 h 2323145"/>
              <a:gd name="connsiteX41" fmla="*/ 8547429 w 11269336"/>
              <a:gd name="connsiteY41" fmla="*/ 984506 h 2323145"/>
              <a:gd name="connsiteX42" fmla="*/ 8478704 w 11269336"/>
              <a:gd name="connsiteY42" fmla="*/ 1025490 h 2323145"/>
              <a:gd name="connsiteX43" fmla="*/ 8461421 w 11269336"/>
              <a:gd name="connsiteY43" fmla="*/ 1035512 h 2323145"/>
              <a:gd name="connsiteX44" fmla="*/ 8445003 w 11269336"/>
              <a:gd name="connsiteY44" fmla="*/ 1036851 h 2323145"/>
              <a:gd name="connsiteX45" fmla="*/ 8357350 w 11269336"/>
              <a:gd name="connsiteY45" fmla="*/ 1060213 h 2323145"/>
              <a:gd name="connsiteX46" fmla="*/ 8335565 w 11269336"/>
              <a:gd name="connsiteY46" fmla="*/ 1061151 h 2323145"/>
              <a:gd name="connsiteX47" fmla="*/ 8325267 w 11269336"/>
              <a:gd name="connsiteY47" fmla="*/ 1055919 h 2323145"/>
              <a:gd name="connsiteX48" fmla="*/ 8293586 w 11269336"/>
              <a:gd name="connsiteY48" fmla="*/ 1076144 h 2323145"/>
              <a:gd name="connsiteX49" fmla="*/ 8242405 w 11269336"/>
              <a:gd name="connsiteY49" fmla="*/ 1095960 h 2323145"/>
              <a:gd name="connsiteX50" fmla="*/ 8197391 w 11269336"/>
              <a:gd name="connsiteY50" fmla="*/ 1107746 h 2323145"/>
              <a:gd name="connsiteX51" fmla="*/ 8081474 w 11269336"/>
              <a:gd name="connsiteY51" fmla="*/ 1130125 h 2323145"/>
              <a:gd name="connsiteX52" fmla="*/ 8053585 w 11269336"/>
              <a:gd name="connsiteY52" fmla="*/ 1129169 h 2323145"/>
              <a:gd name="connsiteX53" fmla="*/ 8038422 w 11269336"/>
              <a:gd name="connsiteY53" fmla="*/ 1119092 h 2323145"/>
              <a:gd name="connsiteX54" fmla="*/ 8029450 w 11269336"/>
              <a:gd name="connsiteY54" fmla="*/ 1125592 h 2323145"/>
              <a:gd name="connsiteX55" fmla="*/ 7959552 w 11269336"/>
              <a:gd name="connsiteY55" fmla="*/ 1140188 h 2323145"/>
              <a:gd name="connsiteX56" fmla="*/ 7914188 w 11269336"/>
              <a:gd name="connsiteY56" fmla="*/ 1150862 h 2323145"/>
              <a:gd name="connsiteX57" fmla="*/ 7914918 w 11269336"/>
              <a:gd name="connsiteY57" fmla="*/ 1168758 h 2323145"/>
              <a:gd name="connsiteX58" fmla="*/ 7875510 w 11269336"/>
              <a:gd name="connsiteY58" fmla="*/ 1183153 h 2323145"/>
              <a:gd name="connsiteX59" fmla="*/ 7829932 w 11269336"/>
              <a:gd name="connsiteY59" fmla="*/ 1180782 h 2323145"/>
              <a:gd name="connsiteX60" fmla="*/ 7779182 w 11269336"/>
              <a:gd name="connsiteY60" fmla="*/ 1192665 h 2323145"/>
              <a:gd name="connsiteX61" fmla="*/ 7748774 w 11269336"/>
              <a:gd name="connsiteY61" fmla="*/ 1199586 h 2323145"/>
              <a:gd name="connsiteX62" fmla="*/ 7671846 w 11269336"/>
              <a:gd name="connsiteY62" fmla="*/ 1231966 h 2323145"/>
              <a:gd name="connsiteX63" fmla="*/ 7554146 w 11269336"/>
              <a:gd name="connsiteY63" fmla="*/ 1319748 h 2323145"/>
              <a:gd name="connsiteX64" fmla="*/ 7515052 w 11269336"/>
              <a:gd name="connsiteY64" fmla="*/ 1336718 h 2323145"/>
              <a:gd name="connsiteX65" fmla="*/ 7507193 w 11269336"/>
              <a:gd name="connsiteY65" fmla="*/ 1334617 h 2323145"/>
              <a:gd name="connsiteX66" fmla="*/ 7461694 w 11269336"/>
              <a:gd name="connsiteY66" fmla="*/ 1375866 h 2323145"/>
              <a:gd name="connsiteX67" fmla="*/ 7377571 w 11269336"/>
              <a:gd name="connsiteY67" fmla="*/ 1400128 h 2323145"/>
              <a:gd name="connsiteX68" fmla="*/ 7311261 w 11269336"/>
              <a:gd name="connsiteY68" fmla="*/ 1412652 h 2323145"/>
              <a:gd name="connsiteX69" fmla="*/ 7275307 w 11269336"/>
              <a:gd name="connsiteY69" fmla="*/ 1422171 h 2323145"/>
              <a:gd name="connsiteX70" fmla="*/ 7247783 w 11269336"/>
              <a:gd name="connsiteY70" fmla="*/ 1426330 h 2323145"/>
              <a:gd name="connsiteX71" fmla="*/ 7185047 w 11269336"/>
              <a:gd name="connsiteY71" fmla="*/ 1451812 h 2323145"/>
              <a:gd name="connsiteX72" fmla="*/ 7084117 w 11269336"/>
              <a:gd name="connsiteY72" fmla="*/ 1500281 h 2323145"/>
              <a:gd name="connsiteX73" fmla="*/ 7062011 w 11269336"/>
              <a:gd name="connsiteY73" fmla="*/ 1509183 h 2323145"/>
              <a:gd name="connsiteX74" fmla="*/ 7040555 w 11269336"/>
              <a:gd name="connsiteY74" fmla="*/ 1511207 h 2323145"/>
              <a:gd name="connsiteX75" fmla="*/ 7033438 w 11269336"/>
              <a:gd name="connsiteY75" fmla="*/ 1506772 h 2323145"/>
              <a:gd name="connsiteX76" fmla="*/ 7020886 w 11269336"/>
              <a:gd name="connsiteY76" fmla="*/ 1510764 h 2323145"/>
              <a:gd name="connsiteX77" fmla="*/ 7017033 w 11269336"/>
              <a:gd name="connsiteY77" fmla="*/ 1510650 h 2323145"/>
              <a:gd name="connsiteX78" fmla="*/ 6995460 w 11269336"/>
              <a:gd name="connsiteY78" fmla="*/ 1511173 h 2323145"/>
              <a:gd name="connsiteX79" fmla="*/ 6962144 w 11269336"/>
              <a:gd name="connsiteY79" fmla="*/ 1541508 h 2323145"/>
              <a:gd name="connsiteX80" fmla="*/ 6910674 w 11269336"/>
              <a:gd name="connsiteY80" fmla="*/ 1554793 h 2323145"/>
              <a:gd name="connsiteX81" fmla="*/ 6732152 w 11269336"/>
              <a:gd name="connsiteY81" fmla="*/ 1642538 h 2323145"/>
              <a:gd name="connsiteX82" fmla="*/ 6694106 w 11269336"/>
              <a:gd name="connsiteY82" fmla="*/ 1632377 h 2323145"/>
              <a:gd name="connsiteX83" fmla="*/ 6617223 w 11269336"/>
              <a:gd name="connsiteY83" fmla="*/ 1659889 h 2323145"/>
              <a:gd name="connsiteX84" fmla="*/ 6521138 w 11269336"/>
              <a:gd name="connsiteY84" fmla="*/ 1744340 h 2323145"/>
              <a:gd name="connsiteX85" fmla="*/ 6380677 w 11269336"/>
              <a:gd name="connsiteY85" fmla="*/ 1796883 h 2323145"/>
              <a:gd name="connsiteX86" fmla="*/ 6374897 w 11269336"/>
              <a:gd name="connsiteY86" fmla="*/ 1809910 h 2323145"/>
              <a:gd name="connsiteX87" fmla="*/ 6364545 w 11269336"/>
              <a:gd name="connsiteY87" fmla="*/ 1820090 h 2323145"/>
              <a:gd name="connsiteX88" fmla="*/ 6362126 w 11269336"/>
              <a:gd name="connsiteY88" fmla="*/ 1819991 h 2323145"/>
              <a:gd name="connsiteX89" fmla="*/ 6346673 w 11269336"/>
              <a:gd name="connsiteY89" fmla="*/ 1827824 h 2323145"/>
              <a:gd name="connsiteX90" fmla="*/ 6345588 w 11269336"/>
              <a:gd name="connsiteY90" fmla="*/ 1832232 h 2323145"/>
              <a:gd name="connsiteX91" fmla="*/ 6335708 w 11269336"/>
              <a:gd name="connsiteY91" fmla="*/ 1838451 h 2323145"/>
              <a:gd name="connsiteX92" fmla="*/ 6318182 w 11269336"/>
              <a:gd name="connsiteY92" fmla="*/ 1852975 h 2323145"/>
              <a:gd name="connsiteX93" fmla="*/ 6313084 w 11269336"/>
              <a:gd name="connsiteY93" fmla="*/ 1853561 h 2323145"/>
              <a:gd name="connsiteX94" fmla="*/ 6283816 w 11269336"/>
              <a:gd name="connsiteY94" fmla="*/ 1872148 h 2323145"/>
              <a:gd name="connsiteX95" fmla="*/ 6282550 w 11269336"/>
              <a:gd name="connsiteY95" fmla="*/ 1871392 h 2323145"/>
              <a:gd name="connsiteX96" fmla="*/ 6270527 w 11269336"/>
              <a:gd name="connsiteY96" fmla="*/ 1872208 h 2323145"/>
              <a:gd name="connsiteX97" fmla="*/ 6249518 w 11269336"/>
              <a:gd name="connsiteY97" fmla="*/ 1876079 h 2323145"/>
              <a:gd name="connsiteX98" fmla="*/ 6190386 w 11269336"/>
              <a:gd name="connsiteY98" fmla="*/ 1872478 h 2323145"/>
              <a:gd name="connsiteX99" fmla="*/ 6159777 w 11269336"/>
              <a:gd name="connsiteY99" fmla="*/ 1891745 h 2323145"/>
              <a:gd name="connsiteX100" fmla="*/ 6153131 w 11269336"/>
              <a:gd name="connsiteY100" fmla="*/ 1895079 h 2323145"/>
              <a:gd name="connsiteX101" fmla="*/ 6152798 w 11269336"/>
              <a:gd name="connsiteY101" fmla="*/ 1894920 h 2323145"/>
              <a:gd name="connsiteX102" fmla="*/ 6145388 w 11269336"/>
              <a:gd name="connsiteY102" fmla="*/ 1897990 h 2323145"/>
              <a:gd name="connsiteX103" fmla="*/ 6141014 w 11269336"/>
              <a:gd name="connsiteY103" fmla="*/ 1901155 h 2323145"/>
              <a:gd name="connsiteX104" fmla="*/ 6128122 w 11269336"/>
              <a:gd name="connsiteY104" fmla="*/ 1907623 h 2323145"/>
              <a:gd name="connsiteX105" fmla="*/ 6122351 w 11269336"/>
              <a:gd name="connsiteY105" fmla="*/ 1908359 h 2323145"/>
              <a:gd name="connsiteX106" fmla="*/ 6064750 w 11269336"/>
              <a:gd name="connsiteY106" fmla="*/ 1896394 h 2323145"/>
              <a:gd name="connsiteX107" fmla="*/ 5964230 w 11269336"/>
              <a:gd name="connsiteY107" fmla="*/ 1910038 h 2323145"/>
              <a:gd name="connsiteX108" fmla="*/ 5865399 w 11269336"/>
              <a:gd name="connsiteY108" fmla="*/ 1926966 h 2323145"/>
              <a:gd name="connsiteX109" fmla="*/ 5829951 w 11269336"/>
              <a:gd name="connsiteY109" fmla="*/ 1934755 h 2323145"/>
              <a:gd name="connsiteX110" fmla="*/ 5765285 w 11269336"/>
              <a:gd name="connsiteY110" fmla="*/ 1941322 h 2323145"/>
              <a:gd name="connsiteX111" fmla="*/ 5734750 w 11269336"/>
              <a:gd name="connsiteY111" fmla="*/ 1939793 h 2323145"/>
              <a:gd name="connsiteX112" fmla="*/ 5733569 w 11269336"/>
              <a:gd name="connsiteY112" fmla="*/ 1940505 h 2323145"/>
              <a:gd name="connsiteX113" fmla="*/ 5730329 w 11269336"/>
              <a:gd name="connsiteY113" fmla="*/ 1937845 h 2323145"/>
              <a:gd name="connsiteX114" fmla="*/ 5724661 w 11269336"/>
              <a:gd name="connsiteY114" fmla="*/ 1937455 h 2323145"/>
              <a:gd name="connsiteX115" fmla="*/ 5710186 w 11269336"/>
              <a:gd name="connsiteY115" fmla="*/ 1941370 h 2323145"/>
              <a:gd name="connsiteX116" fmla="*/ 5704910 w 11269336"/>
              <a:gd name="connsiteY116" fmla="*/ 1943663 h 2323145"/>
              <a:gd name="connsiteX117" fmla="*/ 5696836 w 11269336"/>
              <a:gd name="connsiteY117" fmla="*/ 1945271 h 2323145"/>
              <a:gd name="connsiteX118" fmla="*/ 5696583 w 11269336"/>
              <a:gd name="connsiteY118" fmla="*/ 1945050 h 2323145"/>
              <a:gd name="connsiteX119" fmla="*/ 5689123 w 11269336"/>
              <a:gd name="connsiteY119" fmla="*/ 1947067 h 2323145"/>
              <a:gd name="connsiteX120" fmla="*/ 5653291 w 11269336"/>
              <a:gd name="connsiteY120" fmla="*/ 1960245 h 2323145"/>
              <a:gd name="connsiteX121" fmla="*/ 5599385 w 11269336"/>
              <a:gd name="connsiteY121" fmla="*/ 1945198 h 2323145"/>
              <a:gd name="connsiteX122" fmla="*/ 5578300 w 11269336"/>
              <a:gd name="connsiteY122" fmla="*/ 1944963 h 2323145"/>
              <a:gd name="connsiteX123" fmla="*/ 5566758 w 11269336"/>
              <a:gd name="connsiteY123" fmla="*/ 1943441 h 2323145"/>
              <a:gd name="connsiteX124" fmla="*/ 5565857 w 11269336"/>
              <a:gd name="connsiteY124" fmla="*/ 1942445 h 2323145"/>
              <a:gd name="connsiteX125" fmla="*/ 5531534 w 11269336"/>
              <a:gd name="connsiteY125" fmla="*/ 1955208 h 2323145"/>
              <a:gd name="connsiteX126" fmla="*/ 5526552 w 11269336"/>
              <a:gd name="connsiteY126" fmla="*/ 1954799 h 2323145"/>
              <a:gd name="connsiteX127" fmla="*/ 5504723 w 11269336"/>
              <a:gd name="connsiteY127" fmla="*/ 1965811 h 2323145"/>
              <a:gd name="connsiteX128" fmla="*/ 5493156 w 11269336"/>
              <a:gd name="connsiteY128" fmla="*/ 1970063 h 2323145"/>
              <a:gd name="connsiteX129" fmla="*/ 5490486 w 11269336"/>
              <a:gd name="connsiteY129" fmla="*/ 1974227 h 2323145"/>
              <a:gd name="connsiteX130" fmla="*/ 5473107 w 11269336"/>
              <a:gd name="connsiteY130" fmla="*/ 1979001 h 2323145"/>
              <a:gd name="connsiteX131" fmla="*/ 5470885 w 11269336"/>
              <a:gd name="connsiteY131" fmla="*/ 1978432 h 2323145"/>
              <a:gd name="connsiteX132" fmla="*/ 5457393 w 11269336"/>
              <a:gd name="connsiteY132" fmla="*/ 1986525 h 2323145"/>
              <a:gd name="connsiteX133" fmla="*/ 5447102 w 11269336"/>
              <a:gd name="connsiteY133" fmla="*/ 1998329 h 2323145"/>
              <a:gd name="connsiteX134" fmla="*/ 5159151 w 11269336"/>
              <a:gd name="connsiteY134" fmla="*/ 2029640 h 2323145"/>
              <a:gd name="connsiteX135" fmla="*/ 5041688 w 11269336"/>
              <a:gd name="connsiteY135" fmla="*/ 2022334 h 2323145"/>
              <a:gd name="connsiteX136" fmla="*/ 4860988 w 11269336"/>
              <a:gd name="connsiteY136" fmla="*/ 2135698 h 2323145"/>
              <a:gd name="connsiteX137" fmla="*/ 4807902 w 11269336"/>
              <a:gd name="connsiteY137" fmla="*/ 2138894 h 2323145"/>
              <a:gd name="connsiteX138" fmla="*/ 4765388 w 11269336"/>
              <a:gd name="connsiteY138" fmla="*/ 2162525 h 2323145"/>
              <a:gd name="connsiteX139" fmla="*/ 4745033 w 11269336"/>
              <a:gd name="connsiteY139" fmla="*/ 2158859 h 2323145"/>
              <a:gd name="connsiteX140" fmla="*/ 4741475 w 11269336"/>
              <a:gd name="connsiteY140" fmla="*/ 2157998 h 2323145"/>
              <a:gd name="connsiteX141" fmla="*/ 4728247 w 11269336"/>
              <a:gd name="connsiteY141" fmla="*/ 2159526 h 2323145"/>
              <a:gd name="connsiteX142" fmla="*/ 4723263 w 11269336"/>
              <a:gd name="connsiteY142" fmla="*/ 2153742 h 2323145"/>
              <a:gd name="connsiteX143" fmla="*/ 4702453 w 11269336"/>
              <a:gd name="connsiteY143" fmla="*/ 2151586 h 2323145"/>
              <a:gd name="connsiteX144" fmla="*/ 4678455 w 11269336"/>
              <a:gd name="connsiteY144" fmla="*/ 2156131 h 2323145"/>
              <a:gd name="connsiteX145" fmla="*/ 4593061 w 11269336"/>
              <a:gd name="connsiteY145" fmla="*/ 2171597 h 2323145"/>
              <a:gd name="connsiteX146" fmla="*/ 4579902 w 11269336"/>
              <a:gd name="connsiteY146" fmla="*/ 2177927 h 2323145"/>
              <a:gd name="connsiteX147" fmla="*/ 4533444 w 11269336"/>
              <a:gd name="connsiteY147" fmla="*/ 2181200 h 2323145"/>
              <a:gd name="connsiteX148" fmla="*/ 4492832 w 11269336"/>
              <a:gd name="connsiteY148" fmla="*/ 2188033 h 2323145"/>
              <a:gd name="connsiteX149" fmla="*/ 4467257 w 11269336"/>
              <a:gd name="connsiteY149" fmla="*/ 2196121 h 2323145"/>
              <a:gd name="connsiteX150" fmla="*/ 4459937 w 11269336"/>
              <a:gd name="connsiteY150" fmla="*/ 2195182 h 2323145"/>
              <a:gd name="connsiteX151" fmla="*/ 4433312 w 11269336"/>
              <a:gd name="connsiteY151" fmla="*/ 2199004 h 2323145"/>
              <a:gd name="connsiteX152" fmla="*/ 4420601 w 11269336"/>
              <a:gd name="connsiteY152" fmla="*/ 2205158 h 2323145"/>
              <a:gd name="connsiteX153" fmla="*/ 4405765 w 11269336"/>
              <a:gd name="connsiteY153" fmla="*/ 2199902 h 2323145"/>
              <a:gd name="connsiteX154" fmla="*/ 4401354 w 11269336"/>
              <a:gd name="connsiteY154" fmla="*/ 2194745 h 2323145"/>
              <a:gd name="connsiteX155" fmla="*/ 4383151 w 11269336"/>
              <a:gd name="connsiteY155" fmla="*/ 2201140 h 2323145"/>
              <a:gd name="connsiteX156" fmla="*/ 4366646 w 11269336"/>
              <a:gd name="connsiteY156" fmla="*/ 2198564 h 2323145"/>
              <a:gd name="connsiteX157" fmla="*/ 4354009 w 11269336"/>
              <a:gd name="connsiteY157" fmla="*/ 2204984 h 2323145"/>
              <a:gd name="connsiteX158" fmla="*/ 4348284 w 11269336"/>
              <a:gd name="connsiteY158" fmla="*/ 2205270 h 2323145"/>
              <a:gd name="connsiteX159" fmla="*/ 4333906 w 11269336"/>
              <a:gd name="connsiteY159" fmla="*/ 2205251 h 2323145"/>
              <a:gd name="connsiteX160" fmla="*/ 4308819 w 11269336"/>
              <a:gd name="connsiteY160" fmla="*/ 2203822 h 2323145"/>
              <a:gd name="connsiteX161" fmla="*/ 4301210 w 11269336"/>
              <a:gd name="connsiteY161" fmla="*/ 2204456 h 2323145"/>
              <a:gd name="connsiteX162" fmla="*/ 4283095 w 11269336"/>
              <a:gd name="connsiteY162" fmla="*/ 2198177 h 2323145"/>
              <a:gd name="connsiteX163" fmla="*/ 4250119 w 11269336"/>
              <a:gd name="connsiteY163" fmla="*/ 2196342 h 2323145"/>
              <a:gd name="connsiteX164" fmla="*/ 4189203 w 11269336"/>
              <a:gd name="connsiteY164" fmla="*/ 2178994 h 2323145"/>
              <a:gd name="connsiteX165" fmla="*/ 4154035 w 11269336"/>
              <a:gd name="connsiteY165" fmla="*/ 2171950 h 2323145"/>
              <a:gd name="connsiteX166" fmla="*/ 4129569 w 11269336"/>
              <a:gd name="connsiteY166" fmla="*/ 2163850 h 2323145"/>
              <a:gd name="connsiteX167" fmla="*/ 4061250 w 11269336"/>
              <a:gd name="connsiteY167" fmla="*/ 2159236 h 2323145"/>
              <a:gd name="connsiteX168" fmla="*/ 3945480 w 11269336"/>
              <a:gd name="connsiteY168" fmla="*/ 2158279 h 2323145"/>
              <a:gd name="connsiteX169" fmla="*/ 3921468 w 11269336"/>
              <a:gd name="connsiteY169" fmla="*/ 2156588 h 2323145"/>
              <a:gd name="connsiteX170" fmla="*/ 3903348 w 11269336"/>
              <a:gd name="connsiteY170" fmla="*/ 2149220 h 2323145"/>
              <a:gd name="connsiteX171" fmla="*/ 3901342 w 11269336"/>
              <a:gd name="connsiteY171" fmla="*/ 2142355 h 2323145"/>
              <a:gd name="connsiteX172" fmla="*/ 3888539 w 11269336"/>
              <a:gd name="connsiteY172" fmla="*/ 2140476 h 2323145"/>
              <a:gd name="connsiteX173" fmla="*/ 3885662 w 11269336"/>
              <a:gd name="connsiteY173" fmla="*/ 2138740 h 2323145"/>
              <a:gd name="connsiteX174" fmla="*/ 3868627 w 11269336"/>
              <a:gd name="connsiteY174" fmla="*/ 2130023 h 2323145"/>
              <a:gd name="connsiteX175" fmla="*/ 3819177 w 11269336"/>
              <a:gd name="connsiteY175" fmla="*/ 2142111 h 2323145"/>
              <a:gd name="connsiteX176" fmla="*/ 3769100 w 11269336"/>
              <a:gd name="connsiteY176" fmla="*/ 2131731 h 2323145"/>
              <a:gd name="connsiteX177" fmla="*/ 3562752 w 11269336"/>
              <a:gd name="connsiteY177" fmla="*/ 2131785 h 2323145"/>
              <a:gd name="connsiteX178" fmla="*/ 3541402 w 11269336"/>
              <a:gd name="connsiteY178" fmla="*/ 2106821 h 2323145"/>
              <a:gd name="connsiteX179" fmla="*/ 3365341 w 11269336"/>
              <a:gd name="connsiteY179" fmla="*/ 2077638 h 2323145"/>
              <a:gd name="connsiteX180" fmla="*/ 3170922 w 11269336"/>
              <a:gd name="connsiteY180" fmla="*/ 2115957 h 2323145"/>
              <a:gd name="connsiteX181" fmla="*/ 3156256 w 11269336"/>
              <a:gd name="connsiteY181" fmla="*/ 2124773 h 2323145"/>
              <a:gd name="connsiteX182" fmla="*/ 3140298 w 11269336"/>
              <a:gd name="connsiteY182" fmla="*/ 2129182 h 2323145"/>
              <a:gd name="connsiteX183" fmla="*/ 3138514 w 11269336"/>
              <a:gd name="connsiteY183" fmla="*/ 2128069 h 2323145"/>
              <a:gd name="connsiteX184" fmla="*/ 3120467 w 11269336"/>
              <a:gd name="connsiteY184" fmla="*/ 2128281 h 2323145"/>
              <a:gd name="connsiteX185" fmla="*/ 3116175 w 11269336"/>
              <a:gd name="connsiteY185" fmla="*/ 2131633 h 2323145"/>
              <a:gd name="connsiteX186" fmla="*/ 3103685 w 11269336"/>
              <a:gd name="connsiteY186" fmla="*/ 2132814 h 2323145"/>
              <a:gd name="connsiteX187" fmla="*/ 3078794 w 11269336"/>
              <a:gd name="connsiteY187" fmla="*/ 2137935 h 2323145"/>
              <a:gd name="connsiteX188" fmla="*/ 3074407 w 11269336"/>
              <a:gd name="connsiteY188" fmla="*/ 2136274 h 2323145"/>
              <a:gd name="connsiteX189" fmla="*/ 3037285 w 11269336"/>
              <a:gd name="connsiteY189" fmla="*/ 2139919 h 2323145"/>
              <a:gd name="connsiteX190" fmla="*/ 3036901 w 11269336"/>
              <a:gd name="connsiteY190" fmla="*/ 2138726 h 2323145"/>
              <a:gd name="connsiteX191" fmla="*/ 3026996 w 11269336"/>
              <a:gd name="connsiteY191" fmla="*/ 2134322 h 2323145"/>
              <a:gd name="connsiteX192" fmla="*/ 3007772 w 11269336"/>
              <a:gd name="connsiteY192" fmla="*/ 2128742 h 2323145"/>
              <a:gd name="connsiteX193" fmla="*/ 2965030 w 11269336"/>
              <a:gd name="connsiteY193" fmla="*/ 2100494 h 2323145"/>
              <a:gd name="connsiteX194" fmla="*/ 2926342 w 11269336"/>
              <a:gd name="connsiteY194" fmla="*/ 2104155 h 2323145"/>
              <a:gd name="connsiteX195" fmla="*/ 2918608 w 11269336"/>
              <a:gd name="connsiteY195" fmla="*/ 2104215 h 2323145"/>
              <a:gd name="connsiteX196" fmla="*/ 2918475 w 11269336"/>
              <a:gd name="connsiteY196" fmla="*/ 2103937 h 2323145"/>
              <a:gd name="connsiteX197" fmla="*/ 2910360 w 11269336"/>
              <a:gd name="connsiteY197" fmla="*/ 2103444 h 2323145"/>
              <a:gd name="connsiteX198" fmla="*/ 2904507 w 11269336"/>
              <a:gd name="connsiteY198" fmla="*/ 2104326 h 2323145"/>
              <a:gd name="connsiteX199" fmla="*/ 2889503 w 11269336"/>
              <a:gd name="connsiteY199" fmla="*/ 2104443 h 2323145"/>
              <a:gd name="connsiteX200" fmla="*/ 2884480 w 11269336"/>
              <a:gd name="connsiteY200" fmla="*/ 2102626 h 2323145"/>
              <a:gd name="connsiteX201" fmla="*/ 2882689 w 11269336"/>
              <a:gd name="connsiteY201" fmla="*/ 2099228 h 2323145"/>
              <a:gd name="connsiteX202" fmla="*/ 2881291 w 11269336"/>
              <a:gd name="connsiteY202" fmla="*/ 2099618 h 2323145"/>
              <a:gd name="connsiteX203" fmla="*/ 2853979 w 11269336"/>
              <a:gd name="connsiteY203" fmla="*/ 2090388 h 2323145"/>
              <a:gd name="connsiteX204" fmla="*/ 2791790 w 11269336"/>
              <a:gd name="connsiteY204" fmla="*/ 2080332 h 2323145"/>
              <a:gd name="connsiteX205" fmla="*/ 2755844 w 11269336"/>
              <a:gd name="connsiteY205" fmla="*/ 2078874 h 2323145"/>
              <a:gd name="connsiteX206" fmla="*/ 2657742 w 11269336"/>
              <a:gd name="connsiteY206" fmla="*/ 2070179 h 2323145"/>
              <a:gd name="connsiteX207" fmla="*/ 2559549 w 11269336"/>
              <a:gd name="connsiteY207" fmla="*/ 2057873 h 2323145"/>
              <a:gd name="connsiteX208" fmla="*/ 2512054 w 11269336"/>
              <a:gd name="connsiteY208" fmla="*/ 2031671 h 2323145"/>
              <a:gd name="connsiteX209" fmla="*/ 2506437 w 11269336"/>
              <a:gd name="connsiteY209" fmla="*/ 2030918 h 2323145"/>
              <a:gd name="connsiteX210" fmla="*/ 2491752 w 11269336"/>
              <a:gd name="connsiteY210" fmla="*/ 2033906 h 2323145"/>
              <a:gd name="connsiteX211" fmla="*/ 2486338 w 11269336"/>
              <a:gd name="connsiteY211" fmla="*/ 2035862 h 2323145"/>
              <a:gd name="connsiteX212" fmla="*/ 2478186 w 11269336"/>
              <a:gd name="connsiteY212" fmla="*/ 2036953 h 2323145"/>
              <a:gd name="connsiteX213" fmla="*/ 2477950 w 11269336"/>
              <a:gd name="connsiteY213" fmla="*/ 2036715 h 2323145"/>
              <a:gd name="connsiteX214" fmla="*/ 2470381 w 11269336"/>
              <a:gd name="connsiteY214" fmla="*/ 2038256 h 2323145"/>
              <a:gd name="connsiteX215" fmla="*/ 2433781 w 11269336"/>
              <a:gd name="connsiteY215" fmla="*/ 2049140 h 2323145"/>
              <a:gd name="connsiteX216" fmla="*/ 2381172 w 11269336"/>
              <a:gd name="connsiteY216" fmla="*/ 2030645 h 2323145"/>
              <a:gd name="connsiteX217" fmla="*/ 2360198 w 11269336"/>
              <a:gd name="connsiteY217" fmla="*/ 2029059 h 2323145"/>
              <a:gd name="connsiteX218" fmla="*/ 2348815 w 11269336"/>
              <a:gd name="connsiteY218" fmla="*/ 2026798 h 2323145"/>
              <a:gd name="connsiteX219" fmla="*/ 2347988 w 11269336"/>
              <a:gd name="connsiteY219" fmla="*/ 2025745 h 2323145"/>
              <a:gd name="connsiteX220" fmla="*/ 2312920 w 11269336"/>
              <a:gd name="connsiteY220" fmla="*/ 2036311 h 2323145"/>
              <a:gd name="connsiteX221" fmla="*/ 2307986 w 11269336"/>
              <a:gd name="connsiteY221" fmla="*/ 2035583 h 2323145"/>
              <a:gd name="connsiteX222" fmla="*/ 2285481 w 11269336"/>
              <a:gd name="connsiteY222" fmla="*/ 2045197 h 2323145"/>
              <a:gd name="connsiteX223" fmla="*/ 2273666 w 11269336"/>
              <a:gd name="connsiteY223" fmla="*/ 2048710 h 2323145"/>
              <a:gd name="connsiteX224" fmla="*/ 2270719 w 11269336"/>
              <a:gd name="connsiteY224" fmla="*/ 2052702 h 2323145"/>
              <a:gd name="connsiteX225" fmla="*/ 2253080 w 11269336"/>
              <a:gd name="connsiteY225" fmla="*/ 2056363 h 2323145"/>
              <a:gd name="connsiteX226" fmla="*/ 2250906 w 11269336"/>
              <a:gd name="connsiteY226" fmla="*/ 2055654 h 2323145"/>
              <a:gd name="connsiteX227" fmla="*/ 2236905 w 11269336"/>
              <a:gd name="connsiteY227" fmla="*/ 2062882 h 2323145"/>
              <a:gd name="connsiteX228" fmla="*/ 2225830 w 11269336"/>
              <a:gd name="connsiteY228" fmla="*/ 2074027 h 2323145"/>
              <a:gd name="connsiteX229" fmla="*/ 2073776 w 11269336"/>
              <a:gd name="connsiteY229" fmla="*/ 2089244 h 2323145"/>
              <a:gd name="connsiteX230" fmla="*/ 1948256 w 11269336"/>
              <a:gd name="connsiteY230" fmla="*/ 2146616 h 2323145"/>
              <a:gd name="connsiteX231" fmla="*/ 1865582 w 11269336"/>
              <a:gd name="connsiteY231" fmla="*/ 2153738 h 2323145"/>
              <a:gd name="connsiteX232" fmla="*/ 1835210 w 11269336"/>
              <a:gd name="connsiteY232" fmla="*/ 2134244 h 2323145"/>
              <a:gd name="connsiteX233" fmla="*/ 1632661 w 11269336"/>
              <a:gd name="connsiteY233" fmla="*/ 2173882 h 2323145"/>
              <a:gd name="connsiteX234" fmla="*/ 1579590 w 11269336"/>
              <a:gd name="connsiteY234" fmla="*/ 2173680 h 2323145"/>
              <a:gd name="connsiteX235" fmla="*/ 1535601 w 11269336"/>
              <a:gd name="connsiteY235" fmla="*/ 2194590 h 2323145"/>
              <a:gd name="connsiteX236" fmla="*/ 1515594 w 11269336"/>
              <a:gd name="connsiteY236" fmla="*/ 2189622 h 2323145"/>
              <a:gd name="connsiteX237" fmla="*/ 1512113 w 11269336"/>
              <a:gd name="connsiteY237" fmla="*/ 2188534 h 2323145"/>
              <a:gd name="connsiteX238" fmla="*/ 1498838 w 11269336"/>
              <a:gd name="connsiteY238" fmla="*/ 2189213 h 2323145"/>
              <a:gd name="connsiteX239" fmla="*/ 1494279 w 11269336"/>
              <a:gd name="connsiteY239" fmla="*/ 2183112 h 2323145"/>
              <a:gd name="connsiteX240" fmla="*/ 1473714 w 11269336"/>
              <a:gd name="connsiteY240" fmla="*/ 2179625 h 2323145"/>
              <a:gd name="connsiteX241" fmla="*/ 1449503 w 11269336"/>
              <a:gd name="connsiteY241" fmla="*/ 2182633 h 2323145"/>
              <a:gd name="connsiteX242" fmla="*/ 1266687 w 11269336"/>
              <a:gd name="connsiteY242" fmla="*/ 2212688 h 2323145"/>
              <a:gd name="connsiteX243" fmla="*/ 1239614 w 11269336"/>
              <a:gd name="connsiteY243" fmla="*/ 2209727 h 2323145"/>
              <a:gd name="connsiteX244" fmla="*/ 1202436 w 11269336"/>
              <a:gd name="connsiteY244" fmla="*/ 2209817 h 2323145"/>
              <a:gd name="connsiteX245" fmla="*/ 1136097 w 11269336"/>
              <a:gd name="connsiteY245" fmla="*/ 2205112 h 2323145"/>
              <a:gd name="connsiteX246" fmla="*/ 988232 w 11269336"/>
              <a:gd name="connsiteY246" fmla="*/ 2235635 h 2323145"/>
              <a:gd name="connsiteX247" fmla="*/ 981959 w 11269336"/>
              <a:gd name="connsiteY247" fmla="*/ 2231607 h 2323145"/>
              <a:gd name="connsiteX248" fmla="*/ 938600 w 11269336"/>
              <a:gd name="connsiteY248" fmla="*/ 2238113 h 2323145"/>
              <a:gd name="connsiteX249" fmla="*/ 791788 w 11269336"/>
              <a:gd name="connsiteY249" fmla="*/ 2293224 h 2323145"/>
              <a:gd name="connsiteX250" fmla="*/ 706914 w 11269336"/>
              <a:gd name="connsiteY250" fmla="*/ 2305046 h 2323145"/>
              <a:gd name="connsiteX251" fmla="*/ 675971 w 11269336"/>
              <a:gd name="connsiteY251" fmla="*/ 2304030 h 2323145"/>
              <a:gd name="connsiteX252" fmla="*/ 624180 w 11269336"/>
              <a:gd name="connsiteY252" fmla="*/ 2302650 h 2323145"/>
              <a:gd name="connsiteX253" fmla="*/ 583453 w 11269336"/>
              <a:gd name="connsiteY253" fmla="*/ 2288788 h 2323145"/>
              <a:gd name="connsiteX254" fmla="*/ 540946 w 11269336"/>
              <a:gd name="connsiteY254" fmla="*/ 2292721 h 2323145"/>
              <a:gd name="connsiteX255" fmla="*/ 533680 w 11269336"/>
              <a:gd name="connsiteY255" fmla="*/ 2310233 h 2323145"/>
              <a:gd name="connsiteX256" fmla="*/ 487366 w 11269336"/>
              <a:gd name="connsiteY256" fmla="*/ 2309053 h 2323145"/>
              <a:gd name="connsiteX257" fmla="*/ 416820 w 11269336"/>
              <a:gd name="connsiteY257" fmla="*/ 2305443 h 2323145"/>
              <a:gd name="connsiteX258" fmla="*/ 376805 w 11269336"/>
              <a:gd name="connsiteY258" fmla="*/ 2307647 h 2323145"/>
              <a:gd name="connsiteX259" fmla="*/ 266777 w 11269336"/>
              <a:gd name="connsiteY259" fmla="*/ 2309012 h 2323145"/>
              <a:gd name="connsiteX260" fmla="*/ 156013 w 11269336"/>
              <a:gd name="connsiteY260" fmla="*/ 2306832 h 2323145"/>
              <a:gd name="connsiteX261" fmla="*/ 87258 w 11269336"/>
              <a:gd name="connsiteY261" fmla="*/ 2285511 h 2323145"/>
              <a:gd name="connsiteX262" fmla="*/ 23798 w 11269336"/>
              <a:gd name="connsiteY262" fmla="*/ 2281822 h 2323145"/>
              <a:gd name="connsiteX263" fmla="*/ 0 w 11269336"/>
              <a:gd name="connsiteY263" fmla="*/ 2285369 h 2323145"/>
              <a:gd name="connsiteX264" fmla="*/ 0 w 11269336"/>
              <a:gd name="connsiteY264"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263254 w 11269336"/>
              <a:gd name="connsiteY20" fmla="*/ 645662 h 2323145"/>
              <a:gd name="connsiteX21" fmla="*/ 9162278 w 11269336"/>
              <a:gd name="connsiteY21" fmla="*/ 704724 h 2323145"/>
              <a:gd name="connsiteX22" fmla="*/ 8977138 w 11269336"/>
              <a:gd name="connsiteY22" fmla="*/ 774970 h 2323145"/>
              <a:gd name="connsiteX23" fmla="*/ 8914746 w 11269336"/>
              <a:gd name="connsiteY23" fmla="*/ 826428 h 2323145"/>
              <a:gd name="connsiteX24" fmla="*/ 8917778 w 11269336"/>
              <a:gd name="connsiteY24" fmla="*/ 835198 h 2323145"/>
              <a:gd name="connsiteX25" fmla="*/ 8905560 w 11269336"/>
              <a:gd name="connsiteY25" fmla="*/ 838358 h 2323145"/>
              <a:gd name="connsiteX26" fmla="*/ 8897564 w 11269336"/>
              <a:gd name="connsiteY26" fmla="*/ 834287 h 2323145"/>
              <a:gd name="connsiteX27" fmla="*/ 8878040 w 11269336"/>
              <a:gd name="connsiteY27" fmla="*/ 844150 h 2323145"/>
              <a:gd name="connsiteX28" fmla="*/ 8795998 w 11269336"/>
              <a:gd name="connsiteY28" fmla="*/ 863337 h 2323145"/>
              <a:gd name="connsiteX29" fmla="*/ 8776970 w 11269336"/>
              <a:gd name="connsiteY29" fmla="*/ 885177 h 2323145"/>
              <a:gd name="connsiteX30" fmla="*/ 8755719 w 11269336"/>
              <a:gd name="connsiteY30" fmla="*/ 889754 h 2323145"/>
              <a:gd name="connsiteX31" fmla="*/ 8743257 w 11269336"/>
              <a:gd name="connsiteY31" fmla="*/ 904723 h 2323145"/>
              <a:gd name="connsiteX32" fmla="*/ 8721366 w 11269336"/>
              <a:gd name="connsiteY32" fmla="*/ 904711 h 2323145"/>
              <a:gd name="connsiteX33" fmla="*/ 8678353 w 11269336"/>
              <a:gd name="connsiteY33" fmla="*/ 926318 h 2323145"/>
              <a:gd name="connsiteX34" fmla="*/ 8636849 w 11269336"/>
              <a:gd name="connsiteY34" fmla="*/ 937900 h 2323145"/>
              <a:gd name="connsiteX35" fmla="*/ 8620213 w 11269336"/>
              <a:gd name="connsiteY35" fmla="*/ 943068 h 2323145"/>
              <a:gd name="connsiteX36" fmla="*/ 8612581 w 11269336"/>
              <a:gd name="connsiteY36" fmla="*/ 952695 h 2323145"/>
              <a:gd name="connsiteX37" fmla="*/ 8589038 w 11269336"/>
              <a:gd name="connsiteY37" fmla="*/ 963892 h 2323145"/>
              <a:gd name="connsiteX38" fmla="*/ 8579950 w 11269336"/>
              <a:gd name="connsiteY38" fmla="*/ 960899 h 2323145"/>
              <a:gd name="connsiteX39" fmla="*/ 8579319 w 11269336"/>
              <a:gd name="connsiteY39" fmla="*/ 965630 h 2323145"/>
              <a:gd name="connsiteX40" fmla="*/ 8547429 w 11269336"/>
              <a:gd name="connsiteY40" fmla="*/ 984506 h 2323145"/>
              <a:gd name="connsiteX41" fmla="*/ 8478704 w 11269336"/>
              <a:gd name="connsiteY41" fmla="*/ 1025490 h 2323145"/>
              <a:gd name="connsiteX42" fmla="*/ 8461421 w 11269336"/>
              <a:gd name="connsiteY42" fmla="*/ 1035512 h 2323145"/>
              <a:gd name="connsiteX43" fmla="*/ 8445003 w 11269336"/>
              <a:gd name="connsiteY43" fmla="*/ 1036851 h 2323145"/>
              <a:gd name="connsiteX44" fmla="*/ 8357350 w 11269336"/>
              <a:gd name="connsiteY44" fmla="*/ 1060213 h 2323145"/>
              <a:gd name="connsiteX45" fmla="*/ 8335565 w 11269336"/>
              <a:gd name="connsiteY45" fmla="*/ 1061151 h 2323145"/>
              <a:gd name="connsiteX46" fmla="*/ 8325267 w 11269336"/>
              <a:gd name="connsiteY46" fmla="*/ 1055919 h 2323145"/>
              <a:gd name="connsiteX47" fmla="*/ 8293586 w 11269336"/>
              <a:gd name="connsiteY47" fmla="*/ 1076144 h 2323145"/>
              <a:gd name="connsiteX48" fmla="*/ 8242405 w 11269336"/>
              <a:gd name="connsiteY48" fmla="*/ 1095960 h 2323145"/>
              <a:gd name="connsiteX49" fmla="*/ 8197391 w 11269336"/>
              <a:gd name="connsiteY49" fmla="*/ 1107746 h 2323145"/>
              <a:gd name="connsiteX50" fmla="*/ 8081474 w 11269336"/>
              <a:gd name="connsiteY50" fmla="*/ 1130125 h 2323145"/>
              <a:gd name="connsiteX51" fmla="*/ 8053585 w 11269336"/>
              <a:gd name="connsiteY51" fmla="*/ 1129169 h 2323145"/>
              <a:gd name="connsiteX52" fmla="*/ 8038422 w 11269336"/>
              <a:gd name="connsiteY52" fmla="*/ 1119092 h 2323145"/>
              <a:gd name="connsiteX53" fmla="*/ 8029450 w 11269336"/>
              <a:gd name="connsiteY53" fmla="*/ 1125592 h 2323145"/>
              <a:gd name="connsiteX54" fmla="*/ 7959552 w 11269336"/>
              <a:gd name="connsiteY54" fmla="*/ 1140188 h 2323145"/>
              <a:gd name="connsiteX55" fmla="*/ 7914188 w 11269336"/>
              <a:gd name="connsiteY55" fmla="*/ 1150862 h 2323145"/>
              <a:gd name="connsiteX56" fmla="*/ 7914918 w 11269336"/>
              <a:gd name="connsiteY56" fmla="*/ 1168758 h 2323145"/>
              <a:gd name="connsiteX57" fmla="*/ 7875510 w 11269336"/>
              <a:gd name="connsiteY57" fmla="*/ 1183153 h 2323145"/>
              <a:gd name="connsiteX58" fmla="*/ 7829932 w 11269336"/>
              <a:gd name="connsiteY58" fmla="*/ 1180782 h 2323145"/>
              <a:gd name="connsiteX59" fmla="*/ 7779182 w 11269336"/>
              <a:gd name="connsiteY59" fmla="*/ 1192665 h 2323145"/>
              <a:gd name="connsiteX60" fmla="*/ 7748774 w 11269336"/>
              <a:gd name="connsiteY60" fmla="*/ 1199586 h 2323145"/>
              <a:gd name="connsiteX61" fmla="*/ 7671846 w 11269336"/>
              <a:gd name="connsiteY61" fmla="*/ 1231966 h 2323145"/>
              <a:gd name="connsiteX62" fmla="*/ 7554146 w 11269336"/>
              <a:gd name="connsiteY62" fmla="*/ 1319748 h 2323145"/>
              <a:gd name="connsiteX63" fmla="*/ 7515052 w 11269336"/>
              <a:gd name="connsiteY63" fmla="*/ 1336718 h 2323145"/>
              <a:gd name="connsiteX64" fmla="*/ 7507193 w 11269336"/>
              <a:gd name="connsiteY64" fmla="*/ 1334617 h 2323145"/>
              <a:gd name="connsiteX65" fmla="*/ 7461694 w 11269336"/>
              <a:gd name="connsiteY65" fmla="*/ 1375866 h 2323145"/>
              <a:gd name="connsiteX66" fmla="*/ 7377571 w 11269336"/>
              <a:gd name="connsiteY66" fmla="*/ 1400128 h 2323145"/>
              <a:gd name="connsiteX67" fmla="*/ 7311261 w 11269336"/>
              <a:gd name="connsiteY67" fmla="*/ 1412652 h 2323145"/>
              <a:gd name="connsiteX68" fmla="*/ 7275307 w 11269336"/>
              <a:gd name="connsiteY68" fmla="*/ 1422171 h 2323145"/>
              <a:gd name="connsiteX69" fmla="*/ 7247783 w 11269336"/>
              <a:gd name="connsiteY69" fmla="*/ 1426330 h 2323145"/>
              <a:gd name="connsiteX70" fmla="*/ 7185047 w 11269336"/>
              <a:gd name="connsiteY70" fmla="*/ 1451812 h 2323145"/>
              <a:gd name="connsiteX71" fmla="*/ 7084117 w 11269336"/>
              <a:gd name="connsiteY71" fmla="*/ 1500281 h 2323145"/>
              <a:gd name="connsiteX72" fmla="*/ 7062011 w 11269336"/>
              <a:gd name="connsiteY72" fmla="*/ 1509183 h 2323145"/>
              <a:gd name="connsiteX73" fmla="*/ 7040555 w 11269336"/>
              <a:gd name="connsiteY73" fmla="*/ 1511207 h 2323145"/>
              <a:gd name="connsiteX74" fmla="*/ 7033438 w 11269336"/>
              <a:gd name="connsiteY74" fmla="*/ 1506772 h 2323145"/>
              <a:gd name="connsiteX75" fmla="*/ 7020886 w 11269336"/>
              <a:gd name="connsiteY75" fmla="*/ 1510764 h 2323145"/>
              <a:gd name="connsiteX76" fmla="*/ 7017033 w 11269336"/>
              <a:gd name="connsiteY76" fmla="*/ 1510650 h 2323145"/>
              <a:gd name="connsiteX77" fmla="*/ 6995460 w 11269336"/>
              <a:gd name="connsiteY77" fmla="*/ 1511173 h 2323145"/>
              <a:gd name="connsiteX78" fmla="*/ 6962144 w 11269336"/>
              <a:gd name="connsiteY78" fmla="*/ 1541508 h 2323145"/>
              <a:gd name="connsiteX79" fmla="*/ 6910674 w 11269336"/>
              <a:gd name="connsiteY79" fmla="*/ 1554793 h 2323145"/>
              <a:gd name="connsiteX80" fmla="*/ 6732152 w 11269336"/>
              <a:gd name="connsiteY80" fmla="*/ 1642538 h 2323145"/>
              <a:gd name="connsiteX81" fmla="*/ 6694106 w 11269336"/>
              <a:gd name="connsiteY81" fmla="*/ 1632377 h 2323145"/>
              <a:gd name="connsiteX82" fmla="*/ 6617223 w 11269336"/>
              <a:gd name="connsiteY82" fmla="*/ 1659889 h 2323145"/>
              <a:gd name="connsiteX83" fmla="*/ 6521138 w 11269336"/>
              <a:gd name="connsiteY83" fmla="*/ 1744340 h 2323145"/>
              <a:gd name="connsiteX84" fmla="*/ 6380677 w 11269336"/>
              <a:gd name="connsiteY84" fmla="*/ 1796883 h 2323145"/>
              <a:gd name="connsiteX85" fmla="*/ 6374897 w 11269336"/>
              <a:gd name="connsiteY85" fmla="*/ 1809910 h 2323145"/>
              <a:gd name="connsiteX86" fmla="*/ 6364545 w 11269336"/>
              <a:gd name="connsiteY86" fmla="*/ 1820090 h 2323145"/>
              <a:gd name="connsiteX87" fmla="*/ 6362126 w 11269336"/>
              <a:gd name="connsiteY87" fmla="*/ 1819991 h 2323145"/>
              <a:gd name="connsiteX88" fmla="*/ 6346673 w 11269336"/>
              <a:gd name="connsiteY88" fmla="*/ 1827824 h 2323145"/>
              <a:gd name="connsiteX89" fmla="*/ 6345588 w 11269336"/>
              <a:gd name="connsiteY89" fmla="*/ 1832232 h 2323145"/>
              <a:gd name="connsiteX90" fmla="*/ 6335708 w 11269336"/>
              <a:gd name="connsiteY90" fmla="*/ 1838451 h 2323145"/>
              <a:gd name="connsiteX91" fmla="*/ 6318182 w 11269336"/>
              <a:gd name="connsiteY91" fmla="*/ 1852975 h 2323145"/>
              <a:gd name="connsiteX92" fmla="*/ 6313084 w 11269336"/>
              <a:gd name="connsiteY92" fmla="*/ 1853561 h 2323145"/>
              <a:gd name="connsiteX93" fmla="*/ 6283816 w 11269336"/>
              <a:gd name="connsiteY93" fmla="*/ 1872148 h 2323145"/>
              <a:gd name="connsiteX94" fmla="*/ 6282550 w 11269336"/>
              <a:gd name="connsiteY94" fmla="*/ 1871392 h 2323145"/>
              <a:gd name="connsiteX95" fmla="*/ 6270527 w 11269336"/>
              <a:gd name="connsiteY95" fmla="*/ 1872208 h 2323145"/>
              <a:gd name="connsiteX96" fmla="*/ 6249518 w 11269336"/>
              <a:gd name="connsiteY96" fmla="*/ 1876079 h 2323145"/>
              <a:gd name="connsiteX97" fmla="*/ 6190386 w 11269336"/>
              <a:gd name="connsiteY97" fmla="*/ 1872478 h 2323145"/>
              <a:gd name="connsiteX98" fmla="*/ 6159777 w 11269336"/>
              <a:gd name="connsiteY98" fmla="*/ 1891745 h 2323145"/>
              <a:gd name="connsiteX99" fmla="*/ 6153131 w 11269336"/>
              <a:gd name="connsiteY99" fmla="*/ 1895079 h 2323145"/>
              <a:gd name="connsiteX100" fmla="*/ 6152798 w 11269336"/>
              <a:gd name="connsiteY100" fmla="*/ 1894920 h 2323145"/>
              <a:gd name="connsiteX101" fmla="*/ 6145388 w 11269336"/>
              <a:gd name="connsiteY101" fmla="*/ 1897990 h 2323145"/>
              <a:gd name="connsiteX102" fmla="*/ 6141014 w 11269336"/>
              <a:gd name="connsiteY102" fmla="*/ 1901155 h 2323145"/>
              <a:gd name="connsiteX103" fmla="*/ 6128122 w 11269336"/>
              <a:gd name="connsiteY103" fmla="*/ 1907623 h 2323145"/>
              <a:gd name="connsiteX104" fmla="*/ 6122351 w 11269336"/>
              <a:gd name="connsiteY104" fmla="*/ 1908359 h 2323145"/>
              <a:gd name="connsiteX105" fmla="*/ 6064750 w 11269336"/>
              <a:gd name="connsiteY105" fmla="*/ 1896394 h 2323145"/>
              <a:gd name="connsiteX106" fmla="*/ 5964230 w 11269336"/>
              <a:gd name="connsiteY106" fmla="*/ 1910038 h 2323145"/>
              <a:gd name="connsiteX107" fmla="*/ 5865399 w 11269336"/>
              <a:gd name="connsiteY107" fmla="*/ 1926966 h 2323145"/>
              <a:gd name="connsiteX108" fmla="*/ 5829951 w 11269336"/>
              <a:gd name="connsiteY108" fmla="*/ 1934755 h 2323145"/>
              <a:gd name="connsiteX109" fmla="*/ 5765285 w 11269336"/>
              <a:gd name="connsiteY109" fmla="*/ 1941322 h 2323145"/>
              <a:gd name="connsiteX110" fmla="*/ 5734750 w 11269336"/>
              <a:gd name="connsiteY110" fmla="*/ 1939793 h 2323145"/>
              <a:gd name="connsiteX111" fmla="*/ 5733569 w 11269336"/>
              <a:gd name="connsiteY111" fmla="*/ 1940505 h 2323145"/>
              <a:gd name="connsiteX112" fmla="*/ 5730329 w 11269336"/>
              <a:gd name="connsiteY112" fmla="*/ 1937845 h 2323145"/>
              <a:gd name="connsiteX113" fmla="*/ 5724661 w 11269336"/>
              <a:gd name="connsiteY113" fmla="*/ 1937455 h 2323145"/>
              <a:gd name="connsiteX114" fmla="*/ 5710186 w 11269336"/>
              <a:gd name="connsiteY114" fmla="*/ 1941370 h 2323145"/>
              <a:gd name="connsiteX115" fmla="*/ 5704910 w 11269336"/>
              <a:gd name="connsiteY115" fmla="*/ 1943663 h 2323145"/>
              <a:gd name="connsiteX116" fmla="*/ 5696836 w 11269336"/>
              <a:gd name="connsiteY116" fmla="*/ 1945271 h 2323145"/>
              <a:gd name="connsiteX117" fmla="*/ 5696583 w 11269336"/>
              <a:gd name="connsiteY117" fmla="*/ 1945050 h 2323145"/>
              <a:gd name="connsiteX118" fmla="*/ 5689123 w 11269336"/>
              <a:gd name="connsiteY118" fmla="*/ 1947067 h 2323145"/>
              <a:gd name="connsiteX119" fmla="*/ 5653291 w 11269336"/>
              <a:gd name="connsiteY119" fmla="*/ 1960245 h 2323145"/>
              <a:gd name="connsiteX120" fmla="*/ 5599385 w 11269336"/>
              <a:gd name="connsiteY120" fmla="*/ 1945198 h 2323145"/>
              <a:gd name="connsiteX121" fmla="*/ 5578300 w 11269336"/>
              <a:gd name="connsiteY121" fmla="*/ 1944963 h 2323145"/>
              <a:gd name="connsiteX122" fmla="*/ 5566758 w 11269336"/>
              <a:gd name="connsiteY122" fmla="*/ 1943441 h 2323145"/>
              <a:gd name="connsiteX123" fmla="*/ 5565857 w 11269336"/>
              <a:gd name="connsiteY123" fmla="*/ 1942445 h 2323145"/>
              <a:gd name="connsiteX124" fmla="*/ 5531534 w 11269336"/>
              <a:gd name="connsiteY124" fmla="*/ 1955208 h 2323145"/>
              <a:gd name="connsiteX125" fmla="*/ 5526552 w 11269336"/>
              <a:gd name="connsiteY125" fmla="*/ 1954799 h 2323145"/>
              <a:gd name="connsiteX126" fmla="*/ 5504723 w 11269336"/>
              <a:gd name="connsiteY126" fmla="*/ 1965811 h 2323145"/>
              <a:gd name="connsiteX127" fmla="*/ 5493156 w 11269336"/>
              <a:gd name="connsiteY127" fmla="*/ 1970063 h 2323145"/>
              <a:gd name="connsiteX128" fmla="*/ 5490486 w 11269336"/>
              <a:gd name="connsiteY128" fmla="*/ 1974227 h 2323145"/>
              <a:gd name="connsiteX129" fmla="*/ 5473107 w 11269336"/>
              <a:gd name="connsiteY129" fmla="*/ 1979001 h 2323145"/>
              <a:gd name="connsiteX130" fmla="*/ 5470885 w 11269336"/>
              <a:gd name="connsiteY130" fmla="*/ 1978432 h 2323145"/>
              <a:gd name="connsiteX131" fmla="*/ 5457393 w 11269336"/>
              <a:gd name="connsiteY131" fmla="*/ 1986525 h 2323145"/>
              <a:gd name="connsiteX132" fmla="*/ 5447102 w 11269336"/>
              <a:gd name="connsiteY132" fmla="*/ 1998329 h 2323145"/>
              <a:gd name="connsiteX133" fmla="*/ 5159151 w 11269336"/>
              <a:gd name="connsiteY133" fmla="*/ 2029640 h 2323145"/>
              <a:gd name="connsiteX134" fmla="*/ 5041688 w 11269336"/>
              <a:gd name="connsiteY134" fmla="*/ 2022334 h 2323145"/>
              <a:gd name="connsiteX135" fmla="*/ 4860988 w 11269336"/>
              <a:gd name="connsiteY135" fmla="*/ 2135698 h 2323145"/>
              <a:gd name="connsiteX136" fmla="*/ 4807902 w 11269336"/>
              <a:gd name="connsiteY136" fmla="*/ 2138894 h 2323145"/>
              <a:gd name="connsiteX137" fmla="*/ 4765388 w 11269336"/>
              <a:gd name="connsiteY137" fmla="*/ 2162525 h 2323145"/>
              <a:gd name="connsiteX138" fmla="*/ 4745033 w 11269336"/>
              <a:gd name="connsiteY138" fmla="*/ 2158859 h 2323145"/>
              <a:gd name="connsiteX139" fmla="*/ 4741475 w 11269336"/>
              <a:gd name="connsiteY139" fmla="*/ 2157998 h 2323145"/>
              <a:gd name="connsiteX140" fmla="*/ 4728247 w 11269336"/>
              <a:gd name="connsiteY140" fmla="*/ 2159526 h 2323145"/>
              <a:gd name="connsiteX141" fmla="*/ 4723263 w 11269336"/>
              <a:gd name="connsiteY141" fmla="*/ 2153742 h 2323145"/>
              <a:gd name="connsiteX142" fmla="*/ 4702453 w 11269336"/>
              <a:gd name="connsiteY142" fmla="*/ 2151586 h 2323145"/>
              <a:gd name="connsiteX143" fmla="*/ 4678455 w 11269336"/>
              <a:gd name="connsiteY143" fmla="*/ 2156131 h 2323145"/>
              <a:gd name="connsiteX144" fmla="*/ 4593061 w 11269336"/>
              <a:gd name="connsiteY144" fmla="*/ 2171597 h 2323145"/>
              <a:gd name="connsiteX145" fmla="*/ 4579902 w 11269336"/>
              <a:gd name="connsiteY145" fmla="*/ 2177927 h 2323145"/>
              <a:gd name="connsiteX146" fmla="*/ 4533444 w 11269336"/>
              <a:gd name="connsiteY146" fmla="*/ 2181200 h 2323145"/>
              <a:gd name="connsiteX147" fmla="*/ 4492832 w 11269336"/>
              <a:gd name="connsiteY147" fmla="*/ 2188033 h 2323145"/>
              <a:gd name="connsiteX148" fmla="*/ 4467257 w 11269336"/>
              <a:gd name="connsiteY148" fmla="*/ 2196121 h 2323145"/>
              <a:gd name="connsiteX149" fmla="*/ 4459937 w 11269336"/>
              <a:gd name="connsiteY149" fmla="*/ 2195182 h 2323145"/>
              <a:gd name="connsiteX150" fmla="*/ 4433312 w 11269336"/>
              <a:gd name="connsiteY150" fmla="*/ 2199004 h 2323145"/>
              <a:gd name="connsiteX151" fmla="*/ 4420601 w 11269336"/>
              <a:gd name="connsiteY151" fmla="*/ 2205158 h 2323145"/>
              <a:gd name="connsiteX152" fmla="*/ 4405765 w 11269336"/>
              <a:gd name="connsiteY152" fmla="*/ 2199902 h 2323145"/>
              <a:gd name="connsiteX153" fmla="*/ 4401354 w 11269336"/>
              <a:gd name="connsiteY153" fmla="*/ 2194745 h 2323145"/>
              <a:gd name="connsiteX154" fmla="*/ 4383151 w 11269336"/>
              <a:gd name="connsiteY154" fmla="*/ 2201140 h 2323145"/>
              <a:gd name="connsiteX155" fmla="*/ 4366646 w 11269336"/>
              <a:gd name="connsiteY155" fmla="*/ 2198564 h 2323145"/>
              <a:gd name="connsiteX156" fmla="*/ 4354009 w 11269336"/>
              <a:gd name="connsiteY156" fmla="*/ 2204984 h 2323145"/>
              <a:gd name="connsiteX157" fmla="*/ 4348284 w 11269336"/>
              <a:gd name="connsiteY157" fmla="*/ 2205270 h 2323145"/>
              <a:gd name="connsiteX158" fmla="*/ 4333906 w 11269336"/>
              <a:gd name="connsiteY158" fmla="*/ 2205251 h 2323145"/>
              <a:gd name="connsiteX159" fmla="*/ 4308819 w 11269336"/>
              <a:gd name="connsiteY159" fmla="*/ 2203822 h 2323145"/>
              <a:gd name="connsiteX160" fmla="*/ 4301210 w 11269336"/>
              <a:gd name="connsiteY160" fmla="*/ 2204456 h 2323145"/>
              <a:gd name="connsiteX161" fmla="*/ 4283095 w 11269336"/>
              <a:gd name="connsiteY161" fmla="*/ 2198177 h 2323145"/>
              <a:gd name="connsiteX162" fmla="*/ 4250119 w 11269336"/>
              <a:gd name="connsiteY162" fmla="*/ 2196342 h 2323145"/>
              <a:gd name="connsiteX163" fmla="*/ 4189203 w 11269336"/>
              <a:gd name="connsiteY163" fmla="*/ 2178994 h 2323145"/>
              <a:gd name="connsiteX164" fmla="*/ 4154035 w 11269336"/>
              <a:gd name="connsiteY164" fmla="*/ 2171950 h 2323145"/>
              <a:gd name="connsiteX165" fmla="*/ 4129569 w 11269336"/>
              <a:gd name="connsiteY165" fmla="*/ 2163850 h 2323145"/>
              <a:gd name="connsiteX166" fmla="*/ 4061250 w 11269336"/>
              <a:gd name="connsiteY166" fmla="*/ 2159236 h 2323145"/>
              <a:gd name="connsiteX167" fmla="*/ 3945480 w 11269336"/>
              <a:gd name="connsiteY167" fmla="*/ 2158279 h 2323145"/>
              <a:gd name="connsiteX168" fmla="*/ 3921468 w 11269336"/>
              <a:gd name="connsiteY168" fmla="*/ 2156588 h 2323145"/>
              <a:gd name="connsiteX169" fmla="*/ 3903348 w 11269336"/>
              <a:gd name="connsiteY169" fmla="*/ 2149220 h 2323145"/>
              <a:gd name="connsiteX170" fmla="*/ 3901342 w 11269336"/>
              <a:gd name="connsiteY170" fmla="*/ 2142355 h 2323145"/>
              <a:gd name="connsiteX171" fmla="*/ 3888539 w 11269336"/>
              <a:gd name="connsiteY171" fmla="*/ 2140476 h 2323145"/>
              <a:gd name="connsiteX172" fmla="*/ 3885662 w 11269336"/>
              <a:gd name="connsiteY172" fmla="*/ 2138740 h 2323145"/>
              <a:gd name="connsiteX173" fmla="*/ 3868627 w 11269336"/>
              <a:gd name="connsiteY173" fmla="*/ 2130023 h 2323145"/>
              <a:gd name="connsiteX174" fmla="*/ 3819177 w 11269336"/>
              <a:gd name="connsiteY174" fmla="*/ 2142111 h 2323145"/>
              <a:gd name="connsiteX175" fmla="*/ 3769100 w 11269336"/>
              <a:gd name="connsiteY175" fmla="*/ 2131731 h 2323145"/>
              <a:gd name="connsiteX176" fmla="*/ 3562752 w 11269336"/>
              <a:gd name="connsiteY176" fmla="*/ 2131785 h 2323145"/>
              <a:gd name="connsiteX177" fmla="*/ 3541402 w 11269336"/>
              <a:gd name="connsiteY177" fmla="*/ 2106821 h 2323145"/>
              <a:gd name="connsiteX178" fmla="*/ 3365341 w 11269336"/>
              <a:gd name="connsiteY178" fmla="*/ 2077638 h 2323145"/>
              <a:gd name="connsiteX179" fmla="*/ 3170922 w 11269336"/>
              <a:gd name="connsiteY179" fmla="*/ 2115957 h 2323145"/>
              <a:gd name="connsiteX180" fmla="*/ 3156256 w 11269336"/>
              <a:gd name="connsiteY180" fmla="*/ 2124773 h 2323145"/>
              <a:gd name="connsiteX181" fmla="*/ 3140298 w 11269336"/>
              <a:gd name="connsiteY181" fmla="*/ 2129182 h 2323145"/>
              <a:gd name="connsiteX182" fmla="*/ 3138514 w 11269336"/>
              <a:gd name="connsiteY182" fmla="*/ 2128069 h 2323145"/>
              <a:gd name="connsiteX183" fmla="*/ 3120467 w 11269336"/>
              <a:gd name="connsiteY183" fmla="*/ 2128281 h 2323145"/>
              <a:gd name="connsiteX184" fmla="*/ 3116175 w 11269336"/>
              <a:gd name="connsiteY184" fmla="*/ 2131633 h 2323145"/>
              <a:gd name="connsiteX185" fmla="*/ 3103685 w 11269336"/>
              <a:gd name="connsiteY185" fmla="*/ 2132814 h 2323145"/>
              <a:gd name="connsiteX186" fmla="*/ 3078794 w 11269336"/>
              <a:gd name="connsiteY186" fmla="*/ 2137935 h 2323145"/>
              <a:gd name="connsiteX187" fmla="*/ 3074407 w 11269336"/>
              <a:gd name="connsiteY187" fmla="*/ 2136274 h 2323145"/>
              <a:gd name="connsiteX188" fmla="*/ 3037285 w 11269336"/>
              <a:gd name="connsiteY188" fmla="*/ 2139919 h 2323145"/>
              <a:gd name="connsiteX189" fmla="*/ 3036901 w 11269336"/>
              <a:gd name="connsiteY189" fmla="*/ 2138726 h 2323145"/>
              <a:gd name="connsiteX190" fmla="*/ 3026996 w 11269336"/>
              <a:gd name="connsiteY190" fmla="*/ 2134322 h 2323145"/>
              <a:gd name="connsiteX191" fmla="*/ 3007772 w 11269336"/>
              <a:gd name="connsiteY191" fmla="*/ 2128742 h 2323145"/>
              <a:gd name="connsiteX192" fmla="*/ 2965030 w 11269336"/>
              <a:gd name="connsiteY192" fmla="*/ 2100494 h 2323145"/>
              <a:gd name="connsiteX193" fmla="*/ 2926342 w 11269336"/>
              <a:gd name="connsiteY193" fmla="*/ 2104155 h 2323145"/>
              <a:gd name="connsiteX194" fmla="*/ 2918608 w 11269336"/>
              <a:gd name="connsiteY194" fmla="*/ 2104215 h 2323145"/>
              <a:gd name="connsiteX195" fmla="*/ 2918475 w 11269336"/>
              <a:gd name="connsiteY195" fmla="*/ 2103937 h 2323145"/>
              <a:gd name="connsiteX196" fmla="*/ 2910360 w 11269336"/>
              <a:gd name="connsiteY196" fmla="*/ 2103444 h 2323145"/>
              <a:gd name="connsiteX197" fmla="*/ 2904507 w 11269336"/>
              <a:gd name="connsiteY197" fmla="*/ 2104326 h 2323145"/>
              <a:gd name="connsiteX198" fmla="*/ 2889503 w 11269336"/>
              <a:gd name="connsiteY198" fmla="*/ 2104443 h 2323145"/>
              <a:gd name="connsiteX199" fmla="*/ 2884480 w 11269336"/>
              <a:gd name="connsiteY199" fmla="*/ 2102626 h 2323145"/>
              <a:gd name="connsiteX200" fmla="*/ 2882689 w 11269336"/>
              <a:gd name="connsiteY200" fmla="*/ 2099228 h 2323145"/>
              <a:gd name="connsiteX201" fmla="*/ 2881291 w 11269336"/>
              <a:gd name="connsiteY201" fmla="*/ 2099618 h 2323145"/>
              <a:gd name="connsiteX202" fmla="*/ 2853979 w 11269336"/>
              <a:gd name="connsiteY202" fmla="*/ 2090388 h 2323145"/>
              <a:gd name="connsiteX203" fmla="*/ 2791790 w 11269336"/>
              <a:gd name="connsiteY203" fmla="*/ 2080332 h 2323145"/>
              <a:gd name="connsiteX204" fmla="*/ 2755844 w 11269336"/>
              <a:gd name="connsiteY204" fmla="*/ 2078874 h 2323145"/>
              <a:gd name="connsiteX205" fmla="*/ 2657742 w 11269336"/>
              <a:gd name="connsiteY205" fmla="*/ 2070179 h 2323145"/>
              <a:gd name="connsiteX206" fmla="*/ 2559549 w 11269336"/>
              <a:gd name="connsiteY206" fmla="*/ 2057873 h 2323145"/>
              <a:gd name="connsiteX207" fmla="*/ 2512054 w 11269336"/>
              <a:gd name="connsiteY207" fmla="*/ 2031671 h 2323145"/>
              <a:gd name="connsiteX208" fmla="*/ 2506437 w 11269336"/>
              <a:gd name="connsiteY208" fmla="*/ 2030918 h 2323145"/>
              <a:gd name="connsiteX209" fmla="*/ 2491752 w 11269336"/>
              <a:gd name="connsiteY209" fmla="*/ 2033906 h 2323145"/>
              <a:gd name="connsiteX210" fmla="*/ 2486338 w 11269336"/>
              <a:gd name="connsiteY210" fmla="*/ 2035862 h 2323145"/>
              <a:gd name="connsiteX211" fmla="*/ 2478186 w 11269336"/>
              <a:gd name="connsiteY211" fmla="*/ 2036953 h 2323145"/>
              <a:gd name="connsiteX212" fmla="*/ 2477950 w 11269336"/>
              <a:gd name="connsiteY212" fmla="*/ 2036715 h 2323145"/>
              <a:gd name="connsiteX213" fmla="*/ 2470381 w 11269336"/>
              <a:gd name="connsiteY213" fmla="*/ 2038256 h 2323145"/>
              <a:gd name="connsiteX214" fmla="*/ 2433781 w 11269336"/>
              <a:gd name="connsiteY214" fmla="*/ 2049140 h 2323145"/>
              <a:gd name="connsiteX215" fmla="*/ 2381172 w 11269336"/>
              <a:gd name="connsiteY215" fmla="*/ 2030645 h 2323145"/>
              <a:gd name="connsiteX216" fmla="*/ 2360198 w 11269336"/>
              <a:gd name="connsiteY216" fmla="*/ 2029059 h 2323145"/>
              <a:gd name="connsiteX217" fmla="*/ 2348815 w 11269336"/>
              <a:gd name="connsiteY217" fmla="*/ 2026798 h 2323145"/>
              <a:gd name="connsiteX218" fmla="*/ 2347988 w 11269336"/>
              <a:gd name="connsiteY218" fmla="*/ 2025745 h 2323145"/>
              <a:gd name="connsiteX219" fmla="*/ 2312920 w 11269336"/>
              <a:gd name="connsiteY219" fmla="*/ 2036311 h 2323145"/>
              <a:gd name="connsiteX220" fmla="*/ 2307986 w 11269336"/>
              <a:gd name="connsiteY220" fmla="*/ 2035583 h 2323145"/>
              <a:gd name="connsiteX221" fmla="*/ 2285481 w 11269336"/>
              <a:gd name="connsiteY221" fmla="*/ 2045197 h 2323145"/>
              <a:gd name="connsiteX222" fmla="*/ 2273666 w 11269336"/>
              <a:gd name="connsiteY222" fmla="*/ 2048710 h 2323145"/>
              <a:gd name="connsiteX223" fmla="*/ 2270719 w 11269336"/>
              <a:gd name="connsiteY223" fmla="*/ 2052702 h 2323145"/>
              <a:gd name="connsiteX224" fmla="*/ 2253080 w 11269336"/>
              <a:gd name="connsiteY224" fmla="*/ 2056363 h 2323145"/>
              <a:gd name="connsiteX225" fmla="*/ 2250906 w 11269336"/>
              <a:gd name="connsiteY225" fmla="*/ 2055654 h 2323145"/>
              <a:gd name="connsiteX226" fmla="*/ 2236905 w 11269336"/>
              <a:gd name="connsiteY226" fmla="*/ 2062882 h 2323145"/>
              <a:gd name="connsiteX227" fmla="*/ 2225830 w 11269336"/>
              <a:gd name="connsiteY227" fmla="*/ 2074027 h 2323145"/>
              <a:gd name="connsiteX228" fmla="*/ 2073776 w 11269336"/>
              <a:gd name="connsiteY228" fmla="*/ 2089244 h 2323145"/>
              <a:gd name="connsiteX229" fmla="*/ 1948256 w 11269336"/>
              <a:gd name="connsiteY229" fmla="*/ 2146616 h 2323145"/>
              <a:gd name="connsiteX230" fmla="*/ 1865582 w 11269336"/>
              <a:gd name="connsiteY230" fmla="*/ 2153738 h 2323145"/>
              <a:gd name="connsiteX231" fmla="*/ 1835210 w 11269336"/>
              <a:gd name="connsiteY231" fmla="*/ 2134244 h 2323145"/>
              <a:gd name="connsiteX232" fmla="*/ 1632661 w 11269336"/>
              <a:gd name="connsiteY232" fmla="*/ 2173882 h 2323145"/>
              <a:gd name="connsiteX233" fmla="*/ 1579590 w 11269336"/>
              <a:gd name="connsiteY233" fmla="*/ 2173680 h 2323145"/>
              <a:gd name="connsiteX234" fmla="*/ 1535601 w 11269336"/>
              <a:gd name="connsiteY234" fmla="*/ 2194590 h 2323145"/>
              <a:gd name="connsiteX235" fmla="*/ 1515594 w 11269336"/>
              <a:gd name="connsiteY235" fmla="*/ 2189622 h 2323145"/>
              <a:gd name="connsiteX236" fmla="*/ 1512113 w 11269336"/>
              <a:gd name="connsiteY236" fmla="*/ 2188534 h 2323145"/>
              <a:gd name="connsiteX237" fmla="*/ 1498838 w 11269336"/>
              <a:gd name="connsiteY237" fmla="*/ 2189213 h 2323145"/>
              <a:gd name="connsiteX238" fmla="*/ 1494279 w 11269336"/>
              <a:gd name="connsiteY238" fmla="*/ 2183112 h 2323145"/>
              <a:gd name="connsiteX239" fmla="*/ 1473714 w 11269336"/>
              <a:gd name="connsiteY239" fmla="*/ 2179625 h 2323145"/>
              <a:gd name="connsiteX240" fmla="*/ 1449503 w 11269336"/>
              <a:gd name="connsiteY240" fmla="*/ 2182633 h 2323145"/>
              <a:gd name="connsiteX241" fmla="*/ 1266687 w 11269336"/>
              <a:gd name="connsiteY241" fmla="*/ 2212688 h 2323145"/>
              <a:gd name="connsiteX242" fmla="*/ 1239614 w 11269336"/>
              <a:gd name="connsiteY242" fmla="*/ 2209727 h 2323145"/>
              <a:gd name="connsiteX243" fmla="*/ 1202436 w 11269336"/>
              <a:gd name="connsiteY243" fmla="*/ 2209817 h 2323145"/>
              <a:gd name="connsiteX244" fmla="*/ 1136097 w 11269336"/>
              <a:gd name="connsiteY244" fmla="*/ 2205112 h 2323145"/>
              <a:gd name="connsiteX245" fmla="*/ 988232 w 11269336"/>
              <a:gd name="connsiteY245" fmla="*/ 2235635 h 2323145"/>
              <a:gd name="connsiteX246" fmla="*/ 981959 w 11269336"/>
              <a:gd name="connsiteY246" fmla="*/ 2231607 h 2323145"/>
              <a:gd name="connsiteX247" fmla="*/ 938600 w 11269336"/>
              <a:gd name="connsiteY247" fmla="*/ 2238113 h 2323145"/>
              <a:gd name="connsiteX248" fmla="*/ 791788 w 11269336"/>
              <a:gd name="connsiteY248" fmla="*/ 2293224 h 2323145"/>
              <a:gd name="connsiteX249" fmla="*/ 706914 w 11269336"/>
              <a:gd name="connsiteY249" fmla="*/ 2305046 h 2323145"/>
              <a:gd name="connsiteX250" fmla="*/ 675971 w 11269336"/>
              <a:gd name="connsiteY250" fmla="*/ 2304030 h 2323145"/>
              <a:gd name="connsiteX251" fmla="*/ 624180 w 11269336"/>
              <a:gd name="connsiteY251" fmla="*/ 2302650 h 2323145"/>
              <a:gd name="connsiteX252" fmla="*/ 583453 w 11269336"/>
              <a:gd name="connsiteY252" fmla="*/ 2288788 h 2323145"/>
              <a:gd name="connsiteX253" fmla="*/ 540946 w 11269336"/>
              <a:gd name="connsiteY253" fmla="*/ 2292721 h 2323145"/>
              <a:gd name="connsiteX254" fmla="*/ 533680 w 11269336"/>
              <a:gd name="connsiteY254" fmla="*/ 2310233 h 2323145"/>
              <a:gd name="connsiteX255" fmla="*/ 487366 w 11269336"/>
              <a:gd name="connsiteY255" fmla="*/ 2309053 h 2323145"/>
              <a:gd name="connsiteX256" fmla="*/ 416820 w 11269336"/>
              <a:gd name="connsiteY256" fmla="*/ 2305443 h 2323145"/>
              <a:gd name="connsiteX257" fmla="*/ 376805 w 11269336"/>
              <a:gd name="connsiteY257" fmla="*/ 2307647 h 2323145"/>
              <a:gd name="connsiteX258" fmla="*/ 266777 w 11269336"/>
              <a:gd name="connsiteY258" fmla="*/ 2309012 h 2323145"/>
              <a:gd name="connsiteX259" fmla="*/ 156013 w 11269336"/>
              <a:gd name="connsiteY259" fmla="*/ 2306832 h 2323145"/>
              <a:gd name="connsiteX260" fmla="*/ 87258 w 11269336"/>
              <a:gd name="connsiteY260" fmla="*/ 2285511 h 2323145"/>
              <a:gd name="connsiteX261" fmla="*/ 23798 w 11269336"/>
              <a:gd name="connsiteY261" fmla="*/ 2281822 h 2323145"/>
              <a:gd name="connsiteX262" fmla="*/ 0 w 11269336"/>
              <a:gd name="connsiteY262" fmla="*/ 2285369 h 2323145"/>
              <a:gd name="connsiteX263" fmla="*/ 0 w 11269336"/>
              <a:gd name="connsiteY263"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263254 w 11269336"/>
              <a:gd name="connsiteY20" fmla="*/ 645662 h 2323145"/>
              <a:gd name="connsiteX21" fmla="*/ 9162278 w 11269336"/>
              <a:gd name="connsiteY21" fmla="*/ 704724 h 2323145"/>
              <a:gd name="connsiteX22" fmla="*/ 9062863 w 11269336"/>
              <a:gd name="connsiteY22" fmla="*/ 754656 h 2323145"/>
              <a:gd name="connsiteX23" fmla="*/ 8914746 w 11269336"/>
              <a:gd name="connsiteY23" fmla="*/ 826428 h 2323145"/>
              <a:gd name="connsiteX24" fmla="*/ 8917778 w 11269336"/>
              <a:gd name="connsiteY24" fmla="*/ 835198 h 2323145"/>
              <a:gd name="connsiteX25" fmla="*/ 8905560 w 11269336"/>
              <a:gd name="connsiteY25" fmla="*/ 838358 h 2323145"/>
              <a:gd name="connsiteX26" fmla="*/ 8897564 w 11269336"/>
              <a:gd name="connsiteY26" fmla="*/ 834287 h 2323145"/>
              <a:gd name="connsiteX27" fmla="*/ 8878040 w 11269336"/>
              <a:gd name="connsiteY27" fmla="*/ 844150 h 2323145"/>
              <a:gd name="connsiteX28" fmla="*/ 8795998 w 11269336"/>
              <a:gd name="connsiteY28" fmla="*/ 863337 h 2323145"/>
              <a:gd name="connsiteX29" fmla="*/ 8776970 w 11269336"/>
              <a:gd name="connsiteY29" fmla="*/ 885177 h 2323145"/>
              <a:gd name="connsiteX30" fmla="*/ 8755719 w 11269336"/>
              <a:gd name="connsiteY30" fmla="*/ 889754 h 2323145"/>
              <a:gd name="connsiteX31" fmla="*/ 8743257 w 11269336"/>
              <a:gd name="connsiteY31" fmla="*/ 904723 h 2323145"/>
              <a:gd name="connsiteX32" fmla="*/ 8721366 w 11269336"/>
              <a:gd name="connsiteY32" fmla="*/ 904711 h 2323145"/>
              <a:gd name="connsiteX33" fmla="*/ 8678353 w 11269336"/>
              <a:gd name="connsiteY33" fmla="*/ 926318 h 2323145"/>
              <a:gd name="connsiteX34" fmla="*/ 8636849 w 11269336"/>
              <a:gd name="connsiteY34" fmla="*/ 937900 h 2323145"/>
              <a:gd name="connsiteX35" fmla="*/ 8620213 w 11269336"/>
              <a:gd name="connsiteY35" fmla="*/ 943068 h 2323145"/>
              <a:gd name="connsiteX36" fmla="*/ 8612581 w 11269336"/>
              <a:gd name="connsiteY36" fmla="*/ 952695 h 2323145"/>
              <a:gd name="connsiteX37" fmla="*/ 8589038 w 11269336"/>
              <a:gd name="connsiteY37" fmla="*/ 963892 h 2323145"/>
              <a:gd name="connsiteX38" fmla="*/ 8579950 w 11269336"/>
              <a:gd name="connsiteY38" fmla="*/ 960899 h 2323145"/>
              <a:gd name="connsiteX39" fmla="*/ 8579319 w 11269336"/>
              <a:gd name="connsiteY39" fmla="*/ 965630 h 2323145"/>
              <a:gd name="connsiteX40" fmla="*/ 8547429 w 11269336"/>
              <a:gd name="connsiteY40" fmla="*/ 984506 h 2323145"/>
              <a:gd name="connsiteX41" fmla="*/ 8478704 w 11269336"/>
              <a:gd name="connsiteY41" fmla="*/ 1025490 h 2323145"/>
              <a:gd name="connsiteX42" fmla="*/ 8461421 w 11269336"/>
              <a:gd name="connsiteY42" fmla="*/ 1035512 h 2323145"/>
              <a:gd name="connsiteX43" fmla="*/ 8445003 w 11269336"/>
              <a:gd name="connsiteY43" fmla="*/ 1036851 h 2323145"/>
              <a:gd name="connsiteX44" fmla="*/ 8357350 w 11269336"/>
              <a:gd name="connsiteY44" fmla="*/ 1060213 h 2323145"/>
              <a:gd name="connsiteX45" fmla="*/ 8335565 w 11269336"/>
              <a:gd name="connsiteY45" fmla="*/ 1061151 h 2323145"/>
              <a:gd name="connsiteX46" fmla="*/ 8325267 w 11269336"/>
              <a:gd name="connsiteY46" fmla="*/ 1055919 h 2323145"/>
              <a:gd name="connsiteX47" fmla="*/ 8293586 w 11269336"/>
              <a:gd name="connsiteY47" fmla="*/ 1076144 h 2323145"/>
              <a:gd name="connsiteX48" fmla="*/ 8242405 w 11269336"/>
              <a:gd name="connsiteY48" fmla="*/ 1095960 h 2323145"/>
              <a:gd name="connsiteX49" fmla="*/ 8197391 w 11269336"/>
              <a:gd name="connsiteY49" fmla="*/ 1107746 h 2323145"/>
              <a:gd name="connsiteX50" fmla="*/ 8081474 w 11269336"/>
              <a:gd name="connsiteY50" fmla="*/ 1130125 h 2323145"/>
              <a:gd name="connsiteX51" fmla="*/ 8053585 w 11269336"/>
              <a:gd name="connsiteY51" fmla="*/ 1129169 h 2323145"/>
              <a:gd name="connsiteX52" fmla="*/ 8038422 w 11269336"/>
              <a:gd name="connsiteY52" fmla="*/ 1119092 h 2323145"/>
              <a:gd name="connsiteX53" fmla="*/ 8029450 w 11269336"/>
              <a:gd name="connsiteY53" fmla="*/ 1125592 h 2323145"/>
              <a:gd name="connsiteX54" fmla="*/ 7959552 w 11269336"/>
              <a:gd name="connsiteY54" fmla="*/ 1140188 h 2323145"/>
              <a:gd name="connsiteX55" fmla="*/ 7914188 w 11269336"/>
              <a:gd name="connsiteY55" fmla="*/ 1150862 h 2323145"/>
              <a:gd name="connsiteX56" fmla="*/ 7914918 w 11269336"/>
              <a:gd name="connsiteY56" fmla="*/ 1168758 h 2323145"/>
              <a:gd name="connsiteX57" fmla="*/ 7875510 w 11269336"/>
              <a:gd name="connsiteY57" fmla="*/ 1183153 h 2323145"/>
              <a:gd name="connsiteX58" fmla="*/ 7829932 w 11269336"/>
              <a:gd name="connsiteY58" fmla="*/ 1180782 h 2323145"/>
              <a:gd name="connsiteX59" fmla="*/ 7779182 w 11269336"/>
              <a:gd name="connsiteY59" fmla="*/ 1192665 h 2323145"/>
              <a:gd name="connsiteX60" fmla="*/ 7748774 w 11269336"/>
              <a:gd name="connsiteY60" fmla="*/ 1199586 h 2323145"/>
              <a:gd name="connsiteX61" fmla="*/ 7671846 w 11269336"/>
              <a:gd name="connsiteY61" fmla="*/ 1231966 h 2323145"/>
              <a:gd name="connsiteX62" fmla="*/ 7554146 w 11269336"/>
              <a:gd name="connsiteY62" fmla="*/ 1319748 h 2323145"/>
              <a:gd name="connsiteX63" fmla="*/ 7515052 w 11269336"/>
              <a:gd name="connsiteY63" fmla="*/ 1336718 h 2323145"/>
              <a:gd name="connsiteX64" fmla="*/ 7507193 w 11269336"/>
              <a:gd name="connsiteY64" fmla="*/ 1334617 h 2323145"/>
              <a:gd name="connsiteX65" fmla="*/ 7461694 w 11269336"/>
              <a:gd name="connsiteY65" fmla="*/ 1375866 h 2323145"/>
              <a:gd name="connsiteX66" fmla="*/ 7377571 w 11269336"/>
              <a:gd name="connsiteY66" fmla="*/ 1400128 h 2323145"/>
              <a:gd name="connsiteX67" fmla="*/ 7311261 w 11269336"/>
              <a:gd name="connsiteY67" fmla="*/ 1412652 h 2323145"/>
              <a:gd name="connsiteX68" fmla="*/ 7275307 w 11269336"/>
              <a:gd name="connsiteY68" fmla="*/ 1422171 h 2323145"/>
              <a:gd name="connsiteX69" fmla="*/ 7247783 w 11269336"/>
              <a:gd name="connsiteY69" fmla="*/ 1426330 h 2323145"/>
              <a:gd name="connsiteX70" fmla="*/ 7185047 w 11269336"/>
              <a:gd name="connsiteY70" fmla="*/ 1451812 h 2323145"/>
              <a:gd name="connsiteX71" fmla="*/ 7084117 w 11269336"/>
              <a:gd name="connsiteY71" fmla="*/ 1500281 h 2323145"/>
              <a:gd name="connsiteX72" fmla="*/ 7062011 w 11269336"/>
              <a:gd name="connsiteY72" fmla="*/ 1509183 h 2323145"/>
              <a:gd name="connsiteX73" fmla="*/ 7040555 w 11269336"/>
              <a:gd name="connsiteY73" fmla="*/ 1511207 h 2323145"/>
              <a:gd name="connsiteX74" fmla="*/ 7033438 w 11269336"/>
              <a:gd name="connsiteY74" fmla="*/ 1506772 h 2323145"/>
              <a:gd name="connsiteX75" fmla="*/ 7020886 w 11269336"/>
              <a:gd name="connsiteY75" fmla="*/ 1510764 h 2323145"/>
              <a:gd name="connsiteX76" fmla="*/ 7017033 w 11269336"/>
              <a:gd name="connsiteY76" fmla="*/ 1510650 h 2323145"/>
              <a:gd name="connsiteX77" fmla="*/ 6995460 w 11269336"/>
              <a:gd name="connsiteY77" fmla="*/ 1511173 h 2323145"/>
              <a:gd name="connsiteX78" fmla="*/ 6962144 w 11269336"/>
              <a:gd name="connsiteY78" fmla="*/ 1541508 h 2323145"/>
              <a:gd name="connsiteX79" fmla="*/ 6910674 w 11269336"/>
              <a:gd name="connsiteY79" fmla="*/ 1554793 h 2323145"/>
              <a:gd name="connsiteX80" fmla="*/ 6732152 w 11269336"/>
              <a:gd name="connsiteY80" fmla="*/ 1642538 h 2323145"/>
              <a:gd name="connsiteX81" fmla="*/ 6694106 w 11269336"/>
              <a:gd name="connsiteY81" fmla="*/ 1632377 h 2323145"/>
              <a:gd name="connsiteX82" fmla="*/ 6617223 w 11269336"/>
              <a:gd name="connsiteY82" fmla="*/ 1659889 h 2323145"/>
              <a:gd name="connsiteX83" fmla="*/ 6521138 w 11269336"/>
              <a:gd name="connsiteY83" fmla="*/ 1744340 h 2323145"/>
              <a:gd name="connsiteX84" fmla="*/ 6380677 w 11269336"/>
              <a:gd name="connsiteY84" fmla="*/ 1796883 h 2323145"/>
              <a:gd name="connsiteX85" fmla="*/ 6374897 w 11269336"/>
              <a:gd name="connsiteY85" fmla="*/ 1809910 h 2323145"/>
              <a:gd name="connsiteX86" fmla="*/ 6364545 w 11269336"/>
              <a:gd name="connsiteY86" fmla="*/ 1820090 h 2323145"/>
              <a:gd name="connsiteX87" fmla="*/ 6362126 w 11269336"/>
              <a:gd name="connsiteY87" fmla="*/ 1819991 h 2323145"/>
              <a:gd name="connsiteX88" fmla="*/ 6346673 w 11269336"/>
              <a:gd name="connsiteY88" fmla="*/ 1827824 h 2323145"/>
              <a:gd name="connsiteX89" fmla="*/ 6345588 w 11269336"/>
              <a:gd name="connsiteY89" fmla="*/ 1832232 h 2323145"/>
              <a:gd name="connsiteX90" fmla="*/ 6335708 w 11269336"/>
              <a:gd name="connsiteY90" fmla="*/ 1838451 h 2323145"/>
              <a:gd name="connsiteX91" fmla="*/ 6318182 w 11269336"/>
              <a:gd name="connsiteY91" fmla="*/ 1852975 h 2323145"/>
              <a:gd name="connsiteX92" fmla="*/ 6313084 w 11269336"/>
              <a:gd name="connsiteY92" fmla="*/ 1853561 h 2323145"/>
              <a:gd name="connsiteX93" fmla="*/ 6283816 w 11269336"/>
              <a:gd name="connsiteY93" fmla="*/ 1872148 h 2323145"/>
              <a:gd name="connsiteX94" fmla="*/ 6282550 w 11269336"/>
              <a:gd name="connsiteY94" fmla="*/ 1871392 h 2323145"/>
              <a:gd name="connsiteX95" fmla="*/ 6270527 w 11269336"/>
              <a:gd name="connsiteY95" fmla="*/ 1872208 h 2323145"/>
              <a:gd name="connsiteX96" fmla="*/ 6249518 w 11269336"/>
              <a:gd name="connsiteY96" fmla="*/ 1876079 h 2323145"/>
              <a:gd name="connsiteX97" fmla="*/ 6190386 w 11269336"/>
              <a:gd name="connsiteY97" fmla="*/ 1872478 h 2323145"/>
              <a:gd name="connsiteX98" fmla="*/ 6159777 w 11269336"/>
              <a:gd name="connsiteY98" fmla="*/ 1891745 h 2323145"/>
              <a:gd name="connsiteX99" fmla="*/ 6153131 w 11269336"/>
              <a:gd name="connsiteY99" fmla="*/ 1895079 h 2323145"/>
              <a:gd name="connsiteX100" fmla="*/ 6152798 w 11269336"/>
              <a:gd name="connsiteY100" fmla="*/ 1894920 h 2323145"/>
              <a:gd name="connsiteX101" fmla="*/ 6145388 w 11269336"/>
              <a:gd name="connsiteY101" fmla="*/ 1897990 h 2323145"/>
              <a:gd name="connsiteX102" fmla="*/ 6141014 w 11269336"/>
              <a:gd name="connsiteY102" fmla="*/ 1901155 h 2323145"/>
              <a:gd name="connsiteX103" fmla="*/ 6128122 w 11269336"/>
              <a:gd name="connsiteY103" fmla="*/ 1907623 h 2323145"/>
              <a:gd name="connsiteX104" fmla="*/ 6122351 w 11269336"/>
              <a:gd name="connsiteY104" fmla="*/ 1908359 h 2323145"/>
              <a:gd name="connsiteX105" fmla="*/ 6064750 w 11269336"/>
              <a:gd name="connsiteY105" fmla="*/ 1896394 h 2323145"/>
              <a:gd name="connsiteX106" fmla="*/ 5964230 w 11269336"/>
              <a:gd name="connsiteY106" fmla="*/ 1910038 h 2323145"/>
              <a:gd name="connsiteX107" fmla="*/ 5865399 w 11269336"/>
              <a:gd name="connsiteY107" fmla="*/ 1926966 h 2323145"/>
              <a:gd name="connsiteX108" fmla="*/ 5829951 w 11269336"/>
              <a:gd name="connsiteY108" fmla="*/ 1934755 h 2323145"/>
              <a:gd name="connsiteX109" fmla="*/ 5765285 w 11269336"/>
              <a:gd name="connsiteY109" fmla="*/ 1941322 h 2323145"/>
              <a:gd name="connsiteX110" fmla="*/ 5734750 w 11269336"/>
              <a:gd name="connsiteY110" fmla="*/ 1939793 h 2323145"/>
              <a:gd name="connsiteX111" fmla="*/ 5733569 w 11269336"/>
              <a:gd name="connsiteY111" fmla="*/ 1940505 h 2323145"/>
              <a:gd name="connsiteX112" fmla="*/ 5730329 w 11269336"/>
              <a:gd name="connsiteY112" fmla="*/ 1937845 h 2323145"/>
              <a:gd name="connsiteX113" fmla="*/ 5724661 w 11269336"/>
              <a:gd name="connsiteY113" fmla="*/ 1937455 h 2323145"/>
              <a:gd name="connsiteX114" fmla="*/ 5710186 w 11269336"/>
              <a:gd name="connsiteY114" fmla="*/ 1941370 h 2323145"/>
              <a:gd name="connsiteX115" fmla="*/ 5704910 w 11269336"/>
              <a:gd name="connsiteY115" fmla="*/ 1943663 h 2323145"/>
              <a:gd name="connsiteX116" fmla="*/ 5696836 w 11269336"/>
              <a:gd name="connsiteY116" fmla="*/ 1945271 h 2323145"/>
              <a:gd name="connsiteX117" fmla="*/ 5696583 w 11269336"/>
              <a:gd name="connsiteY117" fmla="*/ 1945050 h 2323145"/>
              <a:gd name="connsiteX118" fmla="*/ 5689123 w 11269336"/>
              <a:gd name="connsiteY118" fmla="*/ 1947067 h 2323145"/>
              <a:gd name="connsiteX119" fmla="*/ 5653291 w 11269336"/>
              <a:gd name="connsiteY119" fmla="*/ 1960245 h 2323145"/>
              <a:gd name="connsiteX120" fmla="*/ 5599385 w 11269336"/>
              <a:gd name="connsiteY120" fmla="*/ 1945198 h 2323145"/>
              <a:gd name="connsiteX121" fmla="*/ 5578300 w 11269336"/>
              <a:gd name="connsiteY121" fmla="*/ 1944963 h 2323145"/>
              <a:gd name="connsiteX122" fmla="*/ 5566758 w 11269336"/>
              <a:gd name="connsiteY122" fmla="*/ 1943441 h 2323145"/>
              <a:gd name="connsiteX123" fmla="*/ 5565857 w 11269336"/>
              <a:gd name="connsiteY123" fmla="*/ 1942445 h 2323145"/>
              <a:gd name="connsiteX124" fmla="*/ 5531534 w 11269336"/>
              <a:gd name="connsiteY124" fmla="*/ 1955208 h 2323145"/>
              <a:gd name="connsiteX125" fmla="*/ 5526552 w 11269336"/>
              <a:gd name="connsiteY125" fmla="*/ 1954799 h 2323145"/>
              <a:gd name="connsiteX126" fmla="*/ 5504723 w 11269336"/>
              <a:gd name="connsiteY126" fmla="*/ 1965811 h 2323145"/>
              <a:gd name="connsiteX127" fmla="*/ 5493156 w 11269336"/>
              <a:gd name="connsiteY127" fmla="*/ 1970063 h 2323145"/>
              <a:gd name="connsiteX128" fmla="*/ 5490486 w 11269336"/>
              <a:gd name="connsiteY128" fmla="*/ 1974227 h 2323145"/>
              <a:gd name="connsiteX129" fmla="*/ 5473107 w 11269336"/>
              <a:gd name="connsiteY129" fmla="*/ 1979001 h 2323145"/>
              <a:gd name="connsiteX130" fmla="*/ 5470885 w 11269336"/>
              <a:gd name="connsiteY130" fmla="*/ 1978432 h 2323145"/>
              <a:gd name="connsiteX131" fmla="*/ 5457393 w 11269336"/>
              <a:gd name="connsiteY131" fmla="*/ 1986525 h 2323145"/>
              <a:gd name="connsiteX132" fmla="*/ 5447102 w 11269336"/>
              <a:gd name="connsiteY132" fmla="*/ 1998329 h 2323145"/>
              <a:gd name="connsiteX133" fmla="*/ 5159151 w 11269336"/>
              <a:gd name="connsiteY133" fmla="*/ 2029640 h 2323145"/>
              <a:gd name="connsiteX134" fmla="*/ 5041688 w 11269336"/>
              <a:gd name="connsiteY134" fmla="*/ 2022334 h 2323145"/>
              <a:gd name="connsiteX135" fmla="*/ 4860988 w 11269336"/>
              <a:gd name="connsiteY135" fmla="*/ 2135698 h 2323145"/>
              <a:gd name="connsiteX136" fmla="*/ 4807902 w 11269336"/>
              <a:gd name="connsiteY136" fmla="*/ 2138894 h 2323145"/>
              <a:gd name="connsiteX137" fmla="*/ 4765388 w 11269336"/>
              <a:gd name="connsiteY137" fmla="*/ 2162525 h 2323145"/>
              <a:gd name="connsiteX138" fmla="*/ 4745033 w 11269336"/>
              <a:gd name="connsiteY138" fmla="*/ 2158859 h 2323145"/>
              <a:gd name="connsiteX139" fmla="*/ 4741475 w 11269336"/>
              <a:gd name="connsiteY139" fmla="*/ 2157998 h 2323145"/>
              <a:gd name="connsiteX140" fmla="*/ 4728247 w 11269336"/>
              <a:gd name="connsiteY140" fmla="*/ 2159526 h 2323145"/>
              <a:gd name="connsiteX141" fmla="*/ 4723263 w 11269336"/>
              <a:gd name="connsiteY141" fmla="*/ 2153742 h 2323145"/>
              <a:gd name="connsiteX142" fmla="*/ 4702453 w 11269336"/>
              <a:gd name="connsiteY142" fmla="*/ 2151586 h 2323145"/>
              <a:gd name="connsiteX143" fmla="*/ 4678455 w 11269336"/>
              <a:gd name="connsiteY143" fmla="*/ 2156131 h 2323145"/>
              <a:gd name="connsiteX144" fmla="*/ 4593061 w 11269336"/>
              <a:gd name="connsiteY144" fmla="*/ 2171597 h 2323145"/>
              <a:gd name="connsiteX145" fmla="*/ 4579902 w 11269336"/>
              <a:gd name="connsiteY145" fmla="*/ 2177927 h 2323145"/>
              <a:gd name="connsiteX146" fmla="*/ 4533444 w 11269336"/>
              <a:gd name="connsiteY146" fmla="*/ 2181200 h 2323145"/>
              <a:gd name="connsiteX147" fmla="*/ 4492832 w 11269336"/>
              <a:gd name="connsiteY147" fmla="*/ 2188033 h 2323145"/>
              <a:gd name="connsiteX148" fmla="*/ 4467257 w 11269336"/>
              <a:gd name="connsiteY148" fmla="*/ 2196121 h 2323145"/>
              <a:gd name="connsiteX149" fmla="*/ 4459937 w 11269336"/>
              <a:gd name="connsiteY149" fmla="*/ 2195182 h 2323145"/>
              <a:gd name="connsiteX150" fmla="*/ 4433312 w 11269336"/>
              <a:gd name="connsiteY150" fmla="*/ 2199004 h 2323145"/>
              <a:gd name="connsiteX151" fmla="*/ 4420601 w 11269336"/>
              <a:gd name="connsiteY151" fmla="*/ 2205158 h 2323145"/>
              <a:gd name="connsiteX152" fmla="*/ 4405765 w 11269336"/>
              <a:gd name="connsiteY152" fmla="*/ 2199902 h 2323145"/>
              <a:gd name="connsiteX153" fmla="*/ 4401354 w 11269336"/>
              <a:gd name="connsiteY153" fmla="*/ 2194745 h 2323145"/>
              <a:gd name="connsiteX154" fmla="*/ 4383151 w 11269336"/>
              <a:gd name="connsiteY154" fmla="*/ 2201140 h 2323145"/>
              <a:gd name="connsiteX155" fmla="*/ 4366646 w 11269336"/>
              <a:gd name="connsiteY155" fmla="*/ 2198564 h 2323145"/>
              <a:gd name="connsiteX156" fmla="*/ 4354009 w 11269336"/>
              <a:gd name="connsiteY156" fmla="*/ 2204984 h 2323145"/>
              <a:gd name="connsiteX157" fmla="*/ 4348284 w 11269336"/>
              <a:gd name="connsiteY157" fmla="*/ 2205270 h 2323145"/>
              <a:gd name="connsiteX158" fmla="*/ 4333906 w 11269336"/>
              <a:gd name="connsiteY158" fmla="*/ 2205251 h 2323145"/>
              <a:gd name="connsiteX159" fmla="*/ 4308819 w 11269336"/>
              <a:gd name="connsiteY159" fmla="*/ 2203822 h 2323145"/>
              <a:gd name="connsiteX160" fmla="*/ 4301210 w 11269336"/>
              <a:gd name="connsiteY160" fmla="*/ 2204456 h 2323145"/>
              <a:gd name="connsiteX161" fmla="*/ 4283095 w 11269336"/>
              <a:gd name="connsiteY161" fmla="*/ 2198177 h 2323145"/>
              <a:gd name="connsiteX162" fmla="*/ 4250119 w 11269336"/>
              <a:gd name="connsiteY162" fmla="*/ 2196342 h 2323145"/>
              <a:gd name="connsiteX163" fmla="*/ 4189203 w 11269336"/>
              <a:gd name="connsiteY163" fmla="*/ 2178994 h 2323145"/>
              <a:gd name="connsiteX164" fmla="*/ 4154035 w 11269336"/>
              <a:gd name="connsiteY164" fmla="*/ 2171950 h 2323145"/>
              <a:gd name="connsiteX165" fmla="*/ 4129569 w 11269336"/>
              <a:gd name="connsiteY165" fmla="*/ 2163850 h 2323145"/>
              <a:gd name="connsiteX166" fmla="*/ 4061250 w 11269336"/>
              <a:gd name="connsiteY166" fmla="*/ 2159236 h 2323145"/>
              <a:gd name="connsiteX167" fmla="*/ 3945480 w 11269336"/>
              <a:gd name="connsiteY167" fmla="*/ 2158279 h 2323145"/>
              <a:gd name="connsiteX168" fmla="*/ 3921468 w 11269336"/>
              <a:gd name="connsiteY168" fmla="*/ 2156588 h 2323145"/>
              <a:gd name="connsiteX169" fmla="*/ 3903348 w 11269336"/>
              <a:gd name="connsiteY169" fmla="*/ 2149220 h 2323145"/>
              <a:gd name="connsiteX170" fmla="*/ 3901342 w 11269336"/>
              <a:gd name="connsiteY170" fmla="*/ 2142355 h 2323145"/>
              <a:gd name="connsiteX171" fmla="*/ 3888539 w 11269336"/>
              <a:gd name="connsiteY171" fmla="*/ 2140476 h 2323145"/>
              <a:gd name="connsiteX172" fmla="*/ 3885662 w 11269336"/>
              <a:gd name="connsiteY172" fmla="*/ 2138740 h 2323145"/>
              <a:gd name="connsiteX173" fmla="*/ 3868627 w 11269336"/>
              <a:gd name="connsiteY173" fmla="*/ 2130023 h 2323145"/>
              <a:gd name="connsiteX174" fmla="*/ 3819177 w 11269336"/>
              <a:gd name="connsiteY174" fmla="*/ 2142111 h 2323145"/>
              <a:gd name="connsiteX175" fmla="*/ 3769100 w 11269336"/>
              <a:gd name="connsiteY175" fmla="*/ 2131731 h 2323145"/>
              <a:gd name="connsiteX176" fmla="*/ 3562752 w 11269336"/>
              <a:gd name="connsiteY176" fmla="*/ 2131785 h 2323145"/>
              <a:gd name="connsiteX177" fmla="*/ 3541402 w 11269336"/>
              <a:gd name="connsiteY177" fmla="*/ 2106821 h 2323145"/>
              <a:gd name="connsiteX178" fmla="*/ 3365341 w 11269336"/>
              <a:gd name="connsiteY178" fmla="*/ 2077638 h 2323145"/>
              <a:gd name="connsiteX179" fmla="*/ 3170922 w 11269336"/>
              <a:gd name="connsiteY179" fmla="*/ 2115957 h 2323145"/>
              <a:gd name="connsiteX180" fmla="*/ 3156256 w 11269336"/>
              <a:gd name="connsiteY180" fmla="*/ 2124773 h 2323145"/>
              <a:gd name="connsiteX181" fmla="*/ 3140298 w 11269336"/>
              <a:gd name="connsiteY181" fmla="*/ 2129182 h 2323145"/>
              <a:gd name="connsiteX182" fmla="*/ 3138514 w 11269336"/>
              <a:gd name="connsiteY182" fmla="*/ 2128069 h 2323145"/>
              <a:gd name="connsiteX183" fmla="*/ 3120467 w 11269336"/>
              <a:gd name="connsiteY183" fmla="*/ 2128281 h 2323145"/>
              <a:gd name="connsiteX184" fmla="*/ 3116175 w 11269336"/>
              <a:gd name="connsiteY184" fmla="*/ 2131633 h 2323145"/>
              <a:gd name="connsiteX185" fmla="*/ 3103685 w 11269336"/>
              <a:gd name="connsiteY185" fmla="*/ 2132814 h 2323145"/>
              <a:gd name="connsiteX186" fmla="*/ 3078794 w 11269336"/>
              <a:gd name="connsiteY186" fmla="*/ 2137935 h 2323145"/>
              <a:gd name="connsiteX187" fmla="*/ 3074407 w 11269336"/>
              <a:gd name="connsiteY187" fmla="*/ 2136274 h 2323145"/>
              <a:gd name="connsiteX188" fmla="*/ 3037285 w 11269336"/>
              <a:gd name="connsiteY188" fmla="*/ 2139919 h 2323145"/>
              <a:gd name="connsiteX189" fmla="*/ 3036901 w 11269336"/>
              <a:gd name="connsiteY189" fmla="*/ 2138726 h 2323145"/>
              <a:gd name="connsiteX190" fmla="*/ 3026996 w 11269336"/>
              <a:gd name="connsiteY190" fmla="*/ 2134322 h 2323145"/>
              <a:gd name="connsiteX191" fmla="*/ 3007772 w 11269336"/>
              <a:gd name="connsiteY191" fmla="*/ 2128742 h 2323145"/>
              <a:gd name="connsiteX192" fmla="*/ 2965030 w 11269336"/>
              <a:gd name="connsiteY192" fmla="*/ 2100494 h 2323145"/>
              <a:gd name="connsiteX193" fmla="*/ 2926342 w 11269336"/>
              <a:gd name="connsiteY193" fmla="*/ 2104155 h 2323145"/>
              <a:gd name="connsiteX194" fmla="*/ 2918608 w 11269336"/>
              <a:gd name="connsiteY194" fmla="*/ 2104215 h 2323145"/>
              <a:gd name="connsiteX195" fmla="*/ 2918475 w 11269336"/>
              <a:gd name="connsiteY195" fmla="*/ 2103937 h 2323145"/>
              <a:gd name="connsiteX196" fmla="*/ 2910360 w 11269336"/>
              <a:gd name="connsiteY196" fmla="*/ 2103444 h 2323145"/>
              <a:gd name="connsiteX197" fmla="*/ 2904507 w 11269336"/>
              <a:gd name="connsiteY197" fmla="*/ 2104326 h 2323145"/>
              <a:gd name="connsiteX198" fmla="*/ 2889503 w 11269336"/>
              <a:gd name="connsiteY198" fmla="*/ 2104443 h 2323145"/>
              <a:gd name="connsiteX199" fmla="*/ 2884480 w 11269336"/>
              <a:gd name="connsiteY199" fmla="*/ 2102626 h 2323145"/>
              <a:gd name="connsiteX200" fmla="*/ 2882689 w 11269336"/>
              <a:gd name="connsiteY200" fmla="*/ 2099228 h 2323145"/>
              <a:gd name="connsiteX201" fmla="*/ 2881291 w 11269336"/>
              <a:gd name="connsiteY201" fmla="*/ 2099618 h 2323145"/>
              <a:gd name="connsiteX202" fmla="*/ 2853979 w 11269336"/>
              <a:gd name="connsiteY202" fmla="*/ 2090388 h 2323145"/>
              <a:gd name="connsiteX203" fmla="*/ 2791790 w 11269336"/>
              <a:gd name="connsiteY203" fmla="*/ 2080332 h 2323145"/>
              <a:gd name="connsiteX204" fmla="*/ 2755844 w 11269336"/>
              <a:gd name="connsiteY204" fmla="*/ 2078874 h 2323145"/>
              <a:gd name="connsiteX205" fmla="*/ 2657742 w 11269336"/>
              <a:gd name="connsiteY205" fmla="*/ 2070179 h 2323145"/>
              <a:gd name="connsiteX206" fmla="*/ 2559549 w 11269336"/>
              <a:gd name="connsiteY206" fmla="*/ 2057873 h 2323145"/>
              <a:gd name="connsiteX207" fmla="*/ 2512054 w 11269336"/>
              <a:gd name="connsiteY207" fmla="*/ 2031671 h 2323145"/>
              <a:gd name="connsiteX208" fmla="*/ 2506437 w 11269336"/>
              <a:gd name="connsiteY208" fmla="*/ 2030918 h 2323145"/>
              <a:gd name="connsiteX209" fmla="*/ 2491752 w 11269336"/>
              <a:gd name="connsiteY209" fmla="*/ 2033906 h 2323145"/>
              <a:gd name="connsiteX210" fmla="*/ 2486338 w 11269336"/>
              <a:gd name="connsiteY210" fmla="*/ 2035862 h 2323145"/>
              <a:gd name="connsiteX211" fmla="*/ 2478186 w 11269336"/>
              <a:gd name="connsiteY211" fmla="*/ 2036953 h 2323145"/>
              <a:gd name="connsiteX212" fmla="*/ 2477950 w 11269336"/>
              <a:gd name="connsiteY212" fmla="*/ 2036715 h 2323145"/>
              <a:gd name="connsiteX213" fmla="*/ 2470381 w 11269336"/>
              <a:gd name="connsiteY213" fmla="*/ 2038256 h 2323145"/>
              <a:gd name="connsiteX214" fmla="*/ 2433781 w 11269336"/>
              <a:gd name="connsiteY214" fmla="*/ 2049140 h 2323145"/>
              <a:gd name="connsiteX215" fmla="*/ 2381172 w 11269336"/>
              <a:gd name="connsiteY215" fmla="*/ 2030645 h 2323145"/>
              <a:gd name="connsiteX216" fmla="*/ 2360198 w 11269336"/>
              <a:gd name="connsiteY216" fmla="*/ 2029059 h 2323145"/>
              <a:gd name="connsiteX217" fmla="*/ 2348815 w 11269336"/>
              <a:gd name="connsiteY217" fmla="*/ 2026798 h 2323145"/>
              <a:gd name="connsiteX218" fmla="*/ 2347988 w 11269336"/>
              <a:gd name="connsiteY218" fmla="*/ 2025745 h 2323145"/>
              <a:gd name="connsiteX219" fmla="*/ 2312920 w 11269336"/>
              <a:gd name="connsiteY219" fmla="*/ 2036311 h 2323145"/>
              <a:gd name="connsiteX220" fmla="*/ 2307986 w 11269336"/>
              <a:gd name="connsiteY220" fmla="*/ 2035583 h 2323145"/>
              <a:gd name="connsiteX221" fmla="*/ 2285481 w 11269336"/>
              <a:gd name="connsiteY221" fmla="*/ 2045197 h 2323145"/>
              <a:gd name="connsiteX222" fmla="*/ 2273666 w 11269336"/>
              <a:gd name="connsiteY222" fmla="*/ 2048710 h 2323145"/>
              <a:gd name="connsiteX223" fmla="*/ 2270719 w 11269336"/>
              <a:gd name="connsiteY223" fmla="*/ 2052702 h 2323145"/>
              <a:gd name="connsiteX224" fmla="*/ 2253080 w 11269336"/>
              <a:gd name="connsiteY224" fmla="*/ 2056363 h 2323145"/>
              <a:gd name="connsiteX225" fmla="*/ 2250906 w 11269336"/>
              <a:gd name="connsiteY225" fmla="*/ 2055654 h 2323145"/>
              <a:gd name="connsiteX226" fmla="*/ 2236905 w 11269336"/>
              <a:gd name="connsiteY226" fmla="*/ 2062882 h 2323145"/>
              <a:gd name="connsiteX227" fmla="*/ 2225830 w 11269336"/>
              <a:gd name="connsiteY227" fmla="*/ 2074027 h 2323145"/>
              <a:gd name="connsiteX228" fmla="*/ 2073776 w 11269336"/>
              <a:gd name="connsiteY228" fmla="*/ 2089244 h 2323145"/>
              <a:gd name="connsiteX229" fmla="*/ 1948256 w 11269336"/>
              <a:gd name="connsiteY229" fmla="*/ 2146616 h 2323145"/>
              <a:gd name="connsiteX230" fmla="*/ 1865582 w 11269336"/>
              <a:gd name="connsiteY230" fmla="*/ 2153738 h 2323145"/>
              <a:gd name="connsiteX231" fmla="*/ 1835210 w 11269336"/>
              <a:gd name="connsiteY231" fmla="*/ 2134244 h 2323145"/>
              <a:gd name="connsiteX232" fmla="*/ 1632661 w 11269336"/>
              <a:gd name="connsiteY232" fmla="*/ 2173882 h 2323145"/>
              <a:gd name="connsiteX233" fmla="*/ 1579590 w 11269336"/>
              <a:gd name="connsiteY233" fmla="*/ 2173680 h 2323145"/>
              <a:gd name="connsiteX234" fmla="*/ 1535601 w 11269336"/>
              <a:gd name="connsiteY234" fmla="*/ 2194590 h 2323145"/>
              <a:gd name="connsiteX235" fmla="*/ 1515594 w 11269336"/>
              <a:gd name="connsiteY235" fmla="*/ 2189622 h 2323145"/>
              <a:gd name="connsiteX236" fmla="*/ 1512113 w 11269336"/>
              <a:gd name="connsiteY236" fmla="*/ 2188534 h 2323145"/>
              <a:gd name="connsiteX237" fmla="*/ 1498838 w 11269336"/>
              <a:gd name="connsiteY237" fmla="*/ 2189213 h 2323145"/>
              <a:gd name="connsiteX238" fmla="*/ 1494279 w 11269336"/>
              <a:gd name="connsiteY238" fmla="*/ 2183112 h 2323145"/>
              <a:gd name="connsiteX239" fmla="*/ 1473714 w 11269336"/>
              <a:gd name="connsiteY239" fmla="*/ 2179625 h 2323145"/>
              <a:gd name="connsiteX240" fmla="*/ 1449503 w 11269336"/>
              <a:gd name="connsiteY240" fmla="*/ 2182633 h 2323145"/>
              <a:gd name="connsiteX241" fmla="*/ 1266687 w 11269336"/>
              <a:gd name="connsiteY241" fmla="*/ 2212688 h 2323145"/>
              <a:gd name="connsiteX242" fmla="*/ 1239614 w 11269336"/>
              <a:gd name="connsiteY242" fmla="*/ 2209727 h 2323145"/>
              <a:gd name="connsiteX243" fmla="*/ 1202436 w 11269336"/>
              <a:gd name="connsiteY243" fmla="*/ 2209817 h 2323145"/>
              <a:gd name="connsiteX244" fmla="*/ 1136097 w 11269336"/>
              <a:gd name="connsiteY244" fmla="*/ 2205112 h 2323145"/>
              <a:gd name="connsiteX245" fmla="*/ 988232 w 11269336"/>
              <a:gd name="connsiteY245" fmla="*/ 2235635 h 2323145"/>
              <a:gd name="connsiteX246" fmla="*/ 981959 w 11269336"/>
              <a:gd name="connsiteY246" fmla="*/ 2231607 h 2323145"/>
              <a:gd name="connsiteX247" fmla="*/ 938600 w 11269336"/>
              <a:gd name="connsiteY247" fmla="*/ 2238113 h 2323145"/>
              <a:gd name="connsiteX248" fmla="*/ 791788 w 11269336"/>
              <a:gd name="connsiteY248" fmla="*/ 2293224 h 2323145"/>
              <a:gd name="connsiteX249" fmla="*/ 706914 w 11269336"/>
              <a:gd name="connsiteY249" fmla="*/ 2305046 h 2323145"/>
              <a:gd name="connsiteX250" fmla="*/ 675971 w 11269336"/>
              <a:gd name="connsiteY250" fmla="*/ 2304030 h 2323145"/>
              <a:gd name="connsiteX251" fmla="*/ 624180 w 11269336"/>
              <a:gd name="connsiteY251" fmla="*/ 2302650 h 2323145"/>
              <a:gd name="connsiteX252" fmla="*/ 583453 w 11269336"/>
              <a:gd name="connsiteY252" fmla="*/ 2288788 h 2323145"/>
              <a:gd name="connsiteX253" fmla="*/ 540946 w 11269336"/>
              <a:gd name="connsiteY253" fmla="*/ 2292721 h 2323145"/>
              <a:gd name="connsiteX254" fmla="*/ 533680 w 11269336"/>
              <a:gd name="connsiteY254" fmla="*/ 2310233 h 2323145"/>
              <a:gd name="connsiteX255" fmla="*/ 487366 w 11269336"/>
              <a:gd name="connsiteY255" fmla="*/ 2309053 h 2323145"/>
              <a:gd name="connsiteX256" fmla="*/ 416820 w 11269336"/>
              <a:gd name="connsiteY256" fmla="*/ 2305443 h 2323145"/>
              <a:gd name="connsiteX257" fmla="*/ 376805 w 11269336"/>
              <a:gd name="connsiteY257" fmla="*/ 2307647 h 2323145"/>
              <a:gd name="connsiteX258" fmla="*/ 266777 w 11269336"/>
              <a:gd name="connsiteY258" fmla="*/ 2309012 h 2323145"/>
              <a:gd name="connsiteX259" fmla="*/ 156013 w 11269336"/>
              <a:gd name="connsiteY259" fmla="*/ 2306832 h 2323145"/>
              <a:gd name="connsiteX260" fmla="*/ 87258 w 11269336"/>
              <a:gd name="connsiteY260" fmla="*/ 2285511 h 2323145"/>
              <a:gd name="connsiteX261" fmla="*/ 23798 w 11269336"/>
              <a:gd name="connsiteY261" fmla="*/ 2281822 h 2323145"/>
              <a:gd name="connsiteX262" fmla="*/ 0 w 11269336"/>
              <a:gd name="connsiteY262" fmla="*/ 2285369 h 2323145"/>
              <a:gd name="connsiteX263" fmla="*/ 0 w 11269336"/>
              <a:gd name="connsiteY263"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380600 w 11269336"/>
              <a:gd name="connsiteY19" fmla="*/ 549821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41688 w 11269336"/>
              <a:gd name="connsiteY133" fmla="*/ 2022334 h 2323145"/>
              <a:gd name="connsiteX134" fmla="*/ 4860988 w 11269336"/>
              <a:gd name="connsiteY134" fmla="*/ 2135698 h 2323145"/>
              <a:gd name="connsiteX135" fmla="*/ 4807902 w 11269336"/>
              <a:gd name="connsiteY135" fmla="*/ 2138894 h 2323145"/>
              <a:gd name="connsiteX136" fmla="*/ 4765388 w 11269336"/>
              <a:gd name="connsiteY136" fmla="*/ 2162525 h 2323145"/>
              <a:gd name="connsiteX137" fmla="*/ 4745033 w 11269336"/>
              <a:gd name="connsiteY137" fmla="*/ 2158859 h 2323145"/>
              <a:gd name="connsiteX138" fmla="*/ 4741475 w 11269336"/>
              <a:gd name="connsiteY138" fmla="*/ 2157998 h 2323145"/>
              <a:gd name="connsiteX139" fmla="*/ 4728247 w 11269336"/>
              <a:gd name="connsiteY139" fmla="*/ 2159526 h 2323145"/>
              <a:gd name="connsiteX140" fmla="*/ 4723263 w 11269336"/>
              <a:gd name="connsiteY140" fmla="*/ 2153742 h 2323145"/>
              <a:gd name="connsiteX141" fmla="*/ 4702453 w 11269336"/>
              <a:gd name="connsiteY141" fmla="*/ 2151586 h 2323145"/>
              <a:gd name="connsiteX142" fmla="*/ 4678455 w 11269336"/>
              <a:gd name="connsiteY142" fmla="*/ 2156131 h 2323145"/>
              <a:gd name="connsiteX143" fmla="*/ 4593061 w 11269336"/>
              <a:gd name="connsiteY143" fmla="*/ 2171597 h 2323145"/>
              <a:gd name="connsiteX144" fmla="*/ 4579902 w 11269336"/>
              <a:gd name="connsiteY144" fmla="*/ 2177927 h 2323145"/>
              <a:gd name="connsiteX145" fmla="*/ 4533444 w 11269336"/>
              <a:gd name="connsiteY145" fmla="*/ 2181200 h 2323145"/>
              <a:gd name="connsiteX146" fmla="*/ 4492832 w 11269336"/>
              <a:gd name="connsiteY146" fmla="*/ 2188033 h 2323145"/>
              <a:gd name="connsiteX147" fmla="*/ 4467257 w 11269336"/>
              <a:gd name="connsiteY147" fmla="*/ 2196121 h 2323145"/>
              <a:gd name="connsiteX148" fmla="*/ 4459937 w 11269336"/>
              <a:gd name="connsiteY148" fmla="*/ 2195182 h 2323145"/>
              <a:gd name="connsiteX149" fmla="*/ 4433312 w 11269336"/>
              <a:gd name="connsiteY149" fmla="*/ 2199004 h 2323145"/>
              <a:gd name="connsiteX150" fmla="*/ 4420601 w 11269336"/>
              <a:gd name="connsiteY150" fmla="*/ 2205158 h 2323145"/>
              <a:gd name="connsiteX151" fmla="*/ 4405765 w 11269336"/>
              <a:gd name="connsiteY151" fmla="*/ 2199902 h 2323145"/>
              <a:gd name="connsiteX152" fmla="*/ 4401354 w 11269336"/>
              <a:gd name="connsiteY152" fmla="*/ 2194745 h 2323145"/>
              <a:gd name="connsiteX153" fmla="*/ 4383151 w 11269336"/>
              <a:gd name="connsiteY153" fmla="*/ 2201140 h 2323145"/>
              <a:gd name="connsiteX154" fmla="*/ 4366646 w 11269336"/>
              <a:gd name="connsiteY154" fmla="*/ 2198564 h 2323145"/>
              <a:gd name="connsiteX155" fmla="*/ 4354009 w 11269336"/>
              <a:gd name="connsiteY155" fmla="*/ 2204984 h 2323145"/>
              <a:gd name="connsiteX156" fmla="*/ 4348284 w 11269336"/>
              <a:gd name="connsiteY156" fmla="*/ 2205270 h 2323145"/>
              <a:gd name="connsiteX157" fmla="*/ 4333906 w 11269336"/>
              <a:gd name="connsiteY157" fmla="*/ 2205251 h 2323145"/>
              <a:gd name="connsiteX158" fmla="*/ 4308819 w 11269336"/>
              <a:gd name="connsiteY158" fmla="*/ 2203822 h 2323145"/>
              <a:gd name="connsiteX159" fmla="*/ 4301210 w 11269336"/>
              <a:gd name="connsiteY159" fmla="*/ 2204456 h 2323145"/>
              <a:gd name="connsiteX160" fmla="*/ 4283095 w 11269336"/>
              <a:gd name="connsiteY160" fmla="*/ 2198177 h 2323145"/>
              <a:gd name="connsiteX161" fmla="*/ 4250119 w 11269336"/>
              <a:gd name="connsiteY161" fmla="*/ 2196342 h 2323145"/>
              <a:gd name="connsiteX162" fmla="*/ 4189203 w 11269336"/>
              <a:gd name="connsiteY162" fmla="*/ 2178994 h 2323145"/>
              <a:gd name="connsiteX163" fmla="*/ 4154035 w 11269336"/>
              <a:gd name="connsiteY163" fmla="*/ 2171950 h 2323145"/>
              <a:gd name="connsiteX164" fmla="*/ 4129569 w 11269336"/>
              <a:gd name="connsiteY164" fmla="*/ 2163850 h 2323145"/>
              <a:gd name="connsiteX165" fmla="*/ 4061250 w 11269336"/>
              <a:gd name="connsiteY165" fmla="*/ 2159236 h 2323145"/>
              <a:gd name="connsiteX166" fmla="*/ 3945480 w 11269336"/>
              <a:gd name="connsiteY166" fmla="*/ 2158279 h 2323145"/>
              <a:gd name="connsiteX167" fmla="*/ 3921468 w 11269336"/>
              <a:gd name="connsiteY167" fmla="*/ 2156588 h 2323145"/>
              <a:gd name="connsiteX168" fmla="*/ 3903348 w 11269336"/>
              <a:gd name="connsiteY168" fmla="*/ 2149220 h 2323145"/>
              <a:gd name="connsiteX169" fmla="*/ 3901342 w 11269336"/>
              <a:gd name="connsiteY169" fmla="*/ 2142355 h 2323145"/>
              <a:gd name="connsiteX170" fmla="*/ 3888539 w 11269336"/>
              <a:gd name="connsiteY170" fmla="*/ 2140476 h 2323145"/>
              <a:gd name="connsiteX171" fmla="*/ 3885662 w 11269336"/>
              <a:gd name="connsiteY171" fmla="*/ 2138740 h 2323145"/>
              <a:gd name="connsiteX172" fmla="*/ 3868627 w 11269336"/>
              <a:gd name="connsiteY172" fmla="*/ 2130023 h 2323145"/>
              <a:gd name="connsiteX173" fmla="*/ 3819177 w 11269336"/>
              <a:gd name="connsiteY173" fmla="*/ 2142111 h 2323145"/>
              <a:gd name="connsiteX174" fmla="*/ 3769100 w 11269336"/>
              <a:gd name="connsiteY174" fmla="*/ 2131731 h 2323145"/>
              <a:gd name="connsiteX175" fmla="*/ 3562752 w 11269336"/>
              <a:gd name="connsiteY175" fmla="*/ 2131785 h 2323145"/>
              <a:gd name="connsiteX176" fmla="*/ 3541402 w 11269336"/>
              <a:gd name="connsiteY176" fmla="*/ 2106821 h 2323145"/>
              <a:gd name="connsiteX177" fmla="*/ 3365341 w 11269336"/>
              <a:gd name="connsiteY177" fmla="*/ 2077638 h 2323145"/>
              <a:gd name="connsiteX178" fmla="*/ 3170922 w 11269336"/>
              <a:gd name="connsiteY178" fmla="*/ 2115957 h 2323145"/>
              <a:gd name="connsiteX179" fmla="*/ 3156256 w 11269336"/>
              <a:gd name="connsiteY179" fmla="*/ 2124773 h 2323145"/>
              <a:gd name="connsiteX180" fmla="*/ 3140298 w 11269336"/>
              <a:gd name="connsiteY180" fmla="*/ 2129182 h 2323145"/>
              <a:gd name="connsiteX181" fmla="*/ 3138514 w 11269336"/>
              <a:gd name="connsiteY181" fmla="*/ 2128069 h 2323145"/>
              <a:gd name="connsiteX182" fmla="*/ 3120467 w 11269336"/>
              <a:gd name="connsiteY182" fmla="*/ 2128281 h 2323145"/>
              <a:gd name="connsiteX183" fmla="*/ 3116175 w 11269336"/>
              <a:gd name="connsiteY183" fmla="*/ 2131633 h 2323145"/>
              <a:gd name="connsiteX184" fmla="*/ 3103685 w 11269336"/>
              <a:gd name="connsiteY184" fmla="*/ 2132814 h 2323145"/>
              <a:gd name="connsiteX185" fmla="*/ 3078794 w 11269336"/>
              <a:gd name="connsiteY185" fmla="*/ 2137935 h 2323145"/>
              <a:gd name="connsiteX186" fmla="*/ 3074407 w 11269336"/>
              <a:gd name="connsiteY186" fmla="*/ 2136274 h 2323145"/>
              <a:gd name="connsiteX187" fmla="*/ 3037285 w 11269336"/>
              <a:gd name="connsiteY187" fmla="*/ 2139919 h 2323145"/>
              <a:gd name="connsiteX188" fmla="*/ 3036901 w 11269336"/>
              <a:gd name="connsiteY188" fmla="*/ 2138726 h 2323145"/>
              <a:gd name="connsiteX189" fmla="*/ 3026996 w 11269336"/>
              <a:gd name="connsiteY189" fmla="*/ 2134322 h 2323145"/>
              <a:gd name="connsiteX190" fmla="*/ 3007772 w 11269336"/>
              <a:gd name="connsiteY190" fmla="*/ 2128742 h 2323145"/>
              <a:gd name="connsiteX191" fmla="*/ 2965030 w 11269336"/>
              <a:gd name="connsiteY191" fmla="*/ 2100494 h 2323145"/>
              <a:gd name="connsiteX192" fmla="*/ 2926342 w 11269336"/>
              <a:gd name="connsiteY192" fmla="*/ 2104155 h 2323145"/>
              <a:gd name="connsiteX193" fmla="*/ 2918608 w 11269336"/>
              <a:gd name="connsiteY193" fmla="*/ 2104215 h 2323145"/>
              <a:gd name="connsiteX194" fmla="*/ 2918475 w 11269336"/>
              <a:gd name="connsiteY194" fmla="*/ 2103937 h 2323145"/>
              <a:gd name="connsiteX195" fmla="*/ 2910360 w 11269336"/>
              <a:gd name="connsiteY195" fmla="*/ 2103444 h 2323145"/>
              <a:gd name="connsiteX196" fmla="*/ 2904507 w 11269336"/>
              <a:gd name="connsiteY196" fmla="*/ 2104326 h 2323145"/>
              <a:gd name="connsiteX197" fmla="*/ 2889503 w 11269336"/>
              <a:gd name="connsiteY197" fmla="*/ 2104443 h 2323145"/>
              <a:gd name="connsiteX198" fmla="*/ 2884480 w 11269336"/>
              <a:gd name="connsiteY198" fmla="*/ 2102626 h 2323145"/>
              <a:gd name="connsiteX199" fmla="*/ 2882689 w 11269336"/>
              <a:gd name="connsiteY199" fmla="*/ 2099228 h 2323145"/>
              <a:gd name="connsiteX200" fmla="*/ 2881291 w 11269336"/>
              <a:gd name="connsiteY200" fmla="*/ 2099618 h 2323145"/>
              <a:gd name="connsiteX201" fmla="*/ 2853979 w 11269336"/>
              <a:gd name="connsiteY201" fmla="*/ 2090388 h 2323145"/>
              <a:gd name="connsiteX202" fmla="*/ 2791790 w 11269336"/>
              <a:gd name="connsiteY202" fmla="*/ 2080332 h 2323145"/>
              <a:gd name="connsiteX203" fmla="*/ 2755844 w 11269336"/>
              <a:gd name="connsiteY203" fmla="*/ 2078874 h 2323145"/>
              <a:gd name="connsiteX204" fmla="*/ 2657742 w 11269336"/>
              <a:gd name="connsiteY204" fmla="*/ 2070179 h 2323145"/>
              <a:gd name="connsiteX205" fmla="*/ 2559549 w 11269336"/>
              <a:gd name="connsiteY205" fmla="*/ 2057873 h 2323145"/>
              <a:gd name="connsiteX206" fmla="*/ 2512054 w 11269336"/>
              <a:gd name="connsiteY206" fmla="*/ 2031671 h 2323145"/>
              <a:gd name="connsiteX207" fmla="*/ 2506437 w 11269336"/>
              <a:gd name="connsiteY207" fmla="*/ 2030918 h 2323145"/>
              <a:gd name="connsiteX208" fmla="*/ 2491752 w 11269336"/>
              <a:gd name="connsiteY208" fmla="*/ 2033906 h 2323145"/>
              <a:gd name="connsiteX209" fmla="*/ 2486338 w 11269336"/>
              <a:gd name="connsiteY209" fmla="*/ 2035862 h 2323145"/>
              <a:gd name="connsiteX210" fmla="*/ 2478186 w 11269336"/>
              <a:gd name="connsiteY210" fmla="*/ 2036953 h 2323145"/>
              <a:gd name="connsiteX211" fmla="*/ 2477950 w 11269336"/>
              <a:gd name="connsiteY211" fmla="*/ 2036715 h 2323145"/>
              <a:gd name="connsiteX212" fmla="*/ 2470381 w 11269336"/>
              <a:gd name="connsiteY212" fmla="*/ 2038256 h 2323145"/>
              <a:gd name="connsiteX213" fmla="*/ 2433781 w 11269336"/>
              <a:gd name="connsiteY213" fmla="*/ 2049140 h 2323145"/>
              <a:gd name="connsiteX214" fmla="*/ 2381172 w 11269336"/>
              <a:gd name="connsiteY214" fmla="*/ 2030645 h 2323145"/>
              <a:gd name="connsiteX215" fmla="*/ 2360198 w 11269336"/>
              <a:gd name="connsiteY215" fmla="*/ 2029059 h 2323145"/>
              <a:gd name="connsiteX216" fmla="*/ 2348815 w 11269336"/>
              <a:gd name="connsiteY216" fmla="*/ 2026798 h 2323145"/>
              <a:gd name="connsiteX217" fmla="*/ 2347988 w 11269336"/>
              <a:gd name="connsiteY217" fmla="*/ 2025745 h 2323145"/>
              <a:gd name="connsiteX218" fmla="*/ 2312920 w 11269336"/>
              <a:gd name="connsiteY218" fmla="*/ 2036311 h 2323145"/>
              <a:gd name="connsiteX219" fmla="*/ 2307986 w 11269336"/>
              <a:gd name="connsiteY219" fmla="*/ 2035583 h 2323145"/>
              <a:gd name="connsiteX220" fmla="*/ 2285481 w 11269336"/>
              <a:gd name="connsiteY220" fmla="*/ 2045197 h 2323145"/>
              <a:gd name="connsiteX221" fmla="*/ 2273666 w 11269336"/>
              <a:gd name="connsiteY221" fmla="*/ 2048710 h 2323145"/>
              <a:gd name="connsiteX222" fmla="*/ 2270719 w 11269336"/>
              <a:gd name="connsiteY222" fmla="*/ 2052702 h 2323145"/>
              <a:gd name="connsiteX223" fmla="*/ 2253080 w 11269336"/>
              <a:gd name="connsiteY223" fmla="*/ 2056363 h 2323145"/>
              <a:gd name="connsiteX224" fmla="*/ 2250906 w 11269336"/>
              <a:gd name="connsiteY224" fmla="*/ 2055654 h 2323145"/>
              <a:gd name="connsiteX225" fmla="*/ 2236905 w 11269336"/>
              <a:gd name="connsiteY225" fmla="*/ 2062882 h 2323145"/>
              <a:gd name="connsiteX226" fmla="*/ 2225830 w 11269336"/>
              <a:gd name="connsiteY226" fmla="*/ 2074027 h 2323145"/>
              <a:gd name="connsiteX227" fmla="*/ 2073776 w 11269336"/>
              <a:gd name="connsiteY227" fmla="*/ 2089244 h 2323145"/>
              <a:gd name="connsiteX228" fmla="*/ 1948256 w 11269336"/>
              <a:gd name="connsiteY228" fmla="*/ 2146616 h 2323145"/>
              <a:gd name="connsiteX229" fmla="*/ 1865582 w 11269336"/>
              <a:gd name="connsiteY229" fmla="*/ 2153738 h 2323145"/>
              <a:gd name="connsiteX230" fmla="*/ 1835210 w 11269336"/>
              <a:gd name="connsiteY230" fmla="*/ 2134244 h 2323145"/>
              <a:gd name="connsiteX231" fmla="*/ 1632661 w 11269336"/>
              <a:gd name="connsiteY231" fmla="*/ 2173882 h 2323145"/>
              <a:gd name="connsiteX232" fmla="*/ 1579590 w 11269336"/>
              <a:gd name="connsiteY232" fmla="*/ 2173680 h 2323145"/>
              <a:gd name="connsiteX233" fmla="*/ 1535601 w 11269336"/>
              <a:gd name="connsiteY233" fmla="*/ 2194590 h 2323145"/>
              <a:gd name="connsiteX234" fmla="*/ 1515594 w 11269336"/>
              <a:gd name="connsiteY234" fmla="*/ 2189622 h 2323145"/>
              <a:gd name="connsiteX235" fmla="*/ 1512113 w 11269336"/>
              <a:gd name="connsiteY235" fmla="*/ 2188534 h 2323145"/>
              <a:gd name="connsiteX236" fmla="*/ 1498838 w 11269336"/>
              <a:gd name="connsiteY236" fmla="*/ 2189213 h 2323145"/>
              <a:gd name="connsiteX237" fmla="*/ 1494279 w 11269336"/>
              <a:gd name="connsiteY237" fmla="*/ 2183112 h 2323145"/>
              <a:gd name="connsiteX238" fmla="*/ 1473714 w 11269336"/>
              <a:gd name="connsiteY238" fmla="*/ 2179625 h 2323145"/>
              <a:gd name="connsiteX239" fmla="*/ 1449503 w 11269336"/>
              <a:gd name="connsiteY239" fmla="*/ 2182633 h 2323145"/>
              <a:gd name="connsiteX240" fmla="*/ 1266687 w 11269336"/>
              <a:gd name="connsiteY240" fmla="*/ 2212688 h 2323145"/>
              <a:gd name="connsiteX241" fmla="*/ 1239614 w 11269336"/>
              <a:gd name="connsiteY241" fmla="*/ 2209727 h 2323145"/>
              <a:gd name="connsiteX242" fmla="*/ 1202436 w 11269336"/>
              <a:gd name="connsiteY242" fmla="*/ 2209817 h 2323145"/>
              <a:gd name="connsiteX243" fmla="*/ 1136097 w 11269336"/>
              <a:gd name="connsiteY243" fmla="*/ 2205112 h 2323145"/>
              <a:gd name="connsiteX244" fmla="*/ 988232 w 11269336"/>
              <a:gd name="connsiteY244" fmla="*/ 2235635 h 2323145"/>
              <a:gd name="connsiteX245" fmla="*/ 981959 w 11269336"/>
              <a:gd name="connsiteY245" fmla="*/ 2231607 h 2323145"/>
              <a:gd name="connsiteX246" fmla="*/ 938600 w 11269336"/>
              <a:gd name="connsiteY246" fmla="*/ 2238113 h 2323145"/>
              <a:gd name="connsiteX247" fmla="*/ 791788 w 11269336"/>
              <a:gd name="connsiteY247" fmla="*/ 2293224 h 2323145"/>
              <a:gd name="connsiteX248" fmla="*/ 706914 w 11269336"/>
              <a:gd name="connsiteY248" fmla="*/ 2305046 h 2323145"/>
              <a:gd name="connsiteX249" fmla="*/ 675971 w 11269336"/>
              <a:gd name="connsiteY249" fmla="*/ 2304030 h 2323145"/>
              <a:gd name="connsiteX250" fmla="*/ 624180 w 11269336"/>
              <a:gd name="connsiteY250" fmla="*/ 2302650 h 2323145"/>
              <a:gd name="connsiteX251" fmla="*/ 583453 w 11269336"/>
              <a:gd name="connsiteY251" fmla="*/ 2288788 h 2323145"/>
              <a:gd name="connsiteX252" fmla="*/ 540946 w 11269336"/>
              <a:gd name="connsiteY252" fmla="*/ 2292721 h 2323145"/>
              <a:gd name="connsiteX253" fmla="*/ 533680 w 11269336"/>
              <a:gd name="connsiteY253" fmla="*/ 2310233 h 2323145"/>
              <a:gd name="connsiteX254" fmla="*/ 487366 w 11269336"/>
              <a:gd name="connsiteY254" fmla="*/ 2309053 h 2323145"/>
              <a:gd name="connsiteX255" fmla="*/ 416820 w 11269336"/>
              <a:gd name="connsiteY255" fmla="*/ 2305443 h 2323145"/>
              <a:gd name="connsiteX256" fmla="*/ 376805 w 11269336"/>
              <a:gd name="connsiteY256" fmla="*/ 2307647 h 2323145"/>
              <a:gd name="connsiteX257" fmla="*/ 266777 w 11269336"/>
              <a:gd name="connsiteY257" fmla="*/ 2309012 h 2323145"/>
              <a:gd name="connsiteX258" fmla="*/ 156013 w 11269336"/>
              <a:gd name="connsiteY258" fmla="*/ 2306832 h 2323145"/>
              <a:gd name="connsiteX259" fmla="*/ 87258 w 11269336"/>
              <a:gd name="connsiteY259" fmla="*/ 2285511 h 2323145"/>
              <a:gd name="connsiteX260" fmla="*/ 23798 w 11269336"/>
              <a:gd name="connsiteY260" fmla="*/ 2281822 h 2323145"/>
              <a:gd name="connsiteX261" fmla="*/ 0 w 11269336"/>
              <a:gd name="connsiteY261" fmla="*/ 2285369 h 2323145"/>
              <a:gd name="connsiteX262" fmla="*/ 0 w 11269336"/>
              <a:gd name="connsiteY262"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41688 w 11269336"/>
              <a:gd name="connsiteY133" fmla="*/ 2022334 h 2323145"/>
              <a:gd name="connsiteX134" fmla="*/ 4860988 w 11269336"/>
              <a:gd name="connsiteY134" fmla="*/ 2135698 h 2323145"/>
              <a:gd name="connsiteX135" fmla="*/ 4807902 w 11269336"/>
              <a:gd name="connsiteY135" fmla="*/ 2138894 h 2323145"/>
              <a:gd name="connsiteX136" fmla="*/ 4765388 w 11269336"/>
              <a:gd name="connsiteY136" fmla="*/ 2162525 h 2323145"/>
              <a:gd name="connsiteX137" fmla="*/ 4745033 w 11269336"/>
              <a:gd name="connsiteY137" fmla="*/ 2158859 h 2323145"/>
              <a:gd name="connsiteX138" fmla="*/ 4741475 w 11269336"/>
              <a:gd name="connsiteY138" fmla="*/ 2157998 h 2323145"/>
              <a:gd name="connsiteX139" fmla="*/ 4728247 w 11269336"/>
              <a:gd name="connsiteY139" fmla="*/ 2159526 h 2323145"/>
              <a:gd name="connsiteX140" fmla="*/ 4723263 w 11269336"/>
              <a:gd name="connsiteY140" fmla="*/ 2153742 h 2323145"/>
              <a:gd name="connsiteX141" fmla="*/ 4702453 w 11269336"/>
              <a:gd name="connsiteY141" fmla="*/ 2151586 h 2323145"/>
              <a:gd name="connsiteX142" fmla="*/ 4678455 w 11269336"/>
              <a:gd name="connsiteY142" fmla="*/ 2156131 h 2323145"/>
              <a:gd name="connsiteX143" fmla="*/ 4593061 w 11269336"/>
              <a:gd name="connsiteY143" fmla="*/ 2171597 h 2323145"/>
              <a:gd name="connsiteX144" fmla="*/ 4579902 w 11269336"/>
              <a:gd name="connsiteY144" fmla="*/ 2177927 h 2323145"/>
              <a:gd name="connsiteX145" fmla="*/ 4533444 w 11269336"/>
              <a:gd name="connsiteY145" fmla="*/ 2181200 h 2323145"/>
              <a:gd name="connsiteX146" fmla="*/ 4492832 w 11269336"/>
              <a:gd name="connsiteY146" fmla="*/ 2188033 h 2323145"/>
              <a:gd name="connsiteX147" fmla="*/ 4467257 w 11269336"/>
              <a:gd name="connsiteY147" fmla="*/ 2196121 h 2323145"/>
              <a:gd name="connsiteX148" fmla="*/ 4459937 w 11269336"/>
              <a:gd name="connsiteY148" fmla="*/ 2195182 h 2323145"/>
              <a:gd name="connsiteX149" fmla="*/ 4433312 w 11269336"/>
              <a:gd name="connsiteY149" fmla="*/ 2199004 h 2323145"/>
              <a:gd name="connsiteX150" fmla="*/ 4420601 w 11269336"/>
              <a:gd name="connsiteY150" fmla="*/ 2205158 h 2323145"/>
              <a:gd name="connsiteX151" fmla="*/ 4405765 w 11269336"/>
              <a:gd name="connsiteY151" fmla="*/ 2199902 h 2323145"/>
              <a:gd name="connsiteX152" fmla="*/ 4401354 w 11269336"/>
              <a:gd name="connsiteY152" fmla="*/ 2194745 h 2323145"/>
              <a:gd name="connsiteX153" fmla="*/ 4383151 w 11269336"/>
              <a:gd name="connsiteY153" fmla="*/ 2201140 h 2323145"/>
              <a:gd name="connsiteX154" fmla="*/ 4366646 w 11269336"/>
              <a:gd name="connsiteY154" fmla="*/ 2198564 h 2323145"/>
              <a:gd name="connsiteX155" fmla="*/ 4354009 w 11269336"/>
              <a:gd name="connsiteY155" fmla="*/ 2204984 h 2323145"/>
              <a:gd name="connsiteX156" fmla="*/ 4348284 w 11269336"/>
              <a:gd name="connsiteY156" fmla="*/ 2205270 h 2323145"/>
              <a:gd name="connsiteX157" fmla="*/ 4333906 w 11269336"/>
              <a:gd name="connsiteY157" fmla="*/ 2205251 h 2323145"/>
              <a:gd name="connsiteX158" fmla="*/ 4308819 w 11269336"/>
              <a:gd name="connsiteY158" fmla="*/ 2203822 h 2323145"/>
              <a:gd name="connsiteX159" fmla="*/ 4301210 w 11269336"/>
              <a:gd name="connsiteY159" fmla="*/ 2204456 h 2323145"/>
              <a:gd name="connsiteX160" fmla="*/ 4283095 w 11269336"/>
              <a:gd name="connsiteY160" fmla="*/ 2198177 h 2323145"/>
              <a:gd name="connsiteX161" fmla="*/ 4250119 w 11269336"/>
              <a:gd name="connsiteY161" fmla="*/ 2196342 h 2323145"/>
              <a:gd name="connsiteX162" fmla="*/ 4189203 w 11269336"/>
              <a:gd name="connsiteY162" fmla="*/ 2178994 h 2323145"/>
              <a:gd name="connsiteX163" fmla="*/ 4154035 w 11269336"/>
              <a:gd name="connsiteY163" fmla="*/ 2171950 h 2323145"/>
              <a:gd name="connsiteX164" fmla="*/ 4129569 w 11269336"/>
              <a:gd name="connsiteY164" fmla="*/ 2163850 h 2323145"/>
              <a:gd name="connsiteX165" fmla="*/ 4061250 w 11269336"/>
              <a:gd name="connsiteY165" fmla="*/ 2159236 h 2323145"/>
              <a:gd name="connsiteX166" fmla="*/ 3945480 w 11269336"/>
              <a:gd name="connsiteY166" fmla="*/ 2158279 h 2323145"/>
              <a:gd name="connsiteX167" fmla="*/ 3921468 w 11269336"/>
              <a:gd name="connsiteY167" fmla="*/ 2156588 h 2323145"/>
              <a:gd name="connsiteX168" fmla="*/ 3903348 w 11269336"/>
              <a:gd name="connsiteY168" fmla="*/ 2149220 h 2323145"/>
              <a:gd name="connsiteX169" fmla="*/ 3901342 w 11269336"/>
              <a:gd name="connsiteY169" fmla="*/ 2142355 h 2323145"/>
              <a:gd name="connsiteX170" fmla="*/ 3888539 w 11269336"/>
              <a:gd name="connsiteY170" fmla="*/ 2140476 h 2323145"/>
              <a:gd name="connsiteX171" fmla="*/ 3885662 w 11269336"/>
              <a:gd name="connsiteY171" fmla="*/ 2138740 h 2323145"/>
              <a:gd name="connsiteX172" fmla="*/ 3868627 w 11269336"/>
              <a:gd name="connsiteY172" fmla="*/ 2130023 h 2323145"/>
              <a:gd name="connsiteX173" fmla="*/ 3819177 w 11269336"/>
              <a:gd name="connsiteY173" fmla="*/ 2142111 h 2323145"/>
              <a:gd name="connsiteX174" fmla="*/ 3769100 w 11269336"/>
              <a:gd name="connsiteY174" fmla="*/ 2131731 h 2323145"/>
              <a:gd name="connsiteX175" fmla="*/ 3562752 w 11269336"/>
              <a:gd name="connsiteY175" fmla="*/ 2131785 h 2323145"/>
              <a:gd name="connsiteX176" fmla="*/ 3541402 w 11269336"/>
              <a:gd name="connsiteY176" fmla="*/ 2106821 h 2323145"/>
              <a:gd name="connsiteX177" fmla="*/ 3365341 w 11269336"/>
              <a:gd name="connsiteY177" fmla="*/ 2077638 h 2323145"/>
              <a:gd name="connsiteX178" fmla="*/ 3170922 w 11269336"/>
              <a:gd name="connsiteY178" fmla="*/ 2115957 h 2323145"/>
              <a:gd name="connsiteX179" fmla="*/ 3156256 w 11269336"/>
              <a:gd name="connsiteY179" fmla="*/ 2124773 h 2323145"/>
              <a:gd name="connsiteX180" fmla="*/ 3140298 w 11269336"/>
              <a:gd name="connsiteY180" fmla="*/ 2129182 h 2323145"/>
              <a:gd name="connsiteX181" fmla="*/ 3138514 w 11269336"/>
              <a:gd name="connsiteY181" fmla="*/ 2128069 h 2323145"/>
              <a:gd name="connsiteX182" fmla="*/ 3120467 w 11269336"/>
              <a:gd name="connsiteY182" fmla="*/ 2128281 h 2323145"/>
              <a:gd name="connsiteX183" fmla="*/ 3116175 w 11269336"/>
              <a:gd name="connsiteY183" fmla="*/ 2131633 h 2323145"/>
              <a:gd name="connsiteX184" fmla="*/ 3103685 w 11269336"/>
              <a:gd name="connsiteY184" fmla="*/ 2132814 h 2323145"/>
              <a:gd name="connsiteX185" fmla="*/ 3078794 w 11269336"/>
              <a:gd name="connsiteY185" fmla="*/ 2137935 h 2323145"/>
              <a:gd name="connsiteX186" fmla="*/ 3074407 w 11269336"/>
              <a:gd name="connsiteY186" fmla="*/ 2136274 h 2323145"/>
              <a:gd name="connsiteX187" fmla="*/ 3037285 w 11269336"/>
              <a:gd name="connsiteY187" fmla="*/ 2139919 h 2323145"/>
              <a:gd name="connsiteX188" fmla="*/ 3036901 w 11269336"/>
              <a:gd name="connsiteY188" fmla="*/ 2138726 h 2323145"/>
              <a:gd name="connsiteX189" fmla="*/ 3026996 w 11269336"/>
              <a:gd name="connsiteY189" fmla="*/ 2134322 h 2323145"/>
              <a:gd name="connsiteX190" fmla="*/ 3007772 w 11269336"/>
              <a:gd name="connsiteY190" fmla="*/ 2128742 h 2323145"/>
              <a:gd name="connsiteX191" fmla="*/ 2965030 w 11269336"/>
              <a:gd name="connsiteY191" fmla="*/ 2100494 h 2323145"/>
              <a:gd name="connsiteX192" fmla="*/ 2926342 w 11269336"/>
              <a:gd name="connsiteY192" fmla="*/ 2104155 h 2323145"/>
              <a:gd name="connsiteX193" fmla="*/ 2918608 w 11269336"/>
              <a:gd name="connsiteY193" fmla="*/ 2104215 h 2323145"/>
              <a:gd name="connsiteX194" fmla="*/ 2918475 w 11269336"/>
              <a:gd name="connsiteY194" fmla="*/ 2103937 h 2323145"/>
              <a:gd name="connsiteX195" fmla="*/ 2910360 w 11269336"/>
              <a:gd name="connsiteY195" fmla="*/ 2103444 h 2323145"/>
              <a:gd name="connsiteX196" fmla="*/ 2904507 w 11269336"/>
              <a:gd name="connsiteY196" fmla="*/ 2104326 h 2323145"/>
              <a:gd name="connsiteX197" fmla="*/ 2889503 w 11269336"/>
              <a:gd name="connsiteY197" fmla="*/ 2104443 h 2323145"/>
              <a:gd name="connsiteX198" fmla="*/ 2884480 w 11269336"/>
              <a:gd name="connsiteY198" fmla="*/ 2102626 h 2323145"/>
              <a:gd name="connsiteX199" fmla="*/ 2882689 w 11269336"/>
              <a:gd name="connsiteY199" fmla="*/ 2099228 h 2323145"/>
              <a:gd name="connsiteX200" fmla="*/ 2881291 w 11269336"/>
              <a:gd name="connsiteY200" fmla="*/ 2099618 h 2323145"/>
              <a:gd name="connsiteX201" fmla="*/ 2853979 w 11269336"/>
              <a:gd name="connsiteY201" fmla="*/ 2090388 h 2323145"/>
              <a:gd name="connsiteX202" fmla="*/ 2791790 w 11269336"/>
              <a:gd name="connsiteY202" fmla="*/ 2080332 h 2323145"/>
              <a:gd name="connsiteX203" fmla="*/ 2755844 w 11269336"/>
              <a:gd name="connsiteY203" fmla="*/ 2078874 h 2323145"/>
              <a:gd name="connsiteX204" fmla="*/ 2657742 w 11269336"/>
              <a:gd name="connsiteY204" fmla="*/ 2070179 h 2323145"/>
              <a:gd name="connsiteX205" fmla="*/ 2559549 w 11269336"/>
              <a:gd name="connsiteY205" fmla="*/ 2057873 h 2323145"/>
              <a:gd name="connsiteX206" fmla="*/ 2512054 w 11269336"/>
              <a:gd name="connsiteY206" fmla="*/ 2031671 h 2323145"/>
              <a:gd name="connsiteX207" fmla="*/ 2506437 w 11269336"/>
              <a:gd name="connsiteY207" fmla="*/ 2030918 h 2323145"/>
              <a:gd name="connsiteX208" fmla="*/ 2491752 w 11269336"/>
              <a:gd name="connsiteY208" fmla="*/ 2033906 h 2323145"/>
              <a:gd name="connsiteX209" fmla="*/ 2486338 w 11269336"/>
              <a:gd name="connsiteY209" fmla="*/ 2035862 h 2323145"/>
              <a:gd name="connsiteX210" fmla="*/ 2478186 w 11269336"/>
              <a:gd name="connsiteY210" fmla="*/ 2036953 h 2323145"/>
              <a:gd name="connsiteX211" fmla="*/ 2477950 w 11269336"/>
              <a:gd name="connsiteY211" fmla="*/ 2036715 h 2323145"/>
              <a:gd name="connsiteX212" fmla="*/ 2470381 w 11269336"/>
              <a:gd name="connsiteY212" fmla="*/ 2038256 h 2323145"/>
              <a:gd name="connsiteX213" fmla="*/ 2433781 w 11269336"/>
              <a:gd name="connsiteY213" fmla="*/ 2049140 h 2323145"/>
              <a:gd name="connsiteX214" fmla="*/ 2381172 w 11269336"/>
              <a:gd name="connsiteY214" fmla="*/ 2030645 h 2323145"/>
              <a:gd name="connsiteX215" fmla="*/ 2360198 w 11269336"/>
              <a:gd name="connsiteY215" fmla="*/ 2029059 h 2323145"/>
              <a:gd name="connsiteX216" fmla="*/ 2348815 w 11269336"/>
              <a:gd name="connsiteY216" fmla="*/ 2026798 h 2323145"/>
              <a:gd name="connsiteX217" fmla="*/ 2347988 w 11269336"/>
              <a:gd name="connsiteY217" fmla="*/ 2025745 h 2323145"/>
              <a:gd name="connsiteX218" fmla="*/ 2312920 w 11269336"/>
              <a:gd name="connsiteY218" fmla="*/ 2036311 h 2323145"/>
              <a:gd name="connsiteX219" fmla="*/ 2307986 w 11269336"/>
              <a:gd name="connsiteY219" fmla="*/ 2035583 h 2323145"/>
              <a:gd name="connsiteX220" fmla="*/ 2285481 w 11269336"/>
              <a:gd name="connsiteY220" fmla="*/ 2045197 h 2323145"/>
              <a:gd name="connsiteX221" fmla="*/ 2273666 w 11269336"/>
              <a:gd name="connsiteY221" fmla="*/ 2048710 h 2323145"/>
              <a:gd name="connsiteX222" fmla="*/ 2270719 w 11269336"/>
              <a:gd name="connsiteY222" fmla="*/ 2052702 h 2323145"/>
              <a:gd name="connsiteX223" fmla="*/ 2253080 w 11269336"/>
              <a:gd name="connsiteY223" fmla="*/ 2056363 h 2323145"/>
              <a:gd name="connsiteX224" fmla="*/ 2250906 w 11269336"/>
              <a:gd name="connsiteY224" fmla="*/ 2055654 h 2323145"/>
              <a:gd name="connsiteX225" fmla="*/ 2236905 w 11269336"/>
              <a:gd name="connsiteY225" fmla="*/ 2062882 h 2323145"/>
              <a:gd name="connsiteX226" fmla="*/ 2225830 w 11269336"/>
              <a:gd name="connsiteY226" fmla="*/ 2074027 h 2323145"/>
              <a:gd name="connsiteX227" fmla="*/ 2073776 w 11269336"/>
              <a:gd name="connsiteY227" fmla="*/ 2089244 h 2323145"/>
              <a:gd name="connsiteX228" fmla="*/ 1948256 w 11269336"/>
              <a:gd name="connsiteY228" fmla="*/ 2146616 h 2323145"/>
              <a:gd name="connsiteX229" fmla="*/ 1865582 w 11269336"/>
              <a:gd name="connsiteY229" fmla="*/ 2153738 h 2323145"/>
              <a:gd name="connsiteX230" fmla="*/ 1835210 w 11269336"/>
              <a:gd name="connsiteY230" fmla="*/ 2134244 h 2323145"/>
              <a:gd name="connsiteX231" fmla="*/ 1632661 w 11269336"/>
              <a:gd name="connsiteY231" fmla="*/ 2173882 h 2323145"/>
              <a:gd name="connsiteX232" fmla="*/ 1579590 w 11269336"/>
              <a:gd name="connsiteY232" fmla="*/ 2173680 h 2323145"/>
              <a:gd name="connsiteX233" fmla="*/ 1535601 w 11269336"/>
              <a:gd name="connsiteY233" fmla="*/ 2194590 h 2323145"/>
              <a:gd name="connsiteX234" fmla="*/ 1515594 w 11269336"/>
              <a:gd name="connsiteY234" fmla="*/ 2189622 h 2323145"/>
              <a:gd name="connsiteX235" fmla="*/ 1512113 w 11269336"/>
              <a:gd name="connsiteY235" fmla="*/ 2188534 h 2323145"/>
              <a:gd name="connsiteX236" fmla="*/ 1498838 w 11269336"/>
              <a:gd name="connsiteY236" fmla="*/ 2189213 h 2323145"/>
              <a:gd name="connsiteX237" fmla="*/ 1494279 w 11269336"/>
              <a:gd name="connsiteY237" fmla="*/ 2183112 h 2323145"/>
              <a:gd name="connsiteX238" fmla="*/ 1473714 w 11269336"/>
              <a:gd name="connsiteY238" fmla="*/ 2179625 h 2323145"/>
              <a:gd name="connsiteX239" fmla="*/ 1449503 w 11269336"/>
              <a:gd name="connsiteY239" fmla="*/ 2182633 h 2323145"/>
              <a:gd name="connsiteX240" fmla="*/ 1266687 w 11269336"/>
              <a:gd name="connsiteY240" fmla="*/ 2212688 h 2323145"/>
              <a:gd name="connsiteX241" fmla="*/ 1239614 w 11269336"/>
              <a:gd name="connsiteY241" fmla="*/ 2209727 h 2323145"/>
              <a:gd name="connsiteX242" fmla="*/ 1202436 w 11269336"/>
              <a:gd name="connsiteY242" fmla="*/ 2209817 h 2323145"/>
              <a:gd name="connsiteX243" fmla="*/ 1136097 w 11269336"/>
              <a:gd name="connsiteY243" fmla="*/ 2205112 h 2323145"/>
              <a:gd name="connsiteX244" fmla="*/ 988232 w 11269336"/>
              <a:gd name="connsiteY244" fmla="*/ 2235635 h 2323145"/>
              <a:gd name="connsiteX245" fmla="*/ 981959 w 11269336"/>
              <a:gd name="connsiteY245" fmla="*/ 2231607 h 2323145"/>
              <a:gd name="connsiteX246" fmla="*/ 938600 w 11269336"/>
              <a:gd name="connsiteY246" fmla="*/ 2238113 h 2323145"/>
              <a:gd name="connsiteX247" fmla="*/ 791788 w 11269336"/>
              <a:gd name="connsiteY247" fmla="*/ 2293224 h 2323145"/>
              <a:gd name="connsiteX248" fmla="*/ 706914 w 11269336"/>
              <a:gd name="connsiteY248" fmla="*/ 2305046 h 2323145"/>
              <a:gd name="connsiteX249" fmla="*/ 675971 w 11269336"/>
              <a:gd name="connsiteY249" fmla="*/ 2304030 h 2323145"/>
              <a:gd name="connsiteX250" fmla="*/ 624180 w 11269336"/>
              <a:gd name="connsiteY250" fmla="*/ 2302650 h 2323145"/>
              <a:gd name="connsiteX251" fmla="*/ 583453 w 11269336"/>
              <a:gd name="connsiteY251" fmla="*/ 2288788 h 2323145"/>
              <a:gd name="connsiteX252" fmla="*/ 540946 w 11269336"/>
              <a:gd name="connsiteY252" fmla="*/ 2292721 h 2323145"/>
              <a:gd name="connsiteX253" fmla="*/ 533680 w 11269336"/>
              <a:gd name="connsiteY253" fmla="*/ 2310233 h 2323145"/>
              <a:gd name="connsiteX254" fmla="*/ 487366 w 11269336"/>
              <a:gd name="connsiteY254" fmla="*/ 2309053 h 2323145"/>
              <a:gd name="connsiteX255" fmla="*/ 416820 w 11269336"/>
              <a:gd name="connsiteY255" fmla="*/ 2305443 h 2323145"/>
              <a:gd name="connsiteX256" fmla="*/ 376805 w 11269336"/>
              <a:gd name="connsiteY256" fmla="*/ 2307647 h 2323145"/>
              <a:gd name="connsiteX257" fmla="*/ 266777 w 11269336"/>
              <a:gd name="connsiteY257" fmla="*/ 2309012 h 2323145"/>
              <a:gd name="connsiteX258" fmla="*/ 156013 w 11269336"/>
              <a:gd name="connsiteY258" fmla="*/ 2306832 h 2323145"/>
              <a:gd name="connsiteX259" fmla="*/ 87258 w 11269336"/>
              <a:gd name="connsiteY259" fmla="*/ 2285511 h 2323145"/>
              <a:gd name="connsiteX260" fmla="*/ 23798 w 11269336"/>
              <a:gd name="connsiteY260" fmla="*/ 2281822 h 2323145"/>
              <a:gd name="connsiteX261" fmla="*/ 0 w 11269336"/>
              <a:gd name="connsiteY261" fmla="*/ 2285369 h 2323145"/>
              <a:gd name="connsiteX262" fmla="*/ 0 w 11269336"/>
              <a:gd name="connsiteY262"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807902 w 11269336"/>
              <a:gd name="connsiteY135" fmla="*/ 2138894 h 2323145"/>
              <a:gd name="connsiteX136" fmla="*/ 4765388 w 11269336"/>
              <a:gd name="connsiteY136" fmla="*/ 2162525 h 2323145"/>
              <a:gd name="connsiteX137" fmla="*/ 4745033 w 11269336"/>
              <a:gd name="connsiteY137" fmla="*/ 2158859 h 2323145"/>
              <a:gd name="connsiteX138" fmla="*/ 4741475 w 11269336"/>
              <a:gd name="connsiteY138" fmla="*/ 2157998 h 2323145"/>
              <a:gd name="connsiteX139" fmla="*/ 4728247 w 11269336"/>
              <a:gd name="connsiteY139" fmla="*/ 2159526 h 2323145"/>
              <a:gd name="connsiteX140" fmla="*/ 4723263 w 11269336"/>
              <a:gd name="connsiteY140" fmla="*/ 2153742 h 2323145"/>
              <a:gd name="connsiteX141" fmla="*/ 4702453 w 11269336"/>
              <a:gd name="connsiteY141" fmla="*/ 2151586 h 2323145"/>
              <a:gd name="connsiteX142" fmla="*/ 4678455 w 11269336"/>
              <a:gd name="connsiteY142" fmla="*/ 2156131 h 2323145"/>
              <a:gd name="connsiteX143" fmla="*/ 4593061 w 11269336"/>
              <a:gd name="connsiteY143" fmla="*/ 2171597 h 2323145"/>
              <a:gd name="connsiteX144" fmla="*/ 4579902 w 11269336"/>
              <a:gd name="connsiteY144" fmla="*/ 2177927 h 2323145"/>
              <a:gd name="connsiteX145" fmla="*/ 4533444 w 11269336"/>
              <a:gd name="connsiteY145" fmla="*/ 2181200 h 2323145"/>
              <a:gd name="connsiteX146" fmla="*/ 4492832 w 11269336"/>
              <a:gd name="connsiteY146" fmla="*/ 2188033 h 2323145"/>
              <a:gd name="connsiteX147" fmla="*/ 4467257 w 11269336"/>
              <a:gd name="connsiteY147" fmla="*/ 2196121 h 2323145"/>
              <a:gd name="connsiteX148" fmla="*/ 4459937 w 11269336"/>
              <a:gd name="connsiteY148" fmla="*/ 2195182 h 2323145"/>
              <a:gd name="connsiteX149" fmla="*/ 4433312 w 11269336"/>
              <a:gd name="connsiteY149" fmla="*/ 2199004 h 2323145"/>
              <a:gd name="connsiteX150" fmla="*/ 4420601 w 11269336"/>
              <a:gd name="connsiteY150" fmla="*/ 2205158 h 2323145"/>
              <a:gd name="connsiteX151" fmla="*/ 4405765 w 11269336"/>
              <a:gd name="connsiteY151" fmla="*/ 2199902 h 2323145"/>
              <a:gd name="connsiteX152" fmla="*/ 4401354 w 11269336"/>
              <a:gd name="connsiteY152" fmla="*/ 2194745 h 2323145"/>
              <a:gd name="connsiteX153" fmla="*/ 4383151 w 11269336"/>
              <a:gd name="connsiteY153" fmla="*/ 2201140 h 2323145"/>
              <a:gd name="connsiteX154" fmla="*/ 4366646 w 11269336"/>
              <a:gd name="connsiteY154" fmla="*/ 2198564 h 2323145"/>
              <a:gd name="connsiteX155" fmla="*/ 4354009 w 11269336"/>
              <a:gd name="connsiteY155" fmla="*/ 2204984 h 2323145"/>
              <a:gd name="connsiteX156" fmla="*/ 4348284 w 11269336"/>
              <a:gd name="connsiteY156" fmla="*/ 2205270 h 2323145"/>
              <a:gd name="connsiteX157" fmla="*/ 4333906 w 11269336"/>
              <a:gd name="connsiteY157" fmla="*/ 2205251 h 2323145"/>
              <a:gd name="connsiteX158" fmla="*/ 4308819 w 11269336"/>
              <a:gd name="connsiteY158" fmla="*/ 2203822 h 2323145"/>
              <a:gd name="connsiteX159" fmla="*/ 4301210 w 11269336"/>
              <a:gd name="connsiteY159" fmla="*/ 2204456 h 2323145"/>
              <a:gd name="connsiteX160" fmla="*/ 4283095 w 11269336"/>
              <a:gd name="connsiteY160" fmla="*/ 2198177 h 2323145"/>
              <a:gd name="connsiteX161" fmla="*/ 4250119 w 11269336"/>
              <a:gd name="connsiteY161" fmla="*/ 2196342 h 2323145"/>
              <a:gd name="connsiteX162" fmla="*/ 4189203 w 11269336"/>
              <a:gd name="connsiteY162" fmla="*/ 2178994 h 2323145"/>
              <a:gd name="connsiteX163" fmla="*/ 4154035 w 11269336"/>
              <a:gd name="connsiteY163" fmla="*/ 2171950 h 2323145"/>
              <a:gd name="connsiteX164" fmla="*/ 4129569 w 11269336"/>
              <a:gd name="connsiteY164" fmla="*/ 2163850 h 2323145"/>
              <a:gd name="connsiteX165" fmla="*/ 4061250 w 11269336"/>
              <a:gd name="connsiteY165" fmla="*/ 2159236 h 2323145"/>
              <a:gd name="connsiteX166" fmla="*/ 3945480 w 11269336"/>
              <a:gd name="connsiteY166" fmla="*/ 2158279 h 2323145"/>
              <a:gd name="connsiteX167" fmla="*/ 3921468 w 11269336"/>
              <a:gd name="connsiteY167" fmla="*/ 2156588 h 2323145"/>
              <a:gd name="connsiteX168" fmla="*/ 3903348 w 11269336"/>
              <a:gd name="connsiteY168" fmla="*/ 2149220 h 2323145"/>
              <a:gd name="connsiteX169" fmla="*/ 3901342 w 11269336"/>
              <a:gd name="connsiteY169" fmla="*/ 2142355 h 2323145"/>
              <a:gd name="connsiteX170" fmla="*/ 3888539 w 11269336"/>
              <a:gd name="connsiteY170" fmla="*/ 2140476 h 2323145"/>
              <a:gd name="connsiteX171" fmla="*/ 3885662 w 11269336"/>
              <a:gd name="connsiteY171" fmla="*/ 2138740 h 2323145"/>
              <a:gd name="connsiteX172" fmla="*/ 3868627 w 11269336"/>
              <a:gd name="connsiteY172" fmla="*/ 2130023 h 2323145"/>
              <a:gd name="connsiteX173" fmla="*/ 3819177 w 11269336"/>
              <a:gd name="connsiteY173" fmla="*/ 2142111 h 2323145"/>
              <a:gd name="connsiteX174" fmla="*/ 3769100 w 11269336"/>
              <a:gd name="connsiteY174" fmla="*/ 2131731 h 2323145"/>
              <a:gd name="connsiteX175" fmla="*/ 3562752 w 11269336"/>
              <a:gd name="connsiteY175" fmla="*/ 2131785 h 2323145"/>
              <a:gd name="connsiteX176" fmla="*/ 3541402 w 11269336"/>
              <a:gd name="connsiteY176" fmla="*/ 2106821 h 2323145"/>
              <a:gd name="connsiteX177" fmla="*/ 3365341 w 11269336"/>
              <a:gd name="connsiteY177" fmla="*/ 2077638 h 2323145"/>
              <a:gd name="connsiteX178" fmla="*/ 3170922 w 11269336"/>
              <a:gd name="connsiteY178" fmla="*/ 2115957 h 2323145"/>
              <a:gd name="connsiteX179" fmla="*/ 3156256 w 11269336"/>
              <a:gd name="connsiteY179" fmla="*/ 2124773 h 2323145"/>
              <a:gd name="connsiteX180" fmla="*/ 3140298 w 11269336"/>
              <a:gd name="connsiteY180" fmla="*/ 2129182 h 2323145"/>
              <a:gd name="connsiteX181" fmla="*/ 3138514 w 11269336"/>
              <a:gd name="connsiteY181" fmla="*/ 2128069 h 2323145"/>
              <a:gd name="connsiteX182" fmla="*/ 3120467 w 11269336"/>
              <a:gd name="connsiteY182" fmla="*/ 2128281 h 2323145"/>
              <a:gd name="connsiteX183" fmla="*/ 3116175 w 11269336"/>
              <a:gd name="connsiteY183" fmla="*/ 2131633 h 2323145"/>
              <a:gd name="connsiteX184" fmla="*/ 3103685 w 11269336"/>
              <a:gd name="connsiteY184" fmla="*/ 2132814 h 2323145"/>
              <a:gd name="connsiteX185" fmla="*/ 3078794 w 11269336"/>
              <a:gd name="connsiteY185" fmla="*/ 2137935 h 2323145"/>
              <a:gd name="connsiteX186" fmla="*/ 3074407 w 11269336"/>
              <a:gd name="connsiteY186" fmla="*/ 2136274 h 2323145"/>
              <a:gd name="connsiteX187" fmla="*/ 3037285 w 11269336"/>
              <a:gd name="connsiteY187" fmla="*/ 2139919 h 2323145"/>
              <a:gd name="connsiteX188" fmla="*/ 3036901 w 11269336"/>
              <a:gd name="connsiteY188" fmla="*/ 2138726 h 2323145"/>
              <a:gd name="connsiteX189" fmla="*/ 3026996 w 11269336"/>
              <a:gd name="connsiteY189" fmla="*/ 2134322 h 2323145"/>
              <a:gd name="connsiteX190" fmla="*/ 3007772 w 11269336"/>
              <a:gd name="connsiteY190" fmla="*/ 2128742 h 2323145"/>
              <a:gd name="connsiteX191" fmla="*/ 2965030 w 11269336"/>
              <a:gd name="connsiteY191" fmla="*/ 2100494 h 2323145"/>
              <a:gd name="connsiteX192" fmla="*/ 2926342 w 11269336"/>
              <a:gd name="connsiteY192" fmla="*/ 2104155 h 2323145"/>
              <a:gd name="connsiteX193" fmla="*/ 2918608 w 11269336"/>
              <a:gd name="connsiteY193" fmla="*/ 2104215 h 2323145"/>
              <a:gd name="connsiteX194" fmla="*/ 2918475 w 11269336"/>
              <a:gd name="connsiteY194" fmla="*/ 2103937 h 2323145"/>
              <a:gd name="connsiteX195" fmla="*/ 2910360 w 11269336"/>
              <a:gd name="connsiteY195" fmla="*/ 2103444 h 2323145"/>
              <a:gd name="connsiteX196" fmla="*/ 2904507 w 11269336"/>
              <a:gd name="connsiteY196" fmla="*/ 2104326 h 2323145"/>
              <a:gd name="connsiteX197" fmla="*/ 2889503 w 11269336"/>
              <a:gd name="connsiteY197" fmla="*/ 2104443 h 2323145"/>
              <a:gd name="connsiteX198" fmla="*/ 2884480 w 11269336"/>
              <a:gd name="connsiteY198" fmla="*/ 2102626 h 2323145"/>
              <a:gd name="connsiteX199" fmla="*/ 2882689 w 11269336"/>
              <a:gd name="connsiteY199" fmla="*/ 2099228 h 2323145"/>
              <a:gd name="connsiteX200" fmla="*/ 2881291 w 11269336"/>
              <a:gd name="connsiteY200" fmla="*/ 2099618 h 2323145"/>
              <a:gd name="connsiteX201" fmla="*/ 2853979 w 11269336"/>
              <a:gd name="connsiteY201" fmla="*/ 2090388 h 2323145"/>
              <a:gd name="connsiteX202" fmla="*/ 2791790 w 11269336"/>
              <a:gd name="connsiteY202" fmla="*/ 2080332 h 2323145"/>
              <a:gd name="connsiteX203" fmla="*/ 2755844 w 11269336"/>
              <a:gd name="connsiteY203" fmla="*/ 2078874 h 2323145"/>
              <a:gd name="connsiteX204" fmla="*/ 2657742 w 11269336"/>
              <a:gd name="connsiteY204" fmla="*/ 2070179 h 2323145"/>
              <a:gd name="connsiteX205" fmla="*/ 2559549 w 11269336"/>
              <a:gd name="connsiteY205" fmla="*/ 2057873 h 2323145"/>
              <a:gd name="connsiteX206" fmla="*/ 2512054 w 11269336"/>
              <a:gd name="connsiteY206" fmla="*/ 2031671 h 2323145"/>
              <a:gd name="connsiteX207" fmla="*/ 2506437 w 11269336"/>
              <a:gd name="connsiteY207" fmla="*/ 2030918 h 2323145"/>
              <a:gd name="connsiteX208" fmla="*/ 2491752 w 11269336"/>
              <a:gd name="connsiteY208" fmla="*/ 2033906 h 2323145"/>
              <a:gd name="connsiteX209" fmla="*/ 2486338 w 11269336"/>
              <a:gd name="connsiteY209" fmla="*/ 2035862 h 2323145"/>
              <a:gd name="connsiteX210" fmla="*/ 2478186 w 11269336"/>
              <a:gd name="connsiteY210" fmla="*/ 2036953 h 2323145"/>
              <a:gd name="connsiteX211" fmla="*/ 2477950 w 11269336"/>
              <a:gd name="connsiteY211" fmla="*/ 2036715 h 2323145"/>
              <a:gd name="connsiteX212" fmla="*/ 2470381 w 11269336"/>
              <a:gd name="connsiteY212" fmla="*/ 2038256 h 2323145"/>
              <a:gd name="connsiteX213" fmla="*/ 2433781 w 11269336"/>
              <a:gd name="connsiteY213" fmla="*/ 2049140 h 2323145"/>
              <a:gd name="connsiteX214" fmla="*/ 2381172 w 11269336"/>
              <a:gd name="connsiteY214" fmla="*/ 2030645 h 2323145"/>
              <a:gd name="connsiteX215" fmla="*/ 2360198 w 11269336"/>
              <a:gd name="connsiteY215" fmla="*/ 2029059 h 2323145"/>
              <a:gd name="connsiteX216" fmla="*/ 2348815 w 11269336"/>
              <a:gd name="connsiteY216" fmla="*/ 2026798 h 2323145"/>
              <a:gd name="connsiteX217" fmla="*/ 2347988 w 11269336"/>
              <a:gd name="connsiteY217" fmla="*/ 2025745 h 2323145"/>
              <a:gd name="connsiteX218" fmla="*/ 2312920 w 11269336"/>
              <a:gd name="connsiteY218" fmla="*/ 2036311 h 2323145"/>
              <a:gd name="connsiteX219" fmla="*/ 2307986 w 11269336"/>
              <a:gd name="connsiteY219" fmla="*/ 2035583 h 2323145"/>
              <a:gd name="connsiteX220" fmla="*/ 2285481 w 11269336"/>
              <a:gd name="connsiteY220" fmla="*/ 2045197 h 2323145"/>
              <a:gd name="connsiteX221" fmla="*/ 2273666 w 11269336"/>
              <a:gd name="connsiteY221" fmla="*/ 2048710 h 2323145"/>
              <a:gd name="connsiteX222" fmla="*/ 2270719 w 11269336"/>
              <a:gd name="connsiteY222" fmla="*/ 2052702 h 2323145"/>
              <a:gd name="connsiteX223" fmla="*/ 2253080 w 11269336"/>
              <a:gd name="connsiteY223" fmla="*/ 2056363 h 2323145"/>
              <a:gd name="connsiteX224" fmla="*/ 2250906 w 11269336"/>
              <a:gd name="connsiteY224" fmla="*/ 2055654 h 2323145"/>
              <a:gd name="connsiteX225" fmla="*/ 2236905 w 11269336"/>
              <a:gd name="connsiteY225" fmla="*/ 2062882 h 2323145"/>
              <a:gd name="connsiteX226" fmla="*/ 2225830 w 11269336"/>
              <a:gd name="connsiteY226" fmla="*/ 2074027 h 2323145"/>
              <a:gd name="connsiteX227" fmla="*/ 2073776 w 11269336"/>
              <a:gd name="connsiteY227" fmla="*/ 2089244 h 2323145"/>
              <a:gd name="connsiteX228" fmla="*/ 1948256 w 11269336"/>
              <a:gd name="connsiteY228" fmla="*/ 2146616 h 2323145"/>
              <a:gd name="connsiteX229" fmla="*/ 1865582 w 11269336"/>
              <a:gd name="connsiteY229" fmla="*/ 2153738 h 2323145"/>
              <a:gd name="connsiteX230" fmla="*/ 1835210 w 11269336"/>
              <a:gd name="connsiteY230" fmla="*/ 2134244 h 2323145"/>
              <a:gd name="connsiteX231" fmla="*/ 1632661 w 11269336"/>
              <a:gd name="connsiteY231" fmla="*/ 2173882 h 2323145"/>
              <a:gd name="connsiteX232" fmla="*/ 1579590 w 11269336"/>
              <a:gd name="connsiteY232" fmla="*/ 2173680 h 2323145"/>
              <a:gd name="connsiteX233" fmla="*/ 1535601 w 11269336"/>
              <a:gd name="connsiteY233" fmla="*/ 2194590 h 2323145"/>
              <a:gd name="connsiteX234" fmla="*/ 1515594 w 11269336"/>
              <a:gd name="connsiteY234" fmla="*/ 2189622 h 2323145"/>
              <a:gd name="connsiteX235" fmla="*/ 1512113 w 11269336"/>
              <a:gd name="connsiteY235" fmla="*/ 2188534 h 2323145"/>
              <a:gd name="connsiteX236" fmla="*/ 1498838 w 11269336"/>
              <a:gd name="connsiteY236" fmla="*/ 2189213 h 2323145"/>
              <a:gd name="connsiteX237" fmla="*/ 1494279 w 11269336"/>
              <a:gd name="connsiteY237" fmla="*/ 2183112 h 2323145"/>
              <a:gd name="connsiteX238" fmla="*/ 1473714 w 11269336"/>
              <a:gd name="connsiteY238" fmla="*/ 2179625 h 2323145"/>
              <a:gd name="connsiteX239" fmla="*/ 1449503 w 11269336"/>
              <a:gd name="connsiteY239" fmla="*/ 2182633 h 2323145"/>
              <a:gd name="connsiteX240" fmla="*/ 1266687 w 11269336"/>
              <a:gd name="connsiteY240" fmla="*/ 2212688 h 2323145"/>
              <a:gd name="connsiteX241" fmla="*/ 1239614 w 11269336"/>
              <a:gd name="connsiteY241" fmla="*/ 2209727 h 2323145"/>
              <a:gd name="connsiteX242" fmla="*/ 1202436 w 11269336"/>
              <a:gd name="connsiteY242" fmla="*/ 2209817 h 2323145"/>
              <a:gd name="connsiteX243" fmla="*/ 1136097 w 11269336"/>
              <a:gd name="connsiteY243" fmla="*/ 2205112 h 2323145"/>
              <a:gd name="connsiteX244" fmla="*/ 988232 w 11269336"/>
              <a:gd name="connsiteY244" fmla="*/ 2235635 h 2323145"/>
              <a:gd name="connsiteX245" fmla="*/ 981959 w 11269336"/>
              <a:gd name="connsiteY245" fmla="*/ 2231607 h 2323145"/>
              <a:gd name="connsiteX246" fmla="*/ 938600 w 11269336"/>
              <a:gd name="connsiteY246" fmla="*/ 2238113 h 2323145"/>
              <a:gd name="connsiteX247" fmla="*/ 791788 w 11269336"/>
              <a:gd name="connsiteY247" fmla="*/ 2293224 h 2323145"/>
              <a:gd name="connsiteX248" fmla="*/ 706914 w 11269336"/>
              <a:gd name="connsiteY248" fmla="*/ 2305046 h 2323145"/>
              <a:gd name="connsiteX249" fmla="*/ 675971 w 11269336"/>
              <a:gd name="connsiteY249" fmla="*/ 2304030 h 2323145"/>
              <a:gd name="connsiteX250" fmla="*/ 624180 w 11269336"/>
              <a:gd name="connsiteY250" fmla="*/ 2302650 h 2323145"/>
              <a:gd name="connsiteX251" fmla="*/ 583453 w 11269336"/>
              <a:gd name="connsiteY251" fmla="*/ 2288788 h 2323145"/>
              <a:gd name="connsiteX252" fmla="*/ 540946 w 11269336"/>
              <a:gd name="connsiteY252" fmla="*/ 2292721 h 2323145"/>
              <a:gd name="connsiteX253" fmla="*/ 533680 w 11269336"/>
              <a:gd name="connsiteY253" fmla="*/ 2310233 h 2323145"/>
              <a:gd name="connsiteX254" fmla="*/ 487366 w 11269336"/>
              <a:gd name="connsiteY254" fmla="*/ 2309053 h 2323145"/>
              <a:gd name="connsiteX255" fmla="*/ 416820 w 11269336"/>
              <a:gd name="connsiteY255" fmla="*/ 2305443 h 2323145"/>
              <a:gd name="connsiteX256" fmla="*/ 376805 w 11269336"/>
              <a:gd name="connsiteY256" fmla="*/ 2307647 h 2323145"/>
              <a:gd name="connsiteX257" fmla="*/ 266777 w 11269336"/>
              <a:gd name="connsiteY257" fmla="*/ 2309012 h 2323145"/>
              <a:gd name="connsiteX258" fmla="*/ 156013 w 11269336"/>
              <a:gd name="connsiteY258" fmla="*/ 2306832 h 2323145"/>
              <a:gd name="connsiteX259" fmla="*/ 87258 w 11269336"/>
              <a:gd name="connsiteY259" fmla="*/ 2285511 h 2323145"/>
              <a:gd name="connsiteX260" fmla="*/ 23798 w 11269336"/>
              <a:gd name="connsiteY260" fmla="*/ 2281822 h 2323145"/>
              <a:gd name="connsiteX261" fmla="*/ 0 w 11269336"/>
              <a:gd name="connsiteY261" fmla="*/ 2285369 h 2323145"/>
              <a:gd name="connsiteX262" fmla="*/ 0 w 11269336"/>
              <a:gd name="connsiteY262"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807902 w 11269336"/>
              <a:gd name="connsiteY135" fmla="*/ 2138894 h 2323145"/>
              <a:gd name="connsiteX136" fmla="*/ 4765388 w 11269336"/>
              <a:gd name="connsiteY136" fmla="*/ 2162525 h 2323145"/>
              <a:gd name="connsiteX137" fmla="*/ 4745033 w 11269336"/>
              <a:gd name="connsiteY137" fmla="*/ 2158859 h 2323145"/>
              <a:gd name="connsiteX138" fmla="*/ 4741475 w 11269336"/>
              <a:gd name="connsiteY138" fmla="*/ 2157998 h 2323145"/>
              <a:gd name="connsiteX139" fmla="*/ 4728247 w 11269336"/>
              <a:gd name="connsiteY139" fmla="*/ 2159526 h 2323145"/>
              <a:gd name="connsiteX140" fmla="*/ 4723263 w 11269336"/>
              <a:gd name="connsiteY140" fmla="*/ 2153742 h 2323145"/>
              <a:gd name="connsiteX141" fmla="*/ 4702453 w 11269336"/>
              <a:gd name="connsiteY141" fmla="*/ 2151586 h 2323145"/>
              <a:gd name="connsiteX142" fmla="*/ 4678455 w 11269336"/>
              <a:gd name="connsiteY142" fmla="*/ 2156131 h 2323145"/>
              <a:gd name="connsiteX143" fmla="*/ 4593061 w 11269336"/>
              <a:gd name="connsiteY143" fmla="*/ 2171597 h 2323145"/>
              <a:gd name="connsiteX144" fmla="*/ 4533444 w 11269336"/>
              <a:gd name="connsiteY144" fmla="*/ 2181200 h 2323145"/>
              <a:gd name="connsiteX145" fmla="*/ 4492832 w 11269336"/>
              <a:gd name="connsiteY145" fmla="*/ 2188033 h 2323145"/>
              <a:gd name="connsiteX146" fmla="*/ 4467257 w 11269336"/>
              <a:gd name="connsiteY146" fmla="*/ 2196121 h 2323145"/>
              <a:gd name="connsiteX147" fmla="*/ 4459937 w 11269336"/>
              <a:gd name="connsiteY147" fmla="*/ 2195182 h 2323145"/>
              <a:gd name="connsiteX148" fmla="*/ 4433312 w 11269336"/>
              <a:gd name="connsiteY148" fmla="*/ 2199004 h 2323145"/>
              <a:gd name="connsiteX149" fmla="*/ 4420601 w 11269336"/>
              <a:gd name="connsiteY149" fmla="*/ 2205158 h 2323145"/>
              <a:gd name="connsiteX150" fmla="*/ 4405765 w 11269336"/>
              <a:gd name="connsiteY150" fmla="*/ 2199902 h 2323145"/>
              <a:gd name="connsiteX151" fmla="*/ 4401354 w 11269336"/>
              <a:gd name="connsiteY151" fmla="*/ 2194745 h 2323145"/>
              <a:gd name="connsiteX152" fmla="*/ 4383151 w 11269336"/>
              <a:gd name="connsiteY152" fmla="*/ 2201140 h 2323145"/>
              <a:gd name="connsiteX153" fmla="*/ 4366646 w 11269336"/>
              <a:gd name="connsiteY153" fmla="*/ 2198564 h 2323145"/>
              <a:gd name="connsiteX154" fmla="*/ 4354009 w 11269336"/>
              <a:gd name="connsiteY154" fmla="*/ 2204984 h 2323145"/>
              <a:gd name="connsiteX155" fmla="*/ 4348284 w 11269336"/>
              <a:gd name="connsiteY155" fmla="*/ 2205270 h 2323145"/>
              <a:gd name="connsiteX156" fmla="*/ 4333906 w 11269336"/>
              <a:gd name="connsiteY156" fmla="*/ 2205251 h 2323145"/>
              <a:gd name="connsiteX157" fmla="*/ 4308819 w 11269336"/>
              <a:gd name="connsiteY157" fmla="*/ 2203822 h 2323145"/>
              <a:gd name="connsiteX158" fmla="*/ 4301210 w 11269336"/>
              <a:gd name="connsiteY158" fmla="*/ 2204456 h 2323145"/>
              <a:gd name="connsiteX159" fmla="*/ 4283095 w 11269336"/>
              <a:gd name="connsiteY159" fmla="*/ 2198177 h 2323145"/>
              <a:gd name="connsiteX160" fmla="*/ 4250119 w 11269336"/>
              <a:gd name="connsiteY160" fmla="*/ 2196342 h 2323145"/>
              <a:gd name="connsiteX161" fmla="*/ 4189203 w 11269336"/>
              <a:gd name="connsiteY161" fmla="*/ 2178994 h 2323145"/>
              <a:gd name="connsiteX162" fmla="*/ 4154035 w 11269336"/>
              <a:gd name="connsiteY162" fmla="*/ 2171950 h 2323145"/>
              <a:gd name="connsiteX163" fmla="*/ 4129569 w 11269336"/>
              <a:gd name="connsiteY163" fmla="*/ 2163850 h 2323145"/>
              <a:gd name="connsiteX164" fmla="*/ 4061250 w 11269336"/>
              <a:gd name="connsiteY164" fmla="*/ 2159236 h 2323145"/>
              <a:gd name="connsiteX165" fmla="*/ 3945480 w 11269336"/>
              <a:gd name="connsiteY165" fmla="*/ 2158279 h 2323145"/>
              <a:gd name="connsiteX166" fmla="*/ 3921468 w 11269336"/>
              <a:gd name="connsiteY166" fmla="*/ 2156588 h 2323145"/>
              <a:gd name="connsiteX167" fmla="*/ 3903348 w 11269336"/>
              <a:gd name="connsiteY167" fmla="*/ 2149220 h 2323145"/>
              <a:gd name="connsiteX168" fmla="*/ 3901342 w 11269336"/>
              <a:gd name="connsiteY168" fmla="*/ 2142355 h 2323145"/>
              <a:gd name="connsiteX169" fmla="*/ 3888539 w 11269336"/>
              <a:gd name="connsiteY169" fmla="*/ 2140476 h 2323145"/>
              <a:gd name="connsiteX170" fmla="*/ 3885662 w 11269336"/>
              <a:gd name="connsiteY170" fmla="*/ 2138740 h 2323145"/>
              <a:gd name="connsiteX171" fmla="*/ 3868627 w 11269336"/>
              <a:gd name="connsiteY171" fmla="*/ 2130023 h 2323145"/>
              <a:gd name="connsiteX172" fmla="*/ 3819177 w 11269336"/>
              <a:gd name="connsiteY172" fmla="*/ 2142111 h 2323145"/>
              <a:gd name="connsiteX173" fmla="*/ 3769100 w 11269336"/>
              <a:gd name="connsiteY173" fmla="*/ 2131731 h 2323145"/>
              <a:gd name="connsiteX174" fmla="*/ 3562752 w 11269336"/>
              <a:gd name="connsiteY174" fmla="*/ 2131785 h 2323145"/>
              <a:gd name="connsiteX175" fmla="*/ 3541402 w 11269336"/>
              <a:gd name="connsiteY175" fmla="*/ 2106821 h 2323145"/>
              <a:gd name="connsiteX176" fmla="*/ 3365341 w 11269336"/>
              <a:gd name="connsiteY176" fmla="*/ 2077638 h 2323145"/>
              <a:gd name="connsiteX177" fmla="*/ 3170922 w 11269336"/>
              <a:gd name="connsiteY177" fmla="*/ 2115957 h 2323145"/>
              <a:gd name="connsiteX178" fmla="*/ 3156256 w 11269336"/>
              <a:gd name="connsiteY178" fmla="*/ 2124773 h 2323145"/>
              <a:gd name="connsiteX179" fmla="*/ 3140298 w 11269336"/>
              <a:gd name="connsiteY179" fmla="*/ 2129182 h 2323145"/>
              <a:gd name="connsiteX180" fmla="*/ 3138514 w 11269336"/>
              <a:gd name="connsiteY180" fmla="*/ 2128069 h 2323145"/>
              <a:gd name="connsiteX181" fmla="*/ 3120467 w 11269336"/>
              <a:gd name="connsiteY181" fmla="*/ 2128281 h 2323145"/>
              <a:gd name="connsiteX182" fmla="*/ 3116175 w 11269336"/>
              <a:gd name="connsiteY182" fmla="*/ 2131633 h 2323145"/>
              <a:gd name="connsiteX183" fmla="*/ 3103685 w 11269336"/>
              <a:gd name="connsiteY183" fmla="*/ 2132814 h 2323145"/>
              <a:gd name="connsiteX184" fmla="*/ 3078794 w 11269336"/>
              <a:gd name="connsiteY184" fmla="*/ 2137935 h 2323145"/>
              <a:gd name="connsiteX185" fmla="*/ 3074407 w 11269336"/>
              <a:gd name="connsiteY185" fmla="*/ 2136274 h 2323145"/>
              <a:gd name="connsiteX186" fmla="*/ 3037285 w 11269336"/>
              <a:gd name="connsiteY186" fmla="*/ 2139919 h 2323145"/>
              <a:gd name="connsiteX187" fmla="*/ 3036901 w 11269336"/>
              <a:gd name="connsiteY187" fmla="*/ 2138726 h 2323145"/>
              <a:gd name="connsiteX188" fmla="*/ 3026996 w 11269336"/>
              <a:gd name="connsiteY188" fmla="*/ 2134322 h 2323145"/>
              <a:gd name="connsiteX189" fmla="*/ 3007772 w 11269336"/>
              <a:gd name="connsiteY189" fmla="*/ 2128742 h 2323145"/>
              <a:gd name="connsiteX190" fmla="*/ 2965030 w 11269336"/>
              <a:gd name="connsiteY190" fmla="*/ 2100494 h 2323145"/>
              <a:gd name="connsiteX191" fmla="*/ 2926342 w 11269336"/>
              <a:gd name="connsiteY191" fmla="*/ 2104155 h 2323145"/>
              <a:gd name="connsiteX192" fmla="*/ 2918608 w 11269336"/>
              <a:gd name="connsiteY192" fmla="*/ 2104215 h 2323145"/>
              <a:gd name="connsiteX193" fmla="*/ 2918475 w 11269336"/>
              <a:gd name="connsiteY193" fmla="*/ 2103937 h 2323145"/>
              <a:gd name="connsiteX194" fmla="*/ 2910360 w 11269336"/>
              <a:gd name="connsiteY194" fmla="*/ 2103444 h 2323145"/>
              <a:gd name="connsiteX195" fmla="*/ 2904507 w 11269336"/>
              <a:gd name="connsiteY195" fmla="*/ 2104326 h 2323145"/>
              <a:gd name="connsiteX196" fmla="*/ 2889503 w 11269336"/>
              <a:gd name="connsiteY196" fmla="*/ 2104443 h 2323145"/>
              <a:gd name="connsiteX197" fmla="*/ 2884480 w 11269336"/>
              <a:gd name="connsiteY197" fmla="*/ 2102626 h 2323145"/>
              <a:gd name="connsiteX198" fmla="*/ 2882689 w 11269336"/>
              <a:gd name="connsiteY198" fmla="*/ 2099228 h 2323145"/>
              <a:gd name="connsiteX199" fmla="*/ 2881291 w 11269336"/>
              <a:gd name="connsiteY199" fmla="*/ 2099618 h 2323145"/>
              <a:gd name="connsiteX200" fmla="*/ 2853979 w 11269336"/>
              <a:gd name="connsiteY200" fmla="*/ 2090388 h 2323145"/>
              <a:gd name="connsiteX201" fmla="*/ 2791790 w 11269336"/>
              <a:gd name="connsiteY201" fmla="*/ 2080332 h 2323145"/>
              <a:gd name="connsiteX202" fmla="*/ 2755844 w 11269336"/>
              <a:gd name="connsiteY202" fmla="*/ 2078874 h 2323145"/>
              <a:gd name="connsiteX203" fmla="*/ 2657742 w 11269336"/>
              <a:gd name="connsiteY203" fmla="*/ 2070179 h 2323145"/>
              <a:gd name="connsiteX204" fmla="*/ 2559549 w 11269336"/>
              <a:gd name="connsiteY204" fmla="*/ 2057873 h 2323145"/>
              <a:gd name="connsiteX205" fmla="*/ 2512054 w 11269336"/>
              <a:gd name="connsiteY205" fmla="*/ 2031671 h 2323145"/>
              <a:gd name="connsiteX206" fmla="*/ 2506437 w 11269336"/>
              <a:gd name="connsiteY206" fmla="*/ 2030918 h 2323145"/>
              <a:gd name="connsiteX207" fmla="*/ 2491752 w 11269336"/>
              <a:gd name="connsiteY207" fmla="*/ 2033906 h 2323145"/>
              <a:gd name="connsiteX208" fmla="*/ 2486338 w 11269336"/>
              <a:gd name="connsiteY208" fmla="*/ 2035862 h 2323145"/>
              <a:gd name="connsiteX209" fmla="*/ 2478186 w 11269336"/>
              <a:gd name="connsiteY209" fmla="*/ 2036953 h 2323145"/>
              <a:gd name="connsiteX210" fmla="*/ 2477950 w 11269336"/>
              <a:gd name="connsiteY210" fmla="*/ 2036715 h 2323145"/>
              <a:gd name="connsiteX211" fmla="*/ 2470381 w 11269336"/>
              <a:gd name="connsiteY211" fmla="*/ 2038256 h 2323145"/>
              <a:gd name="connsiteX212" fmla="*/ 2433781 w 11269336"/>
              <a:gd name="connsiteY212" fmla="*/ 2049140 h 2323145"/>
              <a:gd name="connsiteX213" fmla="*/ 2381172 w 11269336"/>
              <a:gd name="connsiteY213" fmla="*/ 2030645 h 2323145"/>
              <a:gd name="connsiteX214" fmla="*/ 2360198 w 11269336"/>
              <a:gd name="connsiteY214" fmla="*/ 2029059 h 2323145"/>
              <a:gd name="connsiteX215" fmla="*/ 2348815 w 11269336"/>
              <a:gd name="connsiteY215" fmla="*/ 2026798 h 2323145"/>
              <a:gd name="connsiteX216" fmla="*/ 2347988 w 11269336"/>
              <a:gd name="connsiteY216" fmla="*/ 2025745 h 2323145"/>
              <a:gd name="connsiteX217" fmla="*/ 2312920 w 11269336"/>
              <a:gd name="connsiteY217" fmla="*/ 2036311 h 2323145"/>
              <a:gd name="connsiteX218" fmla="*/ 2307986 w 11269336"/>
              <a:gd name="connsiteY218" fmla="*/ 2035583 h 2323145"/>
              <a:gd name="connsiteX219" fmla="*/ 2285481 w 11269336"/>
              <a:gd name="connsiteY219" fmla="*/ 2045197 h 2323145"/>
              <a:gd name="connsiteX220" fmla="*/ 2273666 w 11269336"/>
              <a:gd name="connsiteY220" fmla="*/ 2048710 h 2323145"/>
              <a:gd name="connsiteX221" fmla="*/ 2270719 w 11269336"/>
              <a:gd name="connsiteY221" fmla="*/ 2052702 h 2323145"/>
              <a:gd name="connsiteX222" fmla="*/ 2253080 w 11269336"/>
              <a:gd name="connsiteY222" fmla="*/ 2056363 h 2323145"/>
              <a:gd name="connsiteX223" fmla="*/ 2250906 w 11269336"/>
              <a:gd name="connsiteY223" fmla="*/ 2055654 h 2323145"/>
              <a:gd name="connsiteX224" fmla="*/ 2236905 w 11269336"/>
              <a:gd name="connsiteY224" fmla="*/ 2062882 h 2323145"/>
              <a:gd name="connsiteX225" fmla="*/ 2225830 w 11269336"/>
              <a:gd name="connsiteY225" fmla="*/ 2074027 h 2323145"/>
              <a:gd name="connsiteX226" fmla="*/ 2073776 w 11269336"/>
              <a:gd name="connsiteY226" fmla="*/ 2089244 h 2323145"/>
              <a:gd name="connsiteX227" fmla="*/ 1948256 w 11269336"/>
              <a:gd name="connsiteY227" fmla="*/ 2146616 h 2323145"/>
              <a:gd name="connsiteX228" fmla="*/ 1865582 w 11269336"/>
              <a:gd name="connsiteY228" fmla="*/ 2153738 h 2323145"/>
              <a:gd name="connsiteX229" fmla="*/ 1835210 w 11269336"/>
              <a:gd name="connsiteY229" fmla="*/ 2134244 h 2323145"/>
              <a:gd name="connsiteX230" fmla="*/ 1632661 w 11269336"/>
              <a:gd name="connsiteY230" fmla="*/ 2173882 h 2323145"/>
              <a:gd name="connsiteX231" fmla="*/ 1579590 w 11269336"/>
              <a:gd name="connsiteY231" fmla="*/ 2173680 h 2323145"/>
              <a:gd name="connsiteX232" fmla="*/ 1535601 w 11269336"/>
              <a:gd name="connsiteY232" fmla="*/ 2194590 h 2323145"/>
              <a:gd name="connsiteX233" fmla="*/ 1515594 w 11269336"/>
              <a:gd name="connsiteY233" fmla="*/ 2189622 h 2323145"/>
              <a:gd name="connsiteX234" fmla="*/ 1512113 w 11269336"/>
              <a:gd name="connsiteY234" fmla="*/ 2188534 h 2323145"/>
              <a:gd name="connsiteX235" fmla="*/ 1498838 w 11269336"/>
              <a:gd name="connsiteY235" fmla="*/ 2189213 h 2323145"/>
              <a:gd name="connsiteX236" fmla="*/ 1494279 w 11269336"/>
              <a:gd name="connsiteY236" fmla="*/ 2183112 h 2323145"/>
              <a:gd name="connsiteX237" fmla="*/ 1473714 w 11269336"/>
              <a:gd name="connsiteY237" fmla="*/ 2179625 h 2323145"/>
              <a:gd name="connsiteX238" fmla="*/ 1449503 w 11269336"/>
              <a:gd name="connsiteY238" fmla="*/ 2182633 h 2323145"/>
              <a:gd name="connsiteX239" fmla="*/ 1266687 w 11269336"/>
              <a:gd name="connsiteY239" fmla="*/ 2212688 h 2323145"/>
              <a:gd name="connsiteX240" fmla="*/ 1239614 w 11269336"/>
              <a:gd name="connsiteY240" fmla="*/ 2209727 h 2323145"/>
              <a:gd name="connsiteX241" fmla="*/ 1202436 w 11269336"/>
              <a:gd name="connsiteY241" fmla="*/ 2209817 h 2323145"/>
              <a:gd name="connsiteX242" fmla="*/ 1136097 w 11269336"/>
              <a:gd name="connsiteY242" fmla="*/ 2205112 h 2323145"/>
              <a:gd name="connsiteX243" fmla="*/ 988232 w 11269336"/>
              <a:gd name="connsiteY243" fmla="*/ 2235635 h 2323145"/>
              <a:gd name="connsiteX244" fmla="*/ 981959 w 11269336"/>
              <a:gd name="connsiteY244" fmla="*/ 2231607 h 2323145"/>
              <a:gd name="connsiteX245" fmla="*/ 938600 w 11269336"/>
              <a:gd name="connsiteY245" fmla="*/ 2238113 h 2323145"/>
              <a:gd name="connsiteX246" fmla="*/ 791788 w 11269336"/>
              <a:gd name="connsiteY246" fmla="*/ 2293224 h 2323145"/>
              <a:gd name="connsiteX247" fmla="*/ 706914 w 11269336"/>
              <a:gd name="connsiteY247" fmla="*/ 2305046 h 2323145"/>
              <a:gd name="connsiteX248" fmla="*/ 675971 w 11269336"/>
              <a:gd name="connsiteY248" fmla="*/ 2304030 h 2323145"/>
              <a:gd name="connsiteX249" fmla="*/ 624180 w 11269336"/>
              <a:gd name="connsiteY249" fmla="*/ 2302650 h 2323145"/>
              <a:gd name="connsiteX250" fmla="*/ 583453 w 11269336"/>
              <a:gd name="connsiteY250" fmla="*/ 2288788 h 2323145"/>
              <a:gd name="connsiteX251" fmla="*/ 540946 w 11269336"/>
              <a:gd name="connsiteY251" fmla="*/ 2292721 h 2323145"/>
              <a:gd name="connsiteX252" fmla="*/ 533680 w 11269336"/>
              <a:gd name="connsiteY252" fmla="*/ 2310233 h 2323145"/>
              <a:gd name="connsiteX253" fmla="*/ 487366 w 11269336"/>
              <a:gd name="connsiteY253" fmla="*/ 2309053 h 2323145"/>
              <a:gd name="connsiteX254" fmla="*/ 416820 w 11269336"/>
              <a:gd name="connsiteY254" fmla="*/ 2305443 h 2323145"/>
              <a:gd name="connsiteX255" fmla="*/ 376805 w 11269336"/>
              <a:gd name="connsiteY255" fmla="*/ 2307647 h 2323145"/>
              <a:gd name="connsiteX256" fmla="*/ 266777 w 11269336"/>
              <a:gd name="connsiteY256" fmla="*/ 2309012 h 2323145"/>
              <a:gd name="connsiteX257" fmla="*/ 156013 w 11269336"/>
              <a:gd name="connsiteY257" fmla="*/ 2306832 h 2323145"/>
              <a:gd name="connsiteX258" fmla="*/ 87258 w 11269336"/>
              <a:gd name="connsiteY258" fmla="*/ 2285511 h 2323145"/>
              <a:gd name="connsiteX259" fmla="*/ 23798 w 11269336"/>
              <a:gd name="connsiteY259" fmla="*/ 2281822 h 2323145"/>
              <a:gd name="connsiteX260" fmla="*/ 0 w 11269336"/>
              <a:gd name="connsiteY260" fmla="*/ 2285369 h 2323145"/>
              <a:gd name="connsiteX261" fmla="*/ 0 w 11269336"/>
              <a:gd name="connsiteY261"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807902 w 11269336"/>
              <a:gd name="connsiteY135" fmla="*/ 2138894 h 2323145"/>
              <a:gd name="connsiteX136" fmla="*/ 4765388 w 11269336"/>
              <a:gd name="connsiteY136" fmla="*/ 2162525 h 2323145"/>
              <a:gd name="connsiteX137" fmla="*/ 4745033 w 11269336"/>
              <a:gd name="connsiteY137" fmla="*/ 2158859 h 2323145"/>
              <a:gd name="connsiteX138" fmla="*/ 4741475 w 11269336"/>
              <a:gd name="connsiteY138" fmla="*/ 2157998 h 2323145"/>
              <a:gd name="connsiteX139" fmla="*/ 4728247 w 11269336"/>
              <a:gd name="connsiteY139" fmla="*/ 2159526 h 2323145"/>
              <a:gd name="connsiteX140" fmla="*/ 4723263 w 11269336"/>
              <a:gd name="connsiteY140" fmla="*/ 2153742 h 2323145"/>
              <a:gd name="connsiteX141" fmla="*/ 4702453 w 11269336"/>
              <a:gd name="connsiteY141" fmla="*/ 2151586 h 2323145"/>
              <a:gd name="connsiteX142" fmla="*/ 4593061 w 11269336"/>
              <a:gd name="connsiteY142" fmla="*/ 2171597 h 2323145"/>
              <a:gd name="connsiteX143" fmla="*/ 4533444 w 11269336"/>
              <a:gd name="connsiteY143" fmla="*/ 2181200 h 2323145"/>
              <a:gd name="connsiteX144" fmla="*/ 4492832 w 11269336"/>
              <a:gd name="connsiteY144" fmla="*/ 2188033 h 2323145"/>
              <a:gd name="connsiteX145" fmla="*/ 4467257 w 11269336"/>
              <a:gd name="connsiteY145" fmla="*/ 2196121 h 2323145"/>
              <a:gd name="connsiteX146" fmla="*/ 4459937 w 11269336"/>
              <a:gd name="connsiteY146" fmla="*/ 2195182 h 2323145"/>
              <a:gd name="connsiteX147" fmla="*/ 4433312 w 11269336"/>
              <a:gd name="connsiteY147" fmla="*/ 2199004 h 2323145"/>
              <a:gd name="connsiteX148" fmla="*/ 4420601 w 11269336"/>
              <a:gd name="connsiteY148" fmla="*/ 2205158 h 2323145"/>
              <a:gd name="connsiteX149" fmla="*/ 4405765 w 11269336"/>
              <a:gd name="connsiteY149" fmla="*/ 2199902 h 2323145"/>
              <a:gd name="connsiteX150" fmla="*/ 4401354 w 11269336"/>
              <a:gd name="connsiteY150" fmla="*/ 2194745 h 2323145"/>
              <a:gd name="connsiteX151" fmla="*/ 4383151 w 11269336"/>
              <a:gd name="connsiteY151" fmla="*/ 2201140 h 2323145"/>
              <a:gd name="connsiteX152" fmla="*/ 4366646 w 11269336"/>
              <a:gd name="connsiteY152" fmla="*/ 2198564 h 2323145"/>
              <a:gd name="connsiteX153" fmla="*/ 4354009 w 11269336"/>
              <a:gd name="connsiteY153" fmla="*/ 2204984 h 2323145"/>
              <a:gd name="connsiteX154" fmla="*/ 4348284 w 11269336"/>
              <a:gd name="connsiteY154" fmla="*/ 2205270 h 2323145"/>
              <a:gd name="connsiteX155" fmla="*/ 4333906 w 11269336"/>
              <a:gd name="connsiteY155" fmla="*/ 2205251 h 2323145"/>
              <a:gd name="connsiteX156" fmla="*/ 4308819 w 11269336"/>
              <a:gd name="connsiteY156" fmla="*/ 2203822 h 2323145"/>
              <a:gd name="connsiteX157" fmla="*/ 4301210 w 11269336"/>
              <a:gd name="connsiteY157" fmla="*/ 2204456 h 2323145"/>
              <a:gd name="connsiteX158" fmla="*/ 4283095 w 11269336"/>
              <a:gd name="connsiteY158" fmla="*/ 2198177 h 2323145"/>
              <a:gd name="connsiteX159" fmla="*/ 4250119 w 11269336"/>
              <a:gd name="connsiteY159" fmla="*/ 2196342 h 2323145"/>
              <a:gd name="connsiteX160" fmla="*/ 4189203 w 11269336"/>
              <a:gd name="connsiteY160" fmla="*/ 2178994 h 2323145"/>
              <a:gd name="connsiteX161" fmla="*/ 4154035 w 11269336"/>
              <a:gd name="connsiteY161" fmla="*/ 2171950 h 2323145"/>
              <a:gd name="connsiteX162" fmla="*/ 4129569 w 11269336"/>
              <a:gd name="connsiteY162" fmla="*/ 2163850 h 2323145"/>
              <a:gd name="connsiteX163" fmla="*/ 4061250 w 11269336"/>
              <a:gd name="connsiteY163" fmla="*/ 2159236 h 2323145"/>
              <a:gd name="connsiteX164" fmla="*/ 3945480 w 11269336"/>
              <a:gd name="connsiteY164" fmla="*/ 2158279 h 2323145"/>
              <a:gd name="connsiteX165" fmla="*/ 3921468 w 11269336"/>
              <a:gd name="connsiteY165" fmla="*/ 2156588 h 2323145"/>
              <a:gd name="connsiteX166" fmla="*/ 3903348 w 11269336"/>
              <a:gd name="connsiteY166" fmla="*/ 2149220 h 2323145"/>
              <a:gd name="connsiteX167" fmla="*/ 3901342 w 11269336"/>
              <a:gd name="connsiteY167" fmla="*/ 2142355 h 2323145"/>
              <a:gd name="connsiteX168" fmla="*/ 3888539 w 11269336"/>
              <a:gd name="connsiteY168" fmla="*/ 2140476 h 2323145"/>
              <a:gd name="connsiteX169" fmla="*/ 3885662 w 11269336"/>
              <a:gd name="connsiteY169" fmla="*/ 2138740 h 2323145"/>
              <a:gd name="connsiteX170" fmla="*/ 3868627 w 11269336"/>
              <a:gd name="connsiteY170" fmla="*/ 2130023 h 2323145"/>
              <a:gd name="connsiteX171" fmla="*/ 3819177 w 11269336"/>
              <a:gd name="connsiteY171" fmla="*/ 2142111 h 2323145"/>
              <a:gd name="connsiteX172" fmla="*/ 3769100 w 11269336"/>
              <a:gd name="connsiteY172" fmla="*/ 2131731 h 2323145"/>
              <a:gd name="connsiteX173" fmla="*/ 3562752 w 11269336"/>
              <a:gd name="connsiteY173" fmla="*/ 2131785 h 2323145"/>
              <a:gd name="connsiteX174" fmla="*/ 3541402 w 11269336"/>
              <a:gd name="connsiteY174" fmla="*/ 2106821 h 2323145"/>
              <a:gd name="connsiteX175" fmla="*/ 3365341 w 11269336"/>
              <a:gd name="connsiteY175" fmla="*/ 2077638 h 2323145"/>
              <a:gd name="connsiteX176" fmla="*/ 3170922 w 11269336"/>
              <a:gd name="connsiteY176" fmla="*/ 2115957 h 2323145"/>
              <a:gd name="connsiteX177" fmla="*/ 3156256 w 11269336"/>
              <a:gd name="connsiteY177" fmla="*/ 2124773 h 2323145"/>
              <a:gd name="connsiteX178" fmla="*/ 3140298 w 11269336"/>
              <a:gd name="connsiteY178" fmla="*/ 2129182 h 2323145"/>
              <a:gd name="connsiteX179" fmla="*/ 3138514 w 11269336"/>
              <a:gd name="connsiteY179" fmla="*/ 2128069 h 2323145"/>
              <a:gd name="connsiteX180" fmla="*/ 3120467 w 11269336"/>
              <a:gd name="connsiteY180" fmla="*/ 2128281 h 2323145"/>
              <a:gd name="connsiteX181" fmla="*/ 3116175 w 11269336"/>
              <a:gd name="connsiteY181" fmla="*/ 2131633 h 2323145"/>
              <a:gd name="connsiteX182" fmla="*/ 3103685 w 11269336"/>
              <a:gd name="connsiteY182" fmla="*/ 2132814 h 2323145"/>
              <a:gd name="connsiteX183" fmla="*/ 3078794 w 11269336"/>
              <a:gd name="connsiteY183" fmla="*/ 2137935 h 2323145"/>
              <a:gd name="connsiteX184" fmla="*/ 3074407 w 11269336"/>
              <a:gd name="connsiteY184" fmla="*/ 2136274 h 2323145"/>
              <a:gd name="connsiteX185" fmla="*/ 3037285 w 11269336"/>
              <a:gd name="connsiteY185" fmla="*/ 2139919 h 2323145"/>
              <a:gd name="connsiteX186" fmla="*/ 3036901 w 11269336"/>
              <a:gd name="connsiteY186" fmla="*/ 2138726 h 2323145"/>
              <a:gd name="connsiteX187" fmla="*/ 3026996 w 11269336"/>
              <a:gd name="connsiteY187" fmla="*/ 2134322 h 2323145"/>
              <a:gd name="connsiteX188" fmla="*/ 3007772 w 11269336"/>
              <a:gd name="connsiteY188" fmla="*/ 2128742 h 2323145"/>
              <a:gd name="connsiteX189" fmla="*/ 2965030 w 11269336"/>
              <a:gd name="connsiteY189" fmla="*/ 2100494 h 2323145"/>
              <a:gd name="connsiteX190" fmla="*/ 2926342 w 11269336"/>
              <a:gd name="connsiteY190" fmla="*/ 2104155 h 2323145"/>
              <a:gd name="connsiteX191" fmla="*/ 2918608 w 11269336"/>
              <a:gd name="connsiteY191" fmla="*/ 2104215 h 2323145"/>
              <a:gd name="connsiteX192" fmla="*/ 2918475 w 11269336"/>
              <a:gd name="connsiteY192" fmla="*/ 2103937 h 2323145"/>
              <a:gd name="connsiteX193" fmla="*/ 2910360 w 11269336"/>
              <a:gd name="connsiteY193" fmla="*/ 2103444 h 2323145"/>
              <a:gd name="connsiteX194" fmla="*/ 2904507 w 11269336"/>
              <a:gd name="connsiteY194" fmla="*/ 2104326 h 2323145"/>
              <a:gd name="connsiteX195" fmla="*/ 2889503 w 11269336"/>
              <a:gd name="connsiteY195" fmla="*/ 2104443 h 2323145"/>
              <a:gd name="connsiteX196" fmla="*/ 2884480 w 11269336"/>
              <a:gd name="connsiteY196" fmla="*/ 2102626 h 2323145"/>
              <a:gd name="connsiteX197" fmla="*/ 2882689 w 11269336"/>
              <a:gd name="connsiteY197" fmla="*/ 2099228 h 2323145"/>
              <a:gd name="connsiteX198" fmla="*/ 2881291 w 11269336"/>
              <a:gd name="connsiteY198" fmla="*/ 2099618 h 2323145"/>
              <a:gd name="connsiteX199" fmla="*/ 2853979 w 11269336"/>
              <a:gd name="connsiteY199" fmla="*/ 2090388 h 2323145"/>
              <a:gd name="connsiteX200" fmla="*/ 2791790 w 11269336"/>
              <a:gd name="connsiteY200" fmla="*/ 2080332 h 2323145"/>
              <a:gd name="connsiteX201" fmla="*/ 2755844 w 11269336"/>
              <a:gd name="connsiteY201" fmla="*/ 2078874 h 2323145"/>
              <a:gd name="connsiteX202" fmla="*/ 2657742 w 11269336"/>
              <a:gd name="connsiteY202" fmla="*/ 2070179 h 2323145"/>
              <a:gd name="connsiteX203" fmla="*/ 2559549 w 11269336"/>
              <a:gd name="connsiteY203" fmla="*/ 2057873 h 2323145"/>
              <a:gd name="connsiteX204" fmla="*/ 2512054 w 11269336"/>
              <a:gd name="connsiteY204" fmla="*/ 2031671 h 2323145"/>
              <a:gd name="connsiteX205" fmla="*/ 2506437 w 11269336"/>
              <a:gd name="connsiteY205" fmla="*/ 2030918 h 2323145"/>
              <a:gd name="connsiteX206" fmla="*/ 2491752 w 11269336"/>
              <a:gd name="connsiteY206" fmla="*/ 2033906 h 2323145"/>
              <a:gd name="connsiteX207" fmla="*/ 2486338 w 11269336"/>
              <a:gd name="connsiteY207" fmla="*/ 2035862 h 2323145"/>
              <a:gd name="connsiteX208" fmla="*/ 2478186 w 11269336"/>
              <a:gd name="connsiteY208" fmla="*/ 2036953 h 2323145"/>
              <a:gd name="connsiteX209" fmla="*/ 2477950 w 11269336"/>
              <a:gd name="connsiteY209" fmla="*/ 2036715 h 2323145"/>
              <a:gd name="connsiteX210" fmla="*/ 2470381 w 11269336"/>
              <a:gd name="connsiteY210" fmla="*/ 2038256 h 2323145"/>
              <a:gd name="connsiteX211" fmla="*/ 2433781 w 11269336"/>
              <a:gd name="connsiteY211" fmla="*/ 2049140 h 2323145"/>
              <a:gd name="connsiteX212" fmla="*/ 2381172 w 11269336"/>
              <a:gd name="connsiteY212" fmla="*/ 2030645 h 2323145"/>
              <a:gd name="connsiteX213" fmla="*/ 2360198 w 11269336"/>
              <a:gd name="connsiteY213" fmla="*/ 2029059 h 2323145"/>
              <a:gd name="connsiteX214" fmla="*/ 2348815 w 11269336"/>
              <a:gd name="connsiteY214" fmla="*/ 2026798 h 2323145"/>
              <a:gd name="connsiteX215" fmla="*/ 2347988 w 11269336"/>
              <a:gd name="connsiteY215" fmla="*/ 2025745 h 2323145"/>
              <a:gd name="connsiteX216" fmla="*/ 2312920 w 11269336"/>
              <a:gd name="connsiteY216" fmla="*/ 2036311 h 2323145"/>
              <a:gd name="connsiteX217" fmla="*/ 2307986 w 11269336"/>
              <a:gd name="connsiteY217" fmla="*/ 2035583 h 2323145"/>
              <a:gd name="connsiteX218" fmla="*/ 2285481 w 11269336"/>
              <a:gd name="connsiteY218" fmla="*/ 2045197 h 2323145"/>
              <a:gd name="connsiteX219" fmla="*/ 2273666 w 11269336"/>
              <a:gd name="connsiteY219" fmla="*/ 2048710 h 2323145"/>
              <a:gd name="connsiteX220" fmla="*/ 2270719 w 11269336"/>
              <a:gd name="connsiteY220" fmla="*/ 2052702 h 2323145"/>
              <a:gd name="connsiteX221" fmla="*/ 2253080 w 11269336"/>
              <a:gd name="connsiteY221" fmla="*/ 2056363 h 2323145"/>
              <a:gd name="connsiteX222" fmla="*/ 2250906 w 11269336"/>
              <a:gd name="connsiteY222" fmla="*/ 2055654 h 2323145"/>
              <a:gd name="connsiteX223" fmla="*/ 2236905 w 11269336"/>
              <a:gd name="connsiteY223" fmla="*/ 2062882 h 2323145"/>
              <a:gd name="connsiteX224" fmla="*/ 2225830 w 11269336"/>
              <a:gd name="connsiteY224" fmla="*/ 2074027 h 2323145"/>
              <a:gd name="connsiteX225" fmla="*/ 2073776 w 11269336"/>
              <a:gd name="connsiteY225" fmla="*/ 2089244 h 2323145"/>
              <a:gd name="connsiteX226" fmla="*/ 1948256 w 11269336"/>
              <a:gd name="connsiteY226" fmla="*/ 2146616 h 2323145"/>
              <a:gd name="connsiteX227" fmla="*/ 1865582 w 11269336"/>
              <a:gd name="connsiteY227" fmla="*/ 2153738 h 2323145"/>
              <a:gd name="connsiteX228" fmla="*/ 1835210 w 11269336"/>
              <a:gd name="connsiteY228" fmla="*/ 2134244 h 2323145"/>
              <a:gd name="connsiteX229" fmla="*/ 1632661 w 11269336"/>
              <a:gd name="connsiteY229" fmla="*/ 2173882 h 2323145"/>
              <a:gd name="connsiteX230" fmla="*/ 1579590 w 11269336"/>
              <a:gd name="connsiteY230" fmla="*/ 2173680 h 2323145"/>
              <a:gd name="connsiteX231" fmla="*/ 1535601 w 11269336"/>
              <a:gd name="connsiteY231" fmla="*/ 2194590 h 2323145"/>
              <a:gd name="connsiteX232" fmla="*/ 1515594 w 11269336"/>
              <a:gd name="connsiteY232" fmla="*/ 2189622 h 2323145"/>
              <a:gd name="connsiteX233" fmla="*/ 1512113 w 11269336"/>
              <a:gd name="connsiteY233" fmla="*/ 2188534 h 2323145"/>
              <a:gd name="connsiteX234" fmla="*/ 1498838 w 11269336"/>
              <a:gd name="connsiteY234" fmla="*/ 2189213 h 2323145"/>
              <a:gd name="connsiteX235" fmla="*/ 1494279 w 11269336"/>
              <a:gd name="connsiteY235" fmla="*/ 2183112 h 2323145"/>
              <a:gd name="connsiteX236" fmla="*/ 1473714 w 11269336"/>
              <a:gd name="connsiteY236" fmla="*/ 2179625 h 2323145"/>
              <a:gd name="connsiteX237" fmla="*/ 1449503 w 11269336"/>
              <a:gd name="connsiteY237" fmla="*/ 2182633 h 2323145"/>
              <a:gd name="connsiteX238" fmla="*/ 1266687 w 11269336"/>
              <a:gd name="connsiteY238" fmla="*/ 2212688 h 2323145"/>
              <a:gd name="connsiteX239" fmla="*/ 1239614 w 11269336"/>
              <a:gd name="connsiteY239" fmla="*/ 2209727 h 2323145"/>
              <a:gd name="connsiteX240" fmla="*/ 1202436 w 11269336"/>
              <a:gd name="connsiteY240" fmla="*/ 2209817 h 2323145"/>
              <a:gd name="connsiteX241" fmla="*/ 1136097 w 11269336"/>
              <a:gd name="connsiteY241" fmla="*/ 2205112 h 2323145"/>
              <a:gd name="connsiteX242" fmla="*/ 988232 w 11269336"/>
              <a:gd name="connsiteY242" fmla="*/ 2235635 h 2323145"/>
              <a:gd name="connsiteX243" fmla="*/ 981959 w 11269336"/>
              <a:gd name="connsiteY243" fmla="*/ 2231607 h 2323145"/>
              <a:gd name="connsiteX244" fmla="*/ 938600 w 11269336"/>
              <a:gd name="connsiteY244" fmla="*/ 2238113 h 2323145"/>
              <a:gd name="connsiteX245" fmla="*/ 791788 w 11269336"/>
              <a:gd name="connsiteY245" fmla="*/ 2293224 h 2323145"/>
              <a:gd name="connsiteX246" fmla="*/ 706914 w 11269336"/>
              <a:gd name="connsiteY246" fmla="*/ 2305046 h 2323145"/>
              <a:gd name="connsiteX247" fmla="*/ 675971 w 11269336"/>
              <a:gd name="connsiteY247" fmla="*/ 2304030 h 2323145"/>
              <a:gd name="connsiteX248" fmla="*/ 624180 w 11269336"/>
              <a:gd name="connsiteY248" fmla="*/ 2302650 h 2323145"/>
              <a:gd name="connsiteX249" fmla="*/ 583453 w 11269336"/>
              <a:gd name="connsiteY249" fmla="*/ 2288788 h 2323145"/>
              <a:gd name="connsiteX250" fmla="*/ 540946 w 11269336"/>
              <a:gd name="connsiteY250" fmla="*/ 2292721 h 2323145"/>
              <a:gd name="connsiteX251" fmla="*/ 533680 w 11269336"/>
              <a:gd name="connsiteY251" fmla="*/ 2310233 h 2323145"/>
              <a:gd name="connsiteX252" fmla="*/ 487366 w 11269336"/>
              <a:gd name="connsiteY252" fmla="*/ 2309053 h 2323145"/>
              <a:gd name="connsiteX253" fmla="*/ 416820 w 11269336"/>
              <a:gd name="connsiteY253" fmla="*/ 2305443 h 2323145"/>
              <a:gd name="connsiteX254" fmla="*/ 376805 w 11269336"/>
              <a:gd name="connsiteY254" fmla="*/ 2307647 h 2323145"/>
              <a:gd name="connsiteX255" fmla="*/ 266777 w 11269336"/>
              <a:gd name="connsiteY255" fmla="*/ 2309012 h 2323145"/>
              <a:gd name="connsiteX256" fmla="*/ 156013 w 11269336"/>
              <a:gd name="connsiteY256" fmla="*/ 2306832 h 2323145"/>
              <a:gd name="connsiteX257" fmla="*/ 87258 w 11269336"/>
              <a:gd name="connsiteY257" fmla="*/ 2285511 h 2323145"/>
              <a:gd name="connsiteX258" fmla="*/ 23798 w 11269336"/>
              <a:gd name="connsiteY258" fmla="*/ 2281822 h 2323145"/>
              <a:gd name="connsiteX259" fmla="*/ 0 w 11269336"/>
              <a:gd name="connsiteY259" fmla="*/ 2285369 h 2323145"/>
              <a:gd name="connsiteX260" fmla="*/ 0 w 11269336"/>
              <a:gd name="connsiteY260"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807902 w 11269336"/>
              <a:gd name="connsiteY135" fmla="*/ 2138894 h 2323145"/>
              <a:gd name="connsiteX136" fmla="*/ 4765388 w 11269336"/>
              <a:gd name="connsiteY136" fmla="*/ 2162525 h 2323145"/>
              <a:gd name="connsiteX137" fmla="*/ 4745033 w 11269336"/>
              <a:gd name="connsiteY137" fmla="*/ 2158859 h 2323145"/>
              <a:gd name="connsiteX138" fmla="*/ 4741475 w 11269336"/>
              <a:gd name="connsiteY138" fmla="*/ 2157998 h 2323145"/>
              <a:gd name="connsiteX139" fmla="*/ 4728247 w 11269336"/>
              <a:gd name="connsiteY139" fmla="*/ 2159526 h 2323145"/>
              <a:gd name="connsiteX140" fmla="*/ 4723263 w 11269336"/>
              <a:gd name="connsiteY140" fmla="*/ 2153742 h 2323145"/>
              <a:gd name="connsiteX141" fmla="*/ 4593061 w 11269336"/>
              <a:gd name="connsiteY141" fmla="*/ 2171597 h 2323145"/>
              <a:gd name="connsiteX142" fmla="*/ 4533444 w 11269336"/>
              <a:gd name="connsiteY142" fmla="*/ 2181200 h 2323145"/>
              <a:gd name="connsiteX143" fmla="*/ 4492832 w 11269336"/>
              <a:gd name="connsiteY143" fmla="*/ 2188033 h 2323145"/>
              <a:gd name="connsiteX144" fmla="*/ 4467257 w 11269336"/>
              <a:gd name="connsiteY144" fmla="*/ 2196121 h 2323145"/>
              <a:gd name="connsiteX145" fmla="*/ 4459937 w 11269336"/>
              <a:gd name="connsiteY145" fmla="*/ 2195182 h 2323145"/>
              <a:gd name="connsiteX146" fmla="*/ 4433312 w 11269336"/>
              <a:gd name="connsiteY146" fmla="*/ 2199004 h 2323145"/>
              <a:gd name="connsiteX147" fmla="*/ 4420601 w 11269336"/>
              <a:gd name="connsiteY147" fmla="*/ 2205158 h 2323145"/>
              <a:gd name="connsiteX148" fmla="*/ 4405765 w 11269336"/>
              <a:gd name="connsiteY148" fmla="*/ 2199902 h 2323145"/>
              <a:gd name="connsiteX149" fmla="*/ 4401354 w 11269336"/>
              <a:gd name="connsiteY149" fmla="*/ 2194745 h 2323145"/>
              <a:gd name="connsiteX150" fmla="*/ 4383151 w 11269336"/>
              <a:gd name="connsiteY150" fmla="*/ 2201140 h 2323145"/>
              <a:gd name="connsiteX151" fmla="*/ 4366646 w 11269336"/>
              <a:gd name="connsiteY151" fmla="*/ 2198564 h 2323145"/>
              <a:gd name="connsiteX152" fmla="*/ 4354009 w 11269336"/>
              <a:gd name="connsiteY152" fmla="*/ 2204984 h 2323145"/>
              <a:gd name="connsiteX153" fmla="*/ 4348284 w 11269336"/>
              <a:gd name="connsiteY153" fmla="*/ 2205270 h 2323145"/>
              <a:gd name="connsiteX154" fmla="*/ 4333906 w 11269336"/>
              <a:gd name="connsiteY154" fmla="*/ 2205251 h 2323145"/>
              <a:gd name="connsiteX155" fmla="*/ 4308819 w 11269336"/>
              <a:gd name="connsiteY155" fmla="*/ 2203822 h 2323145"/>
              <a:gd name="connsiteX156" fmla="*/ 4301210 w 11269336"/>
              <a:gd name="connsiteY156" fmla="*/ 2204456 h 2323145"/>
              <a:gd name="connsiteX157" fmla="*/ 4283095 w 11269336"/>
              <a:gd name="connsiteY157" fmla="*/ 2198177 h 2323145"/>
              <a:gd name="connsiteX158" fmla="*/ 4250119 w 11269336"/>
              <a:gd name="connsiteY158" fmla="*/ 2196342 h 2323145"/>
              <a:gd name="connsiteX159" fmla="*/ 4189203 w 11269336"/>
              <a:gd name="connsiteY159" fmla="*/ 2178994 h 2323145"/>
              <a:gd name="connsiteX160" fmla="*/ 4154035 w 11269336"/>
              <a:gd name="connsiteY160" fmla="*/ 2171950 h 2323145"/>
              <a:gd name="connsiteX161" fmla="*/ 4129569 w 11269336"/>
              <a:gd name="connsiteY161" fmla="*/ 2163850 h 2323145"/>
              <a:gd name="connsiteX162" fmla="*/ 4061250 w 11269336"/>
              <a:gd name="connsiteY162" fmla="*/ 2159236 h 2323145"/>
              <a:gd name="connsiteX163" fmla="*/ 3945480 w 11269336"/>
              <a:gd name="connsiteY163" fmla="*/ 2158279 h 2323145"/>
              <a:gd name="connsiteX164" fmla="*/ 3921468 w 11269336"/>
              <a:gd name="connsiteY164" fmla="*/ 2156588 h 2323145"/>
              <a:gd name="connsiteX165" fmla="*/ 3903348 w 11269336"/>
              <a:gd name="connsiteY165" fmla="*/ 2149220 h 2323145"/>
              <a:gd name="connsiteX166" fmla="*/ 3901342 w 11269336"/>
              <a:gd name="connsiteY166" fmla="*/ 2142355 h 2323145"/>
              <a:gd name="connsiteX167" fmla="*/ 3888539 w 11269336"/>
              <a:gd name="connsiteY167" fmla="*/ 2140476 h 2323145"/>
              <a:gd name="connsiteX168" fmla="*/ 3885662 w 11269336"/>
              <a:gd name="connsiteY168" fmla="*/ 2138740 h 2323145"/>
              <a:gd name="connsiteX169" fmla="*/ 3868627 w 11269336"/>
              <a:gd name="connsiteY169" fmla="*/ 2130023 h 2323145"/>
              <a:gd name="connsiteX170" fmla="*/ 3819177 w 11269336"/>
              <a:gd name="connsiteY170" fmla="*/ 2142111 h 2323145"/>
              <a:gd name="connsiteX171" fmla="*/ 3769100 w 11269336"/>
              <a:gd name="connsiteY171" fmla="*/ 2131731 h 2323145"/>
              <a:gd name="connsiteX172" fmla="*/ 3562752 w 11269336"/>
              <a:gd name="connsiteY172" fmla="*/ 2131785 h 2323145"/>
              <a:gd name="connsiteX173" fmla="*/ 3541402 w 11269336"/>
              <a:gd name="connsiteY173" fmla="*/ 2106821 h 2323145"/>
              <a:gd name="connsiteX174" fmla="*/ 3365341 w 11269336"/>
              <a:gd name="connsiteY174" fmla="*/ 2077638 h 2323145"/>
              <a:gd name="connsiteX175" fmla="*/ 3170922 w 11269336"/>
              <a:gd name="connsiteY175" fmla="*/ 2115957 h 2323145"/>
              <a:gd name="connsiteX176" fmla="*/ 3156256 w 11269336"/>
              <a:gd name="connsiteY176" fmla="*/ 2124773 h 2323145"/>
              <a:gd name="connsiteX177" fmla="*/ 3140298 w 11269336"/>
              <a:gd name="connsiteY177" fmla="*/ 2129182 h 2323145"/>
              <a:gd name="connsiteX178" fmla="*/ 3138514 w 11269336"/>
              <a:gd name="connsiteY178" fmla="*/ 2128069 h 2323145"/>
              <a:gd name="connsiteX179" fmla="*/ 3120467 w 11269336"/>
              <a:gd name="connsiteY179" fmla="*/ 2128281 h 2323145"/>
              <a:gd name="connsiteX180" fmla="*/ 3116175 w 11269336"/>
              <a:gd name="connsiteY180" fmla="*/ 2131633 h 2323145"/>
              <a:gd name="connsiteX181" fmla="*/ 3103685 w 11269336"/>
              <a:gd name="connsiteY181" fmla="*/ 2132814 h 2323145"/>
              <a:gd name="connsiteX182" fmla="*/ 3078794 w 11269336"/>
              <a:gd name="connsiteY182" fmla="*/ 2137935 h 2323145"/>
              <a:gd name="connsiteX183" fmla="*/ 3074407 w 11269336"/>
              <a:gd name="connsiteY183" fmla="*/ 2136274 h 2323145"/>
              <a:gd name="connsiteX184" fmla="*/ 3037285 w 11269336"/>
              <a:gd name="connsiteY184" fmla="*/ 2139919 h 2323145"/>
              <a:gd name="connsiteX185" fmla="*/ 3036901 w 11269336"/>
              <a:gd name="connsiteY185" fmla="*/ 2138726 h 2323145"/>
              <a:gd name="connsiteX186" fmla="*/ 3026996 w 11269336"/>
              <a:gd name="connsiteY186" fmla="*/ 2134322 h 2323145"/>
              <a:gd name="connsiteX187" fmla="*/ 3007772 w 11269336"/>
              <a:gd name="connsiteY187" fmla="*/ 2128742 h 2323145"/>
              <a:gd name="connsiteX188" fmla="*/ 2965030 w 11269336"/>
              <a:gd name="connsiteY188" fmla="*/ 2100494 h 2323145"/>
              <a:gd name="connsiteX189" fmla="*/ 2926342 w 11269336"/>
              <a:gd name="connsiteY189" fmla="*/ 2104155 h 2323145"/>
              <a:gd name="connsiteX190" fmla="*/ 2918608 w 11269336"/>
              <a:gd name="connsiteY190" fmla="*/ 2104215 h 2323145"/>
              <a:gd name="connsiteX191" fmla="*/ 2918475 w 11269336"/>
              <a:gd name="connsiteY191" fmla="*/ 2103937 h 2323145"/>
              <a:gd name="connsiteX192" fmla="*/ 2910360 w 11269336"/>
              <a:gd name="connsiteY192" fmla="*/ 2103444 h 2323145"/>
              <a:gd name="connsiteX193" fmla="*/ 2904507 w 11269336"/>
              <a:gd name="connsiteY193" fmla="*/ 2104326 h 2323145"/>
              <a:gd name="connsiteX194" fmla="*/ 2889503 w 11269336"/>
              <a:gd name="connsiteY194" fmla="*/ 2104443 h 2323145"/>
              <a:gd name="connsiteX195" fmla="*/ 2884480 w 11269336"/>
              <a:gd name="connsiteY195" fmla="*/ 2102626 h 2323145"/>
              <a:gd name="connsiteX196" fmla="*/ 2882689 w 11269336"/>
              <a:gd name="connsiteY196" fmla="*/ 2099228 h 2323145"/>
              <a:gd name="connsiteX197" fmla="*/ 2881291 w 11269336"/>
              <a:gd name="connsiteY197" fmla="*/ 2099618 h 2323145"/>
              <a:gd name="connsiteX198" fmla="*/ 2853979 w 11269336"/>
              <a:gd name="connsiteY198" fmla="*/ 2090388 h 2323145"/>
              <a:gd name="connsiteX199" fmla="*/ 2791790 w 11269336"/>
              <a:gd name="connsiteY199" fmla="*/ 2080332 h 2323145"/>
              <a:gd name="connsiteX200" fmla="*/ 2755844 w 11269336"/>
              <a:gd name="connsiteY200" fmla="*/ 2078874 h 2323145"/>
              <a:gd name="connsiteX201" fmla="*/ 2657742 w 11269336"/>
              <a:gd name="connsiteY201" fmla="*/ 2070179 h 2323145"/>
              <a:gd name="connsiteX202" fmla="*/ 2559549 w 11269336"/>
              <a:gd name="connsiteY202" fmla="*/ 2057873 h 2323145"/>
              <a:gd name="connsiteX203" fmla="*/ 2512054 w 11269336"/>
              <a:gd name="connsiteY203" fmla="*/ 2031671 h 2323145"/>
              <a:gd name="connsiteX204" fmla="*/ 2506437 w 11269336"/>
              <a:gd name="connsiteY204" fmla="*/ 2030918 h 2323145"/>
              <a:gd name="connsiteX205" fmla="*/ 2491752 w 11269336"/>
              <a:gd name="connsiteY205" fmla="*/ 2033906 h 2323145"/>
              <a:gd name="connsiteX206" fmla="*/ 2486338 w 11269336"/>
              <a:gd name="connsiteY206" fmla="*/ 2035862 h 2323145"/>
              <a:gd name="connsiteX207" fmla="*/ 2478186 w 11269336"/>
              <a:gd name="connsiteY207" fmla="*/ 2036953 h 2323145"/>
              <a:gd name="connsiteX208" fmla="*/ 2477950 w 11269336"/>
              <a:gd name="connsiteY208" fmla="*/ 2036715 h 2323145"/>
              <a:gd name="connsiteX209" fmla="*/ 2470381 w 11269336"/>
              <a:gd name="connsiteY209" fmla="*/ 2038256 h 2323145"/>
              <a:gd name="connsiteX210" fmla="*/ 2433781 w 11269336"/>
              <a:gd name="connsiteY210" fmla="*/ 2049140 h 2323145"/>
              <a:gd name="connsiteX211" fmla="*/ 2381172 w 11269336"/>
              <a:gd name="connsiteY211" fmla="*/ 2030645 h 2323145"/>
              <a:gd name="connsiteX212" fmla="*/ 2360198 w 11269336"/>
              <a:gd name="connsiteY212" fmla="*/ 2029059 h 2323145"/>
              <a:gd name="connsiteX213" fmla="*/ 2348815 w 11269336"/>
              <a:gd name="connsiteY213" fmla="*/ 2026798 h 2323145"/>
              <a:gd name="connsiteX214" fmla="*/ 2347988 w 11269336"/>
              <a:gd name="connsiteY214" fmla="*/ 2025745 h 2323145"/>
              <a:gd name="connsiteX215" fmla="*/ 2312920 w 11269336"/>
              <a:gd name="connsiteY215" fmla="*/ 2036311 h 2323145"/>
              <a:gd name="connsiteX216" fmla="*/ 2307986 w 11269336"/>
              <a:gd name="connsiteY216" fmla="*/ 2035583 h 2323145"/>
              <a:gd name="connsiteX217" fmla="*/ 2285481 w 11269336"/>
              <a:gd name="connsiteY217" fmla="*/ 2045197 h 2323145"/>
              <a:gd name="connsiteX218" fmla="*/ 2273666 w 11269336"/>
              <a:gd name="connsiteY218" fmla="*/ 2048710 h 2323145"/>
              <a:gd name="connsiteX219" fmla="*/ 2270719 w 11269336"/>
              <a:gd name="connsiteY219" fmla="*/ 2052702 h 2323145"/>
              <a:gd name="connsiteX220" fmla="*/ 2253080 w 11269336"/>
              <a:gd name="connsiteY220" fmla="*/ 2056363 h 2323145"/>
              <a:gd name="connsiteX221" fmla="*/ 2250906 w 11269336"/>
              <a:gd name="connsiteY221" fmla="*/ 2055654 h 2323145"/>
              <a:gd name="connsiteX222" fmla="*/ 2236905 w 11269336"/>
              <a:gd name="connsiteY222" fmla="*/ 2062882 h 2323145"/>
              <a:gd name="connsiteX223" fmla="*/ 2225830 w 11269336"/>
              <a:gd name="connsiteY223" fmla="*/ 2074027 h 2323145"/>
              <a:gd name="connsiteX224" fmla="*/ 2073776 w 11269336"/>
              <a:gd name="connsiteY224" fmla="*/ 2089244 h 2323145"/>
              <a:gd name="connsiteX225" fmla="*/ 1948256 w 11269336"/>
              <a:gd name="connsiteY225" fmla="*/ 2146616 h 2323145"/>
              <a:gd name="connsiteX226" fmla="*/ 1865582 w 11269336"/>
              <a:gd name="connsiteY226" fmla="*/ 2153738 h 2323145"/>
              <a:gd name="connsiteX227" fmla="*/ 1835210 w 11269336"/>
              <a:gd name="connsiteY227" fmla="*/ 2134244 h 2323145"/>
              <a:gd name="connsiteX228" fmla="*/ 1632661 w 11269336"/>
              <a:gd name="connsiteY228" fmla="*/ 2173882 h 2323145"/>
              <a:gd name="connsiteX229" fmla="*/ 1579590 w 11269336"/>
              <a:gd name="connsiteY229" fmla="*/ 2173680 h 2323145"/>
              <a:gd name="connsiteX230" fmla="*/ 1535601 w 11269336"/>
              <a:gd name="connsiteY230" fmla="*/ 2194590 h 2323145"/>
              <a:gd name="connsiteX231" fmla="*/ 1515594 w 11269336"/>
              <a:gd name="connsiteY231" fmla="*/ 2189622 h 2323145"/>
              <a:gd name="connsiteX232" fmla="*/ 1512113 w 11269336"/>
              <a:gd name="connsiteY232" fmla="*/ 2188534 h 2323145"/>
              <a:gd name="connsiteX233" fmla="*/ 1498838 w 11269336"/>
              <a:gd name="connsiteY233" fmla="*/ 2189213 h 2323145"/>
              <a:gd name="connsiteX234" fmla="*/ 1494279 w 11269336"/>
              <a:gd name="connsiteY234" fmla="*/ 2183112 h 2323145"/>
              <a:gd name="connsiteX235" fmla="*/ 1473714 w 11269336"/>
              <a:gd name="connsiteY235" fmla="*/ 2179625 h 2323145"/>
              <a:gd name="connsiteX236" fmla="*/ 1449503 w 11269336"/>
              <a:gd name="connsiteY236" fmla="*/ 2182633 h 2323145"/>
              <a:gd name="connsiteX237" fmla="*/ 1266687 w 11269336"/>
              <a:gd name="connsiteY237" fmla="*/ 2212688 h 2323145"/>
              <a:gd name="connsiteX238" fmla="*/ 1239614 w 11269336"/>
              <a:gd name="connsiteY238" fmla="*/ 2209727 h 2323145"/>
              <a:gd name="connsiteX239" fmla="*/ 1202436 w 11269336"/>
              <a:gd name="connsiteY239" fmla="*/ 2209817 h 2323145"/>
              <a:gd name="connsiteX240" fmla="*/ 1136097 w 11269336"/>
              <a:gd name="connsiteY240" fmla="*/ 2205112 h 2323145"/>
              <a:gd name="connsiteX241" fmla="*/ 988232 w 11269336"/>
              <a:gd name="connsiteY241" fmla="*/ 2235635 h 2323145"/>
              <a:gd name="connsiteX242" fmla="*/ 981959 w 11269336"/>
              <a:gd name="connsiteY242" fmla="*/ 2231607 h 2323145"/>
              <a:gd name="connsiteX243" fmla="*/ 938600 w 11269336"/>
              <a:gd name="connsiteY243" fmla="*/ 2238113 h 2323145"/>
              <a:gd name="connsiteX244" fmla="*/ 791788 w 11269336"/>
              <a:gd name="connsiteY244" fmla="*/ 2293224 h 2323145"/>
              <a:gd name="connsiteX245" fmla="*/ 706914 w 11269336"/>
              <a:gd name="connsiteY245" fmla="*/ 2305046 h 2323145"/>
              <a:gd name="connsiteX246" fmla="*/ 675971 w 11269336"/>
              <a:gd name="connsiteY246" fmla="*/ 2304030 h 2323145"/>
              <a:gd name="connsiteX247" fmla="*/ 624180 w 11269336"/>
              <a:gd name="connsiteY247" fmla="*/ 2302650 h 2323145"/>
              <a:gd name="connsiteX248" fmla="*/ 583453 w 11269336"/>
              <a:gd name="connsiteY248" fmla="*/ 2288788 h 2323145"/>
              <a:gd name="connsiteX249" fmla="*/ 540946 w 11269336"/>
              <a:gd name="connsiteY249" fmla="*/ 2292721 h 2323145"/>
              <a:gd name="connsiteX250" fmla="*/ 533680 w 11269336"/>
              <a:gd name="connsiteY250" fmla="*/ 2310233 h 2323145"/>
              <a:gd name="connsiteX251" fmla="*/ 487366 w 11269336"/>
              <a:gd name="connsiteY251" fmla="*/ 2309053 h 2323145"/>
              <a:gd name="connsiteX252" fmla="*/ 416820 w 11269336"/>
              <a:gd name="connsiteY252" fmla="*/ 2305443 h 2323145"/>
              <a:gd name="connsiteX253" fmla="*/ 376805 w 11269336"/>
              <a:gd name="connsiteY253" fmla="*/ 2307647 h 2323145"/>
              <a:gd name="connsiteX254" fmla="*/ 266777 w 11269336"/>
              <a:gd name="connsiteY254" fmla="*/ 2309012 h 2323145"/>
              <a:gd name="connsiteX255" fmla="*/ 156013 w 11269336"/>
              <a:gd name="connsiteY255" fmla="*/ 2306832 h 2323145"/>
              <a:gd name="connsiteX256" fmla="*/ 87258 w 11269336"/>
              <a:gd name="connsiteY256" fmla="*/ 2285511 h 2323145"/>
              <a:gd name="connsiteX257" fmla="*/ 23798 w 11269336"/>
              <a:gd name="connsiteY257" fmla="*/ 2281822 h 2323145"/>
              <a:gd name="connsiteX258" fmla="*/ 0 w 11269336"/>
              <a:gd name="connsiteY258" fmla="*/ 2285369 h 2323145"/>
              <a:gd name="connsiteX259" fmla="*/ 0 w 11269336"/>
              <a:gd name="connsiteY259"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765388 w 11269336"/>
              <a:gd name="connsiteY135" fmla="*/ 2162525 h 2323145"/>
              <a:gd name="connsiteX136" fmla="*/ 4745033 w 11269336"/>
              <a:gd name="connsiteY136" fmla="*/ 2158859 h 2323145"/>
              <a:gd name="connsiteX137" fmla="*/ 4741475 w 11269336"/>
              <a:gd name="connsiteY137" fmla="*/ 2157998 h 2323145"/>
              <a:gd name="connsiteX138" fmla="*/ 4728247 w 11269336"/>
              <a:gd name="connsiteY138" fmla="*/ 2159526 h 2323145"/>
              <a:gd name="connsiteX139" fmla="*/ 4723263 w 11269336"/>
              <a:gd name="connsiteY139" fmla="*/ 2153742 h 2323145"/>
              <a:gd name="connsiteX140" fmla="*/ 4593061 w 11269336"/>
              <a:gd name="connsiteY140" fmla="*/ 2171597 h 2323145"/>
              <a:gd name="connsiteX141" fmla="*/ 4533444 w 11269336"/>
              <a:gd name="connsiteY141" fmla="*/ 2181200 h 2323145"/>
              <a:gd name="connsiteX142" fmla="*/ 4492832 w 11269336"/>
              <a:gd name="connsiteY142" fmla="*/ 2188033 h 2323145"/>
              <a:gd name="connsiteX143" fmla="*/ 4467257 w 11269336"/>
              <a:gd name="connsiteY143" fmla="*/ 2196121 h 2323145"/>
              <a:gd name="connsiteX144" fmla="*/ 4459937 w 11269336"/>
              <a:gd name="connsiteY144" fmla="*/ 2195182 h 2323145"/>
              <a:gd name="connsiteX145" fmla="*/ 4433312 w 11269336"/>
              <a:gd name="connsiteY145" fmla="*/ 2199004 h 2323145"/>
              <a:gd name="connsiteX146" fmla="*/ 4420601 w 11269336"/>
              <a:gd name="connsiteY146" fmla="*/ 2205158 h 2323145"/>
              <a:gd name="connsiteX147" fmla="*/ 4405765 w 11269336"/>
              <a:gd name="connsiteY147" fmla="*/ 2199902 h 2323145"/>
              <a:gd name="connsiteX148" fmla="*/ 4401354 w 11269336"/>
              <a:gd name="connsiteY148" fmla="*/ 2194745 h 2323145"/>
              <a:gd name="connsiteX149" fmla="*/ 4383151 w 11269336"/>
              <a:gd name="connsiteY149" fmla="*/ 2201140 h 2323145"/>
              <a:gd name="connsiteX150" fmla="*/ 4366646 w 11269336"/>
              <a:gd name="connsiteY150" fmla="*/ 2198564 h 2323145"/>
              <a:gd name="connsiteX151" fmla="*/ 4354009 w 11269336"/>
              <a:gd name="connsiteY151" fmla="*/ 2204984 h 2323145"/>
              <a:gd name="connsiteX152" fmla="*/ 4348284 w 11269336"/>
              <a:gd name="connsiteY152" fmla="*/ 2205270 h 2323145"/>
              <a:gd name="connsiteX153" fmla="*/ 4333906 w 11269336"/>
              <a:gd name="connsiteY153" fmla="*/ 2205251 h 2323145"/>
              <a:gd name="connsiteX154" fmla="*/ 4308819 w 11269336"/>
              <a:gd name="connsiteY154" fmla="*/ 2203822 h 2323145"/>
              <a:gd name="connsiteX155" fmla="*/ 4301210 w 11269336"/>
              <a:gd name="connsiteY155" fmla="*/ 2204456 h 2323145"/>
              <a:gd name="connsiteX156" fmla="*/ 4283095 w 11269336"/>
              <a:gd name="connsiteY156" fmla="*/ 2198177 h 2323145"/>
              <a:gd name="connsiteX157" fmla="*/ 4250119 w 11269336"/>
              <a:gd name="connsiteY157" fmla="*/ 2196342 h 2323145"/>
              <a:gd name="connsiteX158" fmla="*/ 4189203 w 11269336"/>
              <a:gd name="connsiteY158" fmla="*/ 2178994 h 2323145"/>
              <a:gd name="connsiteX159" fmla="*/ 4154035 w 11269336"/>
              <a:gd name="connsiteY159" fmla="*/ 2171950 h 2323145"/>
              <a:gd name="connsiteX160" fmla="*/ 4129569 w 11269336"/>
              <a:gd name="connsiteY160" fmla="*/ 2163850 h 2323145"/>
              <a:gd name="connsiteX161" fmla="*/ 4061250 w 11269336"/>
              <a:gd name="connsiteY161" fmla="*/ 2159236 h 2323145"/>
              <a:gd name="connsiteX162" fmla="*/ 3945480 w 11269336"/>
              <a:gd name="connsiteY162" fmla="*/ 2158279 h 2323145"/>
              <a:gd name="connsiteX163" fmla="*/ 3921468 w 11269336"/>
              <a:gd name="connsiteY163" fmla="*/ 2156588 h 2323145"/>
              <a:gd name="connsiteX164" fmla="*/ 3903348 w 11269336"/>
              <a:gd name="connsiteY164" fmla="*/ 2149220 h 2323145"/>
              <a:gd name="connsiteX165" fmla="*/ 3901342 w 11269336"/>
              <a:gd name="connsiteY165" fmla="*/ 2142355 h 2323145"/>
              <a:gd name="connsiteX166" fmla="*/ 3888539 w 11269336"/>
              <a:gd name="connsiteY166" fmla="*/ 2140476 h 2323145"/>
              <a:gd name="connsiteX167" fmla="*/ 3885662 w 11269336"/>
              <a:gd name="connsiteY167" fmla="*/ 2138740 h 2323145"/>
              <a:gd name="connsiteX168" fmla="*/ 3868627 w 11269336"/>
              <a:gd name="connsiteY168" fmla="*/ 2130023 h 2323145"/>
              <a:gd name="connsiteX169" fmla="*/ 3819177 w 11269336"/>
              <a:gd name="connsiteY169" fmla="*/ 2142111 h 2323145"/>
              <a:gd name="connsiteX170" fmla="*/ 3769100 w 11269336"/>
              <a:gd name="connsiteY170" fmla="*/ 2131731 h 2323145"/>
              <a:gd name="connsiteX171" fmla="*/ 3562752 w 11269336"/>
              <a:gd name="connsiteY171" fmla="*/ 2131785 h 2323145"/>
              <a:gd name="connsiteX172" fmla="*/ 3541402 w 11269336"/>
              <a:gd name="connsiteY172" fmla="*/ 2106821 h 2323145"/>
              <a:gd name="connsiteX173" fmla="*/ 3365341 w 11269336"/>
              <a:gd name="connsiteY173" fmla="*/ 2077638 h 2323145"/>
              <a:gd name="connsiteX174" fmla="*/ 3170922 w 11269336"/>
              <a:gd name="connsiteY174" fmla="*/ 2115957 h 2323145"/>
              <a:gd name="connsiteX175" fmla="*/ 3156256 w 11269336"/>
              <a:gd name="connsiteY175" fmla="*/ 2124773 h 2323145"/>
              <a:gd name="connsiteX176" fmla="*/ 3140298 w 11269336"/>
              <a:gd name="connsiteY176" fmla="*/ 2129182 h 2323145"/>
              <a:gd name="connsiteX177" fmla="*/ 3138514 w 11269336"/>
              <a:gd name="connsiteY177" fmla="*/ 2128069 h 2323145"/>
              <a:gd name="connsiteX178" fmla="*/ 3120467 w 11269336"/>
              <a:gd name="connsiteY178" fmla="*/ 2128281 h 2323145"/>
              <a:gd name="connsiteX179" fmla="*/ 3116175 w 11269336"/>
              <a:gd name="connsiteY179" fmla="*/ 2131633 h 2323145"/>
              <a:gd name="connsiteX180" fmla="*/ 3103685 w 11269336"/>
              <a:gd name="connsiteY180" fmla="*/ 2132814 h 2323145"/>
              <a:gd name="connsiteX181" fmla="*/ 3078794 w 11269336"/>
              <a:gd name="connsiteY181" fmla="*/ 2137935 h 2323145"/>
              <a:gd name="connsiteX182" fmla="*/ 3074407 w 11269336"/>
              <a:gd name="connsiteY182" fmla="*/ 2136274 h 2323145"/>
              <a:gd name="connsiteX183" fmla="*/ 3037285 w 11269336"/>
              <a:gd name="connsiteY183" fmla="*/ 2139919 h 2323145"/>
              <a:gd name="connsiteX184" fmla="*/ 3036901 w 11269336"/>
              <a:gd name="connsiteY184" fmla="*/ 2138726 h 2323145"/>
              <a:gd name="connsiteX185" fmla="*/ 3026996 w 11269336"/>
              <a:gd name="connsiteY185" fmla="*/ 2134322 h 2323145"/>
              <a:gd name="connsiteX186" fmla="*/ 3007772 w 11269336"/>
              <a:gd name="connsiteY186" fmla="*/ 2128742 h 2323145"/>
              <a:gd name="connsiteX187" fmla="*/ 2965030 w 11269336"/>
              <a:gd name="connsiteY187" fmla="*/ 2100494 h 2323145"/>
              <a:gd name="connsiteX188" fmla="*/ 2926342 w 11269336"/>
              <a:gd name="connsiteY188" fmla="*/ 2104155 h 2323145"/>
              <a:gd name="connsiteX189" fmla="*/ 2918608 w 11269336"/>
              <a:gd name="connsiteY189" fmla="*/ 2104215 h 2323145"/>
              <a:gd name="connsiteX190" fmla="*/ 2918475 w 11269336"/>
              <a:gd name="connsiteY190" fmla="*/ 2103937 h 2323145"/>
              <a:gd name="connsiteX191" fmla="*/ 2910360 w 11269336"/>
              <a:gd name="connsiteY191" fmla="*/ 2103444 h 2323145"/>
              <a:gd name="connsiteX192" fmla="*/ 2904507 w 11269336"/>
              <a:gd name="connsiteY192" fmla="*/ 2104326 h 2323145"/>
              <a:gd name="connsiteX193" fmla="*/ 2889503 w 11269336"/>
              <a:gd name="connsiteY193" fmla="*/ 2104443 h 2323145"/>
              <a:gd name="connsiteX194" fmla="*/ 2884480 w 11269336"/>
              <a:gd name="connsiteY194" fmla="*/ 2102626 h 2323145"/>
              <a:gd name="connsiteX195" fmla="*/ 2882689 w 11269336"/>
              <a:gd name="connsiteY195" fmla="*/ 2099228 h 2323145"/>
              <a:gd name="connsiteX196" fmla="*/ 2881291 w 11269336"/>
              <a:gd name="connsiteY196" fmla="*/ 2099618 h 2323145"/>
              <a:gd name="connsiteX197" fmla="*/ 2853979 w 11269336"/>
              <a:gd name="connsiteY197" fmla="*/ 2090388 h 2323145"/>
              <a:gd name="connsiteX198" fmla="*/ 2791790 w 11269336"/>
              <a:gd name="connsiteY198" fmla="*/ 2080332 h 2323145"/>
              <a:gd name="connsiteX199" fmla="*/ 2755844 w 11269336"/>
              <a:gd name="connsiteY199" fmla="*/ 2078874 h 2323145"/>
              <a:gd name="connsiteX200" fmla="*/ 2657742 w 11269336"/>
              <a:gd name="connsiteY200" fmla="*/ 2070179 h 2323145"/>
              <a:gd name="connsiteX201" fmla="*/ 2559549 w 11269336"/>
              <a:gd name="connsiteY201" fmla="*/ 2057873 h 2323145"/>
              <a:gd name="connsiteX202" fmla="*/ 2512054 w 11269336"/>
              <a:gd name="connsiteY202" fmla="*/ 2031671 h 2323145"/>
              <a:gd name="connsiteX203" fmla="*/ 2506437 w 11269336"/>
              <a:gd name="connsiteY203" fmla="*/ 2030918 h 2323145"/>
              <a:gd name="connsiteX204" fmla="*/ 2491752 w 11269336"/>
              <a:gd name="connsiteY204" fmla="*/ 2033906 h 2323145"/>
              <a:gd name="connsiteX205" fmla="*/ 2486338 w 11269336"/>
              <a:gd name="connsiteY205" fmla="*/ 2035862 h 2323145"/>
              <a:gd name="connsiteX206" fmla="*/ 2478186 w 11269336"/>
              <a:gd name="connsiteY206" fmla="*/ 2036953 h 2323145"/>
              <a:gd name="connsiteX207" fmla="*/ 2477950 w 11269336"/>
              <a:gd name="connsiteY207" fmla="*/ 2036715 h 2323145"/>
              <a:gd name="connsiteX208" fmla="*/ 2470381 w 11269336"/>
              <a:gd name="connsiteY208" fmla="*/ 2038256 h 2323145"/>
              <a:gd name="connsiteX209" fmla="*/ 2433781 w 11269336"/>
              <a:gd name="connsiteY209" fmla="*/ 2049140 h 2323145"/>
              <a:gd name="connsiteX210" fmla="*/ 2381172 w 11269336"/>
              <a:gd name="connsiteY210" fmla="*/ 2030645 h 2323145"/>
              <a:gd name="connsiteX211" fmla="*/ 2360198 w 11269336"/>
              <a:gd name="connsiteY211" fmla="*/ 2029059 h 2323145"/>
              <a:gd name="connsiteX212" fmla="*/ 2348815 w 11269336"/>
              <a:gd name="connsiteY212" fmla="*/ 2026798 h 2323145"/>
              <a:gd name="connsiteX213" fmla="*/ 2347988 w 11269336"/>
              <a:gd name="connsiteY213" fmla="*/ 2025745 h 2323145"/>
              <a:gd name="connsiteX214" fmla="*/ 2312920 w 11269336"/>
              <a:gd name="connsiteY214" fmla="*/ 2036311 h 2323145"/>
              <a:gd name="connsiteX215" fmla="*/ 2307986 w 11269336"/>
              <a:gd name="connsiteY215" fmla="*/ 2035583 h 2323145"/>
              <a:gd name="connsiteX216" fmla="*/ 2285481 w 11269336"/>
              <a:gd name="connsiteY216" fmla="*/ 2045197 h 2323145"/>
              <a:gd name="connsiteX217" fmla="*/ 2273666 w 11269336"/>
              <a:gd name="connsiteY217" fmla="*/ 2048710 h 2323145"/>
              <a:gd name="connsiteX218" fmla="*/ 2270719 w 11269336"/>
              <a:gd name="connsiteY218" fmla="*/ 2052702 h 2323145"/>
              <a:gd name="connsiteX219" fmla="*/ 2253080 w 11269336"/>
              <a:gd name="connsiteY219" fmla="*/ 2056363 h 2323145"/>
              <a:gd name="connsiteX220" fmla="*/ 2250906 w 11269336"/>
              <a:gd name="connsiteY220" fmla="*/ 2055654 h 2323145"/>
              <a:gd name="connsiteX221" fmla="*/ 2236905 w 11269336"/>
              <a:gd name="connsiteY221" fmla="*/ 2062882 h 2323145"/>
              <a:gd name="connsiteX222" fmla="*/ 2225830 w 11269336"/>
              <a:gd name="connsiteY222" fmla="*/ 2074027 h 2323145"/>
              <a:gd name="connsiteX223" fmla="*/ 2073776 w 11269336"/>
              <a:gd name="connsiteY223" fmla="*/ 2089244 h 2323145"/>
              <a:gd name="connsiteX224" fmla="*/ 1948256 w 11269336"/>
              <a:gd name="connsiteY224" fmla="*/ 2146616 h 2323145"/>
              <a:gd name="connsiteX225" fmla="*/ 1865582 w 11269336"/>
              <a:gd name="connsiteY225" fmla="*/ 2153738 h 2323145"/>
              <a:gd name="connsiteX226" fmla="*/ 1835210 w 11269336"/>
              <a:gd name="connsiteY226" fmla="*/ 2134244 h 2323145"/>
              <a:gd name="connsiteX227" fmla="*/ 1632661 w 11269336"/>
              <a:gd name="connsiteY227" fmla="*/ 2173882 h 2323145"/>
              <a:gd name="connsiteX228" fmla="*/ 1579590 w 11269336"/>
              <a:gd name="connsiteY228" fmla="*/ 2173680 h 2323145"/>
              <a:gd name="connsiteX229" fmla="*/ 1535601 w 11269336"/>
              <a:gd name="connsiteY229" fmla="*/ 2194590 h 2323145"/>
              <a:gd name="connsiteX230" fmla="*/ 1515594 w 11269336"/>
              <a:gd name="connsiteY230" fmla="*/ 2189622 h 2323145"/>
              <a:gd name="connsiteX231" fmla="*/ 1512113 w 11269336"/>
              <a:gd name="connsiteY231" fmla="*/ 2188534 h 2323145"/>
              <a:gd name="connsiteX232" fmla="*/ 1498838 w 11269336"/>
              <a:gd name="connsiteY232" fmla="*/ 2189213 h 2323145"/>
              <a:gd name="connsiteX233" fmla="*/ 1494279 w 11269336"/>
              <a:gd name="connsiteY233" fmla="*/ 2183112 h 2323145"/>
              <a:gd name="connsiteX234" fmla="*/ 1473714 w 11269336"/>
              <a:gd name="connsiteY234" fmla="*/ 2179625 h 2323145"/>
              <a:gd name="connsiteX235" fmla="*/ 1449503 w 11269336"/>
              <a:gd name="connsiteY235" fmla="*/ 2182633 h 2323145"/>
              <a:gd name="connsiteX236" fmla="*/ 1266687 w 11269336"/>
              <a:gd name="connsiteY236" fmla="*/ 2212688 h 2323145"/>
              <a:gd name="connsiteX237" fmla="*/ 1239614 w 11269336"/>
              <a:gd name="connsiteY237" fmla="*/ 2209727 h 2323145"/>
              <a:gd name="connsiteX238" fmla="*/ 1202436 w 11269336"/>
              <a:gd name="connsiteY238" fmla="*/ 2209817 h 2323145"/>
              <a:gd name="connsiteX239" fmla="*/ 1136097 w 11269336"/>
              <a:gd name="connsiteY239" fmla="*/ 2205112 h 2323145"/>
              <a:gd name="connsiteX240" fmla="*/ 988232 w 11269336"/>
              <a:gd name="connsiteY240" fmla="*/ 2235635 h 2323145"/>
              <a:gd name="connsiteX241" fmla="*/ 981959 w 11269336"/>
              <a:gd name="connsiteY241" fmla="*/ 2231607 h 2323145"/>
              <a:gd name="connsiteX242" fmla="*/ 938600 w 11269336"/>
              <a:gd name="connsiteY242" fmla="*/ 2238113 h 2323145"/>
              <a:gd name="connsiteX243" fmla="*/ 791788 w 11269336"/>
              <a:gd name="connsiteY243" fmla="*/ 2293224 h 2323145"/>
              <a:gd name="connsiteX244" fmla="*/ 706914 w 11269336"/>
              <a:gd name="connsiteY244" fmla="*/ 2305046 h 2323145"/>
              <a:gd name="connsiteX245" fmla="*/ 675971 w 11269336"/>
              <a:gd name="connsiteY245" fmla="*/ 2304030 h 2323145"/>
              <a:gd name="connsiteX246" fmla="*/ 624180 w 11269336"/>
              <a:gd name="connsiteY246" fmla="*/ 2302650 h 2323145"/>
              <a:gd name="connsiteX247" fmla="*/ 583453 w 11269336"/>
              <a:gd name="connsiteY247" fmla="*/ 2288788 h 2323145"/>
              <a:gd name="connsiteX248" fmla="*/ 540946 w 11269336"/>
              <a:gd name="connsiteY248" fmla="*/ 2292721 h 2323145"/>
              <a:gd name="connsiteX249" fmla="*/ 533680 w 11269336"/>
              <a:gd name="connsiteY249" fmla="*/ 2310233 h 2323145"/>
              <a:gd name="connsiteX250" fmla="*/ 487366 w 11269336"/>
              <a:gd name="connsiteY250" fmla="*/ 2309053 h 2323145"/>
              <a:gd name="connsiteX251" fmla="*/ 416820 w 11269336"/>
              <a:gd name="connsiteY251" fmla="*/ 2305443 h 2323145"/>
              <a:gd name="connsiteX252" fmla="*/ 376805 w 11269336"/>
              <a:gd name="connsiteY252" fmla="*/ 2307647 h 2323145"/>
              <a:gd name="connsiteX253" fmla="*/ 266777 w 11269336"/>
              <a:gd name="connsiteY253" fmla="*/ 2309012 h 2323145"/>
              <a:gd name="connsiteX254" fmla="*/ 156013 w 11269336"/>
              <a:gd name="connsiteY254" fmla="*/ 2306832 h 2323145"/>
              <a:gd name="connsiteX255" fmla="*/ 87258 w 11269336"/>
              <a:gd name="connsiteY255" fmla="*/ 2285511 h 2323145"/>
              <a:gd name="connsiteX256" fmla="*/ 23798 w 11269336"/>
              <a:gd name="connsiteY256" fmla="*/ 2281822 h 2323145"/>
              <a:gd name="connsiteX257" fmla="*/ 0 w 11269336"/>
              <a:gd name="connsiteY257" fmla="*/ 2285369 h 2323145"/>
              <a:gd name="connsiteX258" fmla="*/ 0 w 11269336"/>
              <a:gd name="connsiteY258"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765388 w 11269336"/>
              <a:gd name="connsiteY135" fmla="*/ 2162525 h 2323145"/>
              <a:gd name="connsiteX136" fmla="*/ 4745033 w 11269336"/>
              <a:gd name="connsiteY136" fmla="*/ 2158859 h 2323145"/>
              <a:gd name="connsiteX137" fmla="*/ 4741475 w 11269336"/>
              <a:gd name="connsiteY137" fmla="*/ 2157998 h 2323145"/>
              <a:gd name="connsiteX138" fmla="*/ 4728247 w 11269336"/>
              <a:gd name="connsiteY138" fmla="*/ 2159526 h 2323145"/>
              <a:gd name="connsiteX139" fmla="*/ 4723263 w 11269336"/>
              <a:gd name="connsiteY139" fmla="*/ 2153742 h 2323145"/>
              <a:gd name="connsiteX140" fmla="*/ 4593061 w 11269336"/>
              <a:gd name="connsiteY140" fmla="*/ 2171597 h 2323145"/>
              <a:gd name="connsiteX141" fmla="*/ 4533444 w 11269336"/>
              <a:gd name="connsiteY141" fmla="*/ 2181200 h 2323145"/>
              <a:gd name="connsiteX142" fmla="*/ 4492832 w 11269336"/>
              <a:gd name="connsiteY142" fmla="*/ 2188033 h 2323145"/>
              <a:gd name="connsiteX143" fmla="*/ 4467257 w 11269336"/>
              <a:gd name="connsiteY143" fmla="*/ 2196121 h 2323145"/>
              <a:gd name="connsiteX144" fmla="*/ 4459937 w 11269336"/>
              <a:gd name="connsiteY144" fmla="*/ 2195182 h 2323145"/>
              <a:gd name="connsiteX145" fmla="*/ 4433312 w 11269336"/>
              <a:gd name="connsiteY145" fmla="*/ 2199004 h 2323145"/>
              <a:gd name="connsiteX146" fmla="*/ 4420601 w 11269336"/>
              <a:gd name="connsiteY146" fmla="*/ 2205158 h 2323145"/>
              <a:gd name="connsiteX147" fmla="*/ 4405765 w 11269336"/>
              <a:gd name="connsiteY147" fmla="*/ 2199902 h 2323145"/>
              <a:gd name="connsiteX148" fmla="*/ 4401354 w 11269336"/>
              <a:gd name="connsiteY148" fmla="*/ 2194745 h 2323145"/>
              <a:gd name="connsiteX149" fmla="*/ 4366646 w 11269336"/>
              <a:gd name="connsiteY149" fmla="*/ 2198564 h 2323145"/>
              <a:gd name="connsiteX150" fmla="*/ 4354009 w 11269336"/>
              <a:gd name="connsiteY150" fmla="*/ 2204984 h 2323145"/>
              <a:gd name="connsiteX151" fmla="*/ 4348284 w 11269336"/>
              <a:gd name="connsiteY151" fmla="*/ 2205270 h 2323145"/>
              <a:gd name="connsiteX152" fmla="*/ 4333906 w 11269336"/>
              <a:gd name="connsiteY152" fmla="*/ 2205251 h 2323145"/>
              <a:gd name="connsiteX153" fmla="*/ 4308819 w 11269336"/>
              <a:gd name="connsiteY153" fmla="*/ 2203822 h 2323145"/>
              <a:gd name="connsiteX154" fmla="*/ 4301210 w 11269336"/>
              <a:gd name="connsiteY154" fmla="*/ 2204456 h 2323145"/>
              <a:gd name="connsiteX155" fmla="*/ 4283095 w 11269336"/>
              <a:gd name="connsiteY155" fmla="*/ 2198177 h 2323145"/>
              <a:gd name="connsiteX156" fmla="*/ 4250119 w 11269336"/>
              <a:gd name="connsiteY156" fmla="*/ 2196342 h 2323145"/>
              <a:gd name="connsiteX157" fmla="*/ 4189203 w 11269336"/>
              <a:gd name="connsiteY157" fmla="*/ 2178994 h 2323145"/>
              <a:gd name="connsiteX158" fmla="*/ 4154035 w 11269336"/>
              <a:gd name="connsiteY158" fmla="*/ 2171950 h 2323145"/>
              <a:gd name="connsiteX159" fmla="*/ 4129569 w 11269336"/>
              <a:gd name="connsiteY159" fmla="*/ 2163850 h 2323145"/>
              <a:gd name="connsiteX160" fmla="*/ 4061250 w 11269336"/>
              <a:gd name="connsiteY160" fmla="*/ 2159236 h 2323145"/>
              <a:gd name="connsiteX161" fmla="*/ 3945480 w 11269336"/>
              <a:gd name="connsiteY161" fmla="*/ 2158279 h 2323145"/>
              <a:gd name="connsiteX162" fmla="*/ 3921468 w 11269336"/>
              <a:gd name="connsiteY162" fmla="*/ 2156588 h 2323145"/>
              <a:gd name="connsiteX163" fmla="*/ 3903348 w 11269336"/>
              <a:gd name="connsiteY163" fmla="*/ 2149220 h 2323145"/>
              <a:gd name="connsiteX164" fmla="*/ 3901342 w 11269336"/>
              <a:gd name="connsiteY164" fmla="*/ 2142355 h 2323145"/>
              <a:gd name="connsiteX165" fmla="*/ 3888539 w 11269336"/>
              <a:gd name="connsiteY165" fmla="*/ 2140476 h 2323145"/>
              <a:gd name="connsiteX166" fmla="*/ 3885662 w 11269336"/>
              <a:gd name="connsiteY166" fmla="*/ 2138740 h 2323145"/>
              <a:gd name="connsiteX167" fmla="*/ 3868627 w 11269336"/>
              <a:gd name="connsiteY167" fmla="*/ 2130023 h 2323145"/>
              <a:gd name="connsiteX168" fmla="*/ 3819177 w 11269336"/>
              <a:gd name="connsiteY168" fmla="*/ 2142111 h 2323145"/>
              <a:gd name="connsiteX169" fmla="*/ 3769100 w 11269336"/>
              <a:gd name="connsiteY169" fmla="*/ 2131731 h 2323145"/>
              <a:gd name="connsiteX170" fmla="*/ 3562752 w 11269336"/>
              <a:gd name="connsiteY170" fmla="*/ 2131785 h 2323145"/>
              <a:gd name="connsiteX171" fmla="*/ 3541402 w 11269336"/>
              <a:gd name="connsiteY171" fmla="*/ 2106821 h 2323145"/>
              <a:gd name="connsiteX172" fmla="*/ 3365341 w 11269336"/>
              <a:gd name="connsiteY172" fmla="*/ 2077638 h 2323145"/>
              <a:gd name="connsiteX173" fmla="*/ 3170922 w 11269336"/>
              <a:gd name="connsiteY173" fmla="*/ 2115957 h 2323145"/>
              <a:gd name="connsiteX174" fmla="*/ 3156256 w 11269336"/>
              <a:gd name="connsiteY174" fmla="*/ 2124773 h 2323145"/>
              <a:gd name="connsiteX175" fmla="*/ 3140298 w 11269336"/>
              <a:gd name="connsiteY175" fmla="*/ 2129182 h 2323145"/>
              <a:gd name="connsiteX176" fmla="*/ 3138514 w 11269336"/>
              <a:gd name="connsiteY176" fmla="*/ 2128069 h 2323145"/>
              <a:gd name="connsiteX177" fmla="*/ 3120467 w 11269336"/>
              <a:gd name="connsiteY177" fmla="*/ 2128281 h 2323145"/>
              <a:gd name="connsiteX178" fmla="*/ 3116175 w 11269336"/>
              <a:gd name="connsiteY178" fmla="*/ 2131633 h 2323145"/>
              <a:gd name="connsiteX179" fmla="*/ 3103685 w 11269336"/>
              <a:gd name="connsiteY179" fmla="*/ 2132814 h 2323145"/>
              <a:gd name="connsiteX180" fmla="*/ 3078794 w 11269336"/>
              <a:gd name="connsiteY180" fmla="*/ 2137935 h 2323145"/>
              <a:gd name="connsiteX181" fmla="*/ 3074407 w 11269336"/>
              <a:gd name="connsiteY181" fmla="*/ 2136274 h 2323145"/>
              <a:gd name="connsiteX182" fmla="*/ 3037285 w 11269336"/>
              <a:gd name="connsiteY182" fmla="*/ 2139919 h 2323145"/>
              <a:gd name="connsiteX183" fmla="*/ 3036901 w 11269336"/>
              <a:gd name="connsiteY183" fmla="*/ 2138726 h 2323145"/>
              <a:gd name="connsiteX184" fmla="*/ 3026996 w 11269336"/>
              <a:gd name="connsiteY184" fmla="*/ 2134322 h 2323145"/>
              <a:gd name="connsiteX185" fmla="*/ 3007772 w 11269336"/>
              <a:gd name="connsiteY185" fmla="*/ 2128742 h 2323145"/>
              <a:gd name="connsiteX186" fmla="*/ 2965030 w 11269336"/>
              <a:gd name="connsiteY186" fmla="*/ 2100494 h 2323145"/>
              <a:gd name="connsiteX187" fmla="*/ 2926342 w 11269336"/>
              <a:gd name="connsiteY187" fmla="*/ 2104155 h 2323145"/>
              <a:gd name="connsiteX188" fmla="*/ 2918608 w 11269336"/>
              <a:gd name="connsiteY188" fmla="*/ 2104215 h 2323145"/>
              <a:gd name="connsiteX189" fmla="*/ 2918475 w 11269336"/>
              <a:gd name="connsiteY189" fmla="*/ 2103937 h 2323145"/>
              <a:gd name="connsiteX190" fmla="*/ 2910360 w 11269336"/>
              <a:gd name="connsiteY190" fmla="*/ 2103444 h 2323145"/>
              <a:gd name="connsiteX191" fmla="*/ 2904507 w 11269336"/>
              <a:gd name="connsiteY191" fmla="*/ 2104326 h 2323145"/>
              <a:gd name="connsiteX192" fmla="*/ 2889503 w 11269336"/>
              <a:gd name="connsiteY192" fmla="*/ 2104443 h 2323145"/>
              <a:gd name="connsiteX193" fmla="*/ 2884480 w 11269336"/>
              <a:gd name="connsiteY193" fmla="*/ 2102626 h 2323145"/>
              <a:gd name="connsiteX194" fmla="*/ 2882689 w 11269336"/>
              <a:gd name="connsiteY194" fmla="*/ 2099228 h 2323145"/>
              <a:gd name="connsiteX195" fmla="*/ 2881291 w 11269336"/>
              <a:gd name="connsiteY195" fmla="*/ 2099618 h 2323145"/>
              <a:gd name="connsiteX196" fmla="*/ 2853979 w 11269336"/>
              <a:gd name="connsiteY196" fmla="*/ 2090388 h 2323145"/>
              <a:gd name="connsiteX197" fmla="*/ 2791790 w 11269336"/>
              <a:gd name="connsiteY197" fmla="*/ 2080332 h 2323145"/>
              <a:gd name="connsiteX198" fmla="*/ 2755844 w 11269336"/>
              <a:gd name="connsiteY198" fmla="*/ 2078874 h 2323145"/>
              <a:gd name="connsiteX199" fmla="*/ 2657742 w 11269336"/>
              <a:gd name="connsiteY199" fmla="*/ 2070179 h 2323145"/>
              <a:gd name="connsiteX200" fmla="*/ 2559549 w 11269336"/>
              <a:gd name="connsiteY200" fmla="*/ 2057873 h 2323145"/>
              <a:gd name="connsiteX201" fmla="*/ 2512054 w 11269336"/>
              <a:gd name="connsiteY201" fmla="*/ 2031671 h 2323145"/>
              <a:gd name="connsiteX202" fmla="*/ 2506437 w 11269336"/>
              <a:gd name="connsiteY202" fmla="*/ 2030918 h 2323145"/>
              <a:gd name="connsiteX203" fmla="*/ 2491752 w 11269336"/>
              <a:gd name="connsiteY203" fmla="*/ 2033906 h 2323145"/>
              <a:gd name="connsiteX204" fmla="*/ 2486338 w 11269336"/>
              <a:gd name="connsiteY204" fmla="*/ 2035862 h 2323145"/>
              <a:gd name="connsiteX205" fmla="*/ 2478186 w 11269336"/>
              <a:gd name="connsiteY205" fmla="*/ 2036953 h 2323145"/>
              <a:gd name="connsiteX206" fmla="*/ 2477950 w 11269336"/>
              <a:gd name="connsiteY206" fmla="*/ 2036715 h 2323145"/>
              <a:gd name="connsiteX207" fmla="*/ 2470381 w 11269336"/>
              <a:gd name="connsiteY207" fmla="*/ 2038256 h 2323145"/>
              <a:gd name="connsiteX208" fmla="*/ 2433781 w 11269336"/>
              <a:gd name="connsiteY208" fmla="*/ 2049140 h 2323145"/>
              <a:gd name="connsiteX209" fmla="*/ 2381172 w 11269336"/>
              <a:gd name="connsiteY209" fmla="*/ 2030645 h 2323145"/>
              <a:gd name="connsiteX210" fmla="*/ 2360198 w 11269336"/>
              <a:gd name="connsiteY210" fmla="*/ 2029059 h 2323145"/>
              <a:gd name="connsiteX211" fmla="*/ 2348815 w 11269336"/>
              <a:gd name="connsiteY211" fmla="*/ 2026798 h 2323145"/>
              <a:gd name="connsiteX212" fmla="*/ 2347988 w 11269336"/>
              <a:gd name="connsiteY212" fmla="*/ 2025745 h 2323145"/>
              <a:gd name="connsiteX213" fmla="*/ 2312920 w 11269336"/>
              <a:gd name="connsiteY213" fmla="*/ 2036311 h 2323145"/>
              <a:gd name="connsiteX214" fmla="*/ 2307986 w 11269336"/>
              <a:gd name="connsiteY214" fmla="*/ 2035583 h 2323145"/>
              <a:gd name="connsiteX215" fmla="*/ 2285481 w 11269336"/>
              <a:gd name="connsiteY215" fmla="*/ 2045197 h 2323145"/>
              <a:gd name="connsiteX216" fmla="*/ 2273666 w 11269336"/>
              <a:gd name="connsiteY216" fmla="*/ 2048710 h 2323145"/>
              <a:gd name="connsiteX217" fmla="*/ 2270719 w 11269336"/>
              <a:gd name="connsiteY217" fmla="*/ 2052702 h 2323145"/>
              <a:gd name="connsiteX218" fmla="*/ 2253080 w 11269336"/>
              <a:gd name="connsiteY218" fmla="*/ 2056363 h 2323145"/>
              <a:gd name="connsiteX219" fmla="*/ 2250906 w 11269336"/>
              <a:gd name="connsiteY219" fmla="*/ 2055654 h 2323145"/>
              <a:gd name="connsiteX220" fmla="*/ 2236905 w 11269336"/>
              <a:gd name="connsiteY220" fmla="*/ 2062882 h 2323145"/>
              <a:gd name="connsiteX221" fmla="*/ 2225830 w 11269336"/>
              <a:gd name="connsiteY221" fmla="*/ 2074027 h 2323145"/>
              <a:gd name="connsiteX222" fmla="*/ 2073776 w 11269336"/>
              <a:gd name="connsiteY222" fmla="*/ 2089244 h 2323145"/>
              <a:gd name="connsiteX223" fmla="*/ 1948256 w 11269336"/>
              <a:gd name="connsiteY223" fmla="*/ 2146616 h 2323145"/>
              <a:gd name="connsiteX224" fmla="*/ 1865582 w 11269336"/>
              <a:gd name="connsiteY224" fmla="*/ 2153738 h 2323145"/>
              <a:gd name="connsiteX225" fmla="*/ 1835210 w 11269336"/>
              <a:gd name="connsiteY225" fmla="*/ 2134244 h 2323145"/>
              <a:gd name="connsiteX226" fmla="*/ 1632661 w 11269336"/>
              <a:gd name="connsiteY226" fmla="*/ 2173882 h 2323145"/>
              <a:gd name="connsiteX227" fmla="*/ 1579590 w 11269336"/>
              <a:gd name="connsiteY227" fmla="*/ 2173680 h 2323145"/>
              <a:gd name="connsiteX228" fmla="*/ 1535601 w 11269336"/>
              <a:gd name="connsiteY228" fmla="*/ 2194590 h 2323145"/>
              <a:gd name="connsiteX229" fmla="*/ 1515594 w 11269336"/>
              <a:gd name="connsiteY229" fmla="*/ 2189622 h 2323145"/>
              <a:gd name="connsiteX230" fmla="*/ 1512113 w 11269336"/>
              <a:gd name="connsiteY230" fmla="*/ 2188534 h 2323145"/>
              <a:gd name="connsiteX231" fmla="*/ 1498838 w 11269336"/>
              <a:gd name="connsiteY231" fmla="*/ 2189213 h 2323145"/>
              <a:gd name="connsiteX232" fmla="*/ 1494279 w 11269336"/>
              <a:gd name="connsiteY232" fmla="*/ 2183112 h 2323145"/>
              <a:gd name="connsiteX233" fmla="*/ 1473714 w 11269336"/>
              <a:gd name="connsiteY233" fmla="*/ 2179625 h 2323145"/>
              <a:gd name="connsiteX234" fmla="*/ 1449503 w 11269336"/>
              <a:gd name="connsiteY234" fmla="*/ 2182633 h 2323145"/>
              <a:gd name="connsiteX235" fmla="*/ 1266687 w 11269336"/>
              <a:gd name="connsiteY235" fmla="*/ 2212688 h 2323145"/>
              <a:gd name="connsiteX236" fmla="*/ 1239614 w 11269336"/>
              <a:gd name="connsiteY236" fmla="*/ 2209727 h 2323145"/>
              <a:gd name="connsiteX237" fmla="*/ 1202436 w 11269336"/>
              <a:gd name="connsiteY237" fmla="*/ 2209817 h 2323145"/>
              <a:gd name="connsiteX238" fmla="*/ 1136097 w 11269336"/>
              <a:gd name="connsiteY238" fmla="*/ 2205112 h 2323145"/>
              <a:gd name="connsiteX239" fmla="*/ 988232 w 11269336"/>
              <a:gd name="connsiteY239" fmla="*/ 2235635 h 2323145"/>
              <a:gd name="connsiteX240" fmla="*/ 981959 w 11269336"/>
              <a:gd name="connsiteY240" fmla="*/ 2231607 h 2323145"/>
              <a:gd name="connsiteX241" fmla="*/ 938600 w 11269336"/>
              <a:gd name="connsiteY241" fmla="*/ 2238113 h 2323145"/>
              <a:gd name="connsiteX242" fmla="*/ 791788 w 11269336"/>
              <a:gd name="connsiteY242" fmla="*/ 2293224 h 2323145"/>
              <a:gd name="connsiteX243" fmla="*/ 706914 w 11269336"/>
              <a:gd name="connsiteY243" fmla="*/ 2305046 h 2323145"/>
              <a:gd name="connsiteX244" fmla="*/ 675971 w 11269336"/>
              <a:gd name="connsiteY244" fmla="*/ 2304030 h 2323145"/>
              <a:gd name="connsiteX245" fmla="*/ 624180 w 11269336"/>
              <a:gd name="connsiteY245" fmla="*/ 2302650 h 2323145"/>
              <a:gd name="connsiteX246" fmla="*/ 583453 w 11269336"/>
              <a:gd name="connsiteY246" fmla="*/ 2288788 h 2323145"/>
              <a:gd name="connsiteX247" fmla="*/ 540946 w 11269336"/>
              <a:gd name="connsiteY247" fmla="*/ 2292721 h 2323145"/>
              <a:gd name="connsiteX248" fmla="*/ 533680 w 11269336"/>
              <a:gd name="connsiteY248" fmla="*/ 2310233 h 2323145"/>
              <a:gd name="connsiteX249" fmla="*/ 487366 w 11269336"/>
              <a:gd name="connsiteY249" fmla="*/ 2309053 h 2323145"/>
              <a:gd name="connsiteX250" fmla="*/ 416820 w 11269336"/>
              <a:gd name="connsiteY250" fmla="*/ 2305443 h 2323145"/>
              <a:gd name="connsiteX251" fmla="*/ 376805 w 11269336"/>
              <a:gd name="connsiteY251" fmla="*/ 2307647 h 2323145"/>
              <a:gd name="connsiteX252" fmla="*/ 266777 w 11269336"/>
              <a:gd name="connsiteY252" fmla="*/ 2309012 h 2323145"/>
              <a:gd name="connsiteX253" fmla="*/ 156013 w 11269336"/>
              <a:gd name="connsiteY253" fmla="*/ 2306832 h 2323145"/>
              <a:gd name="connsiteX254" fmla="*/ 87258 w 11269336"/>
              <a:gd name="connsiteY254" fmla="*/ 2285511 h 2323145"/>
              <a:gd name="connsiteX255" fmla="*/ 23798 w 11269336"/>
              <a:gd name="connsiteY255" fmla="*/ 2281822 h 2323145"/>
              <a:gd name="connsiteX256" fmla="*/ 0 w 11269336"/>
              <a:gd name="connsiteY256" fmla="*/ 2285369 h 2323145"/>
              <a:gd name="connsiteX257" fmla="*/ 0 w 11269336"/>
              <a:gd name="connsiteY257"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765388 w 11269336"/>
              <a:gd name="connsiteY135" fmla="*/ 2162525 h 2323145"/>
              <a:gd name="connsiteX136" fmla="*/ 4745033 w 11269336"/>
              <a:gd name="connsiteY136" fmla="*/ 2158859 h 2323145"/>
              <a:gd name="connsiteX137" fmla="*/ 4741475 w 11269336"/>
              <a:gd name="connsiteY137" fmla="*/ 2157998 h 2323145"/>
              <a:gd name="connsiteX138" fmla="*/ 4728247 w 11269336"/>
              <a:gd name="connsiteY138" fmla="*/ 2159526 h 2323145"/>
              <a:gd name="connsiteX139" fmla="*/ 4723263 w 11269336"/>
              <a:gd name="connsiteY139" fmla="*/ 2153742 h 2323145"/>
              <a:gd name="connsiteX140" fmla="*/ 4593061 w 11269336"/>
              <a:gd name="connsiteY140" fmla="*/ 2171597 h 2323145"/>
              <a:gd name="connsiteX141" fmla="*/ 4533444 w 11269336"/>
              <a:gd name="connsiteY141" fmla="*/ 2181200 h 2323145"/>
              <a:gd name="connsiteX142" fmla="*/ 4492832 w 11269336"/>
              <a:gd name="connsiteY142" fmla="*/ 2188033 h 2323145"/>
              <a:gd name="connsiteX143" fmla="*/ 4467257 w 11269336"/>
              <a:gd name="connsiteY143" fmla="*/ 2196121 h 2323145"/>
              <a:gd name="connsiteX144" fmla="*/ 4459937 w 11269336"/>
              <a:gd name="connsiteY144" fmla="*/ 2195182 h 2323145"/>
              <a:gd name="connsiteX145" fmla="*/ 4433312 w 11269336"/>
              <a:gd name="connsiteY145" fmla="*/ 2199004 h 2323145"/>
              <a:gd name="connsiteX146" fmla="*/ 4405765 w 11269336"/>
              <a:gd name="connsiteY146" fmla="*/ 2199902 h 2323145"/>
              <a:gd name="connsiteX147" fmla="*/ 4401354 w 11269336"/>
              <a:gd name="connsiteY147" fmla="*/ 2194745 h 2323145"/>
              <a:gd name="connsiteX148" fmla="*/ 4366646 w 11269336"/>
              <a:gd name="connsiteY148" fmla="*/ 2198564 h 2323145"/>
              <a:gd name="connsiteX149" fmla="*/ 4354009 w 11269336"/>
              <a:gd name="connsiteY149" fmla="*/ 2204984 h 2323145"/>
              <a:gd name="connsiteX150" fmla="*/ 4348284 w 11269336"/>
              <a:gd name="connsiteY150" fmla="*/ 2205270 h 2323145"/>
              <a:gd name="connsiteX151" fmla="*/ 4333906 w 11269336"/>
              <a:gd name="connsiteY151" fmla="*/ 2205251 h 2323145"/>
              <a:gd name="connsiteX152" fmla="*/ 4308819 w 11269336"/>
              <a:gd name="connsiteY152" fmla="*/ 2203822 h 2323145"/>
              <a:gd name="connsiteX153" fmla="*/ 4301210 w 11269336"/>
              <a:gd name="connsiteY153" fmla="*/ 2204456 h 2323145"/>
              <a:gd name="connsiteX154" fmla="*/ 4283095 w 11269336"/>
              <a:gd name="connsiteY154" fmla="*/ 2198177 h 2323145"/>
              <a:gd name="connsiteX155" fmla="*/ 4250119 w 11269336"/>
              <a:gd name="connsiteY155" fmla="*/ 2196342 h 2323145"/>
              <a:gd name="connsiteX156" fmla="*/ 4189203 w 11269336"/>
              <a:gd name="connsiteY156" fmla="*/ 2178994 h 2323145"/>
              <a:gd name="connsiteX157" fmla="*/ 4154035 w 11269336"/>
              <a:gd name="connsiteY157" fmla="*/ 2171950 h 2323145"/>
              <a:gd name="connsiteX158" fmla="*/ 4129569 w 11269336"/>
              <a:gd name="connsiteY158" fmla="*/ 2163850 h 2323145"/>
              <a:gd name="connsiteX159" fmla="*/ 4061250 w 11269336"/>
              <a:gd name="connsiteY159" fmla="*/ 2159236 h 2323145"/>
              <a:gd name="connsiteX160" fmla="*/ 3945480 w 11269336"/>
              <a:gd name="connsiteY160" fmla="*/ 2158279 h 2323145"/>
              <a:gd name="connsiteX161" fmla="*/ 3921468 w 11269336"/>
              <a:gd name="connsiteY161" fmla="*/ 2156588 h 2323145"/>
              <a:gd name="connsiteX162" fmla="*/ 3903348 w 11269336"/>
              <a:gd name="connsiteY162" fmla="*/ 2149220 h 2323145"/>
              <a:gd name="connsiteX163" fmla="*/ 3901342 w 11269336"/>
              <a:gd name="connsiteY163" fmla="*/ 2142355 h 2323145"/>
              <a:gd name="connsiteX164" fmla="*/ 3888539 w 11269336"/>
              <a:gd name="connsiteY164" fmla="*/ 2140476 h 2323145"/>
              <a:gd name="connsiteX165" fmla="*/ 3885662 w 11269336"/>
              <a:gd name="connsiteY165" fmla="*/ 2138740 h 2323145"/>
              <a:gd name="connsiteX166" fmla="*/ 3868627 w 11269336"/>
              <a:gd name="connsiteY166" fmla="*/ 2130023 h 2323145"/>
              <a:gd name="connsiteX167" fmla="*/ 3819177 w 11269336"/>
              <a:gd name="connsiteY167" fmla="*/ 2142111 h 2323145"/>
              <a:gd name="connsiteX168" fmla="*/ 3769100 w 11269336"/>
              <a:gd name="connsiteY168" fmla="*/ 2131731 h 2323145"/>
              <a:gd name="connsiteX169" fmla="*/ 3562752 w 11269336"/>
              <a:gd name="connsiteY169" fmla="*/ 2131785 h 2323145"/>
              <a:gd name="connsiteX170" fmla="*/ 3541402 w 11269336"/>
              <a:gd name="connsiteY170" fmla="*/ 2106821 h 2323145"/>
              <a:gd name="connsiteX171" fmla="*/ 3365341 w 11269336"/>
              <a:gd name="connsiteY171" fmla="*/ 2077638 h 2323145"/>
              <a:gd name="connsiteX172" fmla="*/ 3170922 w 11269336"/>
              <a:gd name="connsiteY172" fmla="*/ 2115957 h 2323145"/>
              <a:gd name="connsiteX173" fmla="*/ 3156256 w 11269336"/>
              <a:gd name="connsiteY173" fmla="*/ 2124773 h 2323145"/>
              <a:gd name="connsiteX174" fmla="*/ 3140298 w 11269336"/>
              <a:gd name="connsiteY174" fmla="*/ 2129182 h 2323145"/>
              <a:gd name="connsiteX175" fmla="*/ 3138514 w 11269336"/>
              <a:gd name="connsiteY175" fmla="*/ 2128069 h 2323145"/>
              <a:gd name="connsiteX176" fmla="*/ 3120467 w 11269336"/>
              <a:gd name="connsiteY176" fmla="*/ 2128281 h 2323145"/>
              <a:gd name="connsiteX177" fmla="*/ 3116175 w 11269336"/>
              <a:gd name="connsiteY177" fmla="*/ 2131633 h 2323145"/>
              <a:gd name="connsiteX178" fmla="*/ 3103685 w 11269336"/>
              <a:gd name="connsiteY178" fmla="*/ 2132814 h 2323145"/>
              <a:gd name="connsiteX179" fmla="*/ 3078794 w 11269336"/>
              <a:gd name="connsiteY179" fmla="*/ 2137935 h 2323145"/>
              <a:gd name="connsiteX180" fmla="*/ 3074407 w 11269336"/>
              <a:gd name="connsiteY180" fmla="*/ 2136274 h 2323145"/>
              <a:gd name="connsiteX181" fmla="*/ 3037285 w 11269336"/>
              <a:gd name="connsiteY181" fmla="*/ 2139919 h 2323145"/>
              <a:gd name="connsiteX182" fmla="*/ 3036901 w 11269336"/>
              <a:gd name="connsiteY182" fmla="*/ 2138726 h 2323145"/>
              <a:gd name="connsiteX183" fmla="*/ 3026996 w 11269336"/>
              <a:gd name="connsiteY183" fmla="*/ 2134322 h 2323145"/>
              <a:gd name="connsiteX184" fmla="*/ 3007772 w 11269336"/>
              <a:gd name="connsiteY184" fmla="*/ 2128742 h 2323145"/>
              <a:gd name="connsiteX185" fmla="*/ 2965030 w 11269336"/>
              <a:gd name="connsiteY185" fmla="*/ 2100494 h 2323145"/>
              <a:gd name="connsiteX186" fmla="*/ 2926342 w 11269336"/>
              <a:gd name="connsiteY186" fmla="*/ 2104155 h 2323145"/>
              <a:gd name="connsiteX187" fmla="*/ 2918608 w 11269336"/>
              <a:gd name="connsiteY187" fmla="*/ 2104215 h 2323145"/>
              <a:gd name="connsiteX188" fmla="*/ 2918475 w 11269336"/>
              <a:gd name="connsiteY188" fmla="*/ 2103937 h 2323145"/>
              <a:gd name="connsiteX189" fmla="*/ 2910360 w 11269336"/>
              <a:gd name="connsiteY189" fmla="*/ 2103444 h 2323145"/>
              <a:gd name="connsiteX190" fmla="*/ 2904507 w 11269336"/>
              <a:gd name="connsiteY190" fmla="*/ 2104326 h 2323145"/>
              <a:gd name="connsiteX191" fmla="*/ 2889503 w 11269336"/>
              <a:gd name="connsiteY191" fmla="*/ 2104443 h 2323145"/>
              <a:gd name="connsiteX192" fmla="*/ 2884480 w 11269336"/>
              <a:gd name="connsiteY192" fmla="*/ 2102626 h 2323145"/>
              <a:gd name="connsiteX193" fmla="*/ 2882689 w 11269336"/>
              <a:gd name="connsiteY193" fmla="*/ 2099228 h 2323145"/>
              <a:gd name="connsiteX194" fmla="*/ 2881291 w 11269336"/>
              <a:gd name="connsiteY194" fmla="*/ 2099618 h 2323145"/>
              <a:gd name="connsiteX195" fmla="*/ 2853979 w 11269336"/>
              <a:gd name="connsiteY195" fmla="*/ 2090388 h 2323145"/>
              <a:gd name="connsiteX196" fmla="*/ 2791790 w 11269336"/>
              <a:gd name="connsiteY196" fmla="*/ 2080332 h 2323145"/>
              <a:gd name="connsiteX197" fmla="*/ 2755844 w 11269336"/>
              <a:gd name="connsiteY197" fmla="*/ 2078874 h 2323145"/>
              <a:gd name="connsiteX198" fmla="*/ 2657742 w 11269336"/>
              <a:gd name="connsiteY198" fmla="*/ 2070179 h 2323145"/>
              <a:gd name="connsiteX199" fmla="*/ 2559549 w 11269336"/>
              <a:gd name="connsiteY199" fmla="*/ 2057873 h 2323145"/>
              <a:gd name="connsiteX200" fmla="*/ 2512054 w 11269336"/>
              <a:gd name="connsiteY200" fmla="*/ 2031671 h 2323145"/>
              <a:gd name="connsiteX201" fmla="*/ 2506437 w 11269336"/>
              <a:gd name="connsiteY201" fmla="*/ 2030918 h 2323145"/>
              <a:gd name="connsiteX202" fmla="*/ 2491752 w 11269336"/>
              <a:gd name="connsiteY202" fmla="*/ 2033906 h 2323145"/>
              <a:gd name="connsiteX203" fmla="*/ 2486338 w 11269336"/>
              <a:gd name="connsiteY203" fmla="*/ 2035862 h 2323145"/>
              <a:gd name="connsiteX204" fmla="*/ 2478186 w 11269336"/>
              <a:gd name="connsiteY204" fmla="*/ 2036953 h 2323145"/>
              <a:gd name="connsiteX205" fmla="*/ 2477950 w 11269336"/>
              <a:gd name="connsiteY205" fmla="*/ 2036715 h 2323145"/>
              <a:gd name="connsiteX206" fmla="*/ 2470381 w 11269336"/>
              <a:gd name="connsiteY206" fmla="*/ 2038256 h 2323145"/>
              <a:gd name="connsiteX207" fmla="*/ 2433781 w 11269336"/>
              <a:gd name="connsiteY207" fmla="*/ 2049140 h 2323145"/>
              <a:gd name="connsiteX208" fmla="*/ 2381172 w 11269336"/>
              <a:gd name="connsiteY208" fmla="*/ 2030645 h 2323145"/>
              <a:gd name="connsiteX209" fmla="*/ 2360198 w 11269336"/>
              <a:gd name="connsiteY209" fmla="*/ 2029059 h 2323145"/>
              <a:gd name="connsiteX210" fmla="*/ 2348815 w 11269336"/>
              <a:gd name="connsiteY210" fmla="*/ 2026798 h 2323145"/>
              <a:gd name="connsiteX211" fmla="*/ 2347988 w 11269336"/>
              <a:gd name="connsiteY211" fmla="*/ 2025745 h 2323145"/>
              <a:gd name="connsiteX212" fmla="*/ 2312920 w 11269336"/>
              <a:gd name="connsiteY212" fmla="*/ 2036311 h 2323145"/>
              <a:gd name="connsiteX213" fmla="*/ 2307986 w 11269336"/>
              <a:gd name="connsiteY213" fmla="*/ 2035583 h 2323145"/>
              <a:gd name="connsiteX214" fmla="*/ 2285481 w 11269336"/>
              <a:gd name="connsiteY214" fmla="*/ 2045197 h 2323145"/>
              <a:gd name="connsiteX215" fmla="*/ 2273666 w 11269336"/>
              <a:gd name="connsiteY215" fmla="*/ 2048710 h 2323145"/>
              <a:gd name="connsiteX216" fmla="*/ 2270719 w 11269336"/>
              <a:gd name="connsiteY216" fmla="*/ 2052702 h 2323145"/>
              <a:gd name="connsiteX217" fmla="*/ 2253080 w 11269336"/>
              <a:gd name="connsiteY217" fmla="*/ 2056363 h 2323145"/>
              <a:gd name="connsiteX218" fmla="*/ 2250906 w 11269336"/>
              <a:gd name="connsiteY218" fmla="*/ 2055654 h 2323145"/>
              <a:gd name="connsiteX219" fmla="*/ 2236905 w 11269336"/>
              <a:gd name="connsiteY219" fmla="*/ 2062882 h 2323145"/>
              <a:gd name="connsiteX220" fmla="*/ 2225830 w 11269336"/>
              <a:gd name="connsiteY220" fmla="*/ 2074027 h 2323145"/>
              <a:gd name="connsiteX221" fmla="*/ 2073776 w 11269336"/>
              <a:gd name="connsiteY221" fmla="*/ 2089244 h 2323145"/>
              <a:gd name="connsiteX222" fmla="*/ 1948256 w 11269336"/>
              <a:gd name="connsiteY222" fmla="*/ 2146616 h 2323145"/>
              <a:gd name="connsiteX223" fmla="*/ 1865582 w 11269336"/>
              <a:gd name="connsiteY223" fmla="*/ 2153738 h 2323145"/>
              <a:gd name="connsiteX224" fmla="*/ 1835210 w 11269336"/>
              <a:gd name="connsiteY224" fmla="*/ 2134244 h 2323145"/>
              <a:gd name="connsiteX225" fmla="*/ 1632661 w 11269336"/>
              <a:gd name="connsiteY225" fmla="*/ 2173882 h 2323145"/>
              <a:gd name="connsiteX226" fmla="*/ 1579590 w 11269336"/>
              <a:gd name="connsiteY226" fmla="*/ 2173680 h 2323145"/>
              <a:gd name="connsiteX227" fmla="*/ 1535601 w 11269336"/>
              <a:gd name="connsiteY227" fmla="*/ 2194590 h 2323145"/>
              <a:gd name="connsiteX228" fmla="*/ 1515594 w 11269336"/>
              <a:gd name="connsiteY228" fmla="*/ 2189622 h 2323145"/>
              <a:gd name="connsiteX229" fmla="*/ 1512113 w 11269336"/>
              <a:gd name="connsiteY229" fmla="*/ 2188534 h 2323145"/>
              <a:gd name="connsiteX230" fmla="*/ 1498838 w 11269336"/>
              <a:gd name="connsiteY230" fmla="*/ 2189213 h 2323145"/>
              <a:gd name="connsiteX231" fmla="*/ 1494279 w 11269336"/>
              <a:gd name="connsiteY231" fmla="*/ 2183112 h 2323145"/>
              <a:gd name="connsiteX232" fmla="*/ 1473714 w 11269336"/>
              <a:gd name="connsiteY232" fmla="*/ 2179625 h 2323145"/>
              <a:gd name="connsiteX233" fmla="*/ 1449503 w 11269336"/>
              <a:gd name="connsiteY233" fmla="*/ 2182633 h 2323145"/>
              <a:gd name="connsiteX234" fmla="*/ 1266687 w 11269336"/>
              <a:gd name="connsiteY234" fmla="*/ 2212688 h 2323145"/>
              <a:gd name="connsiteX235" fmla="*/ 1239614 w 11269336"/>
              <a:gd name="connsiteY235" fmla="*/ 2209727 h 2323145"/>
              <a:gd name="connsiteX236" fmla="*/ 1202436 w 11269336"/>
              <a:gd name="connsiteY236" fmla="*/ 2209817 h 2323145"/>
              <a:gd name="connsiteX237" fmla="*/ 1136097 w 11269336"/>
              <a:gd name="connsiteY237" fmla="*/ 2205112 h 2323145"/>
              <a:gd name="connsiteX238" fmla="*/ 988232 w 11269336"/>
              <a:gd name="connsiteY238" fmla="*/ 2235635 h 2323145"/>
              <a:gd name="connsiteX239" fmla="*/ 981959 w 11269336"/>
              <a:gd name="connsiteY239" fmla="*/ 2231607 h 2323145"/>
              <a:gd name="connsiteX240" fmla="*/ 938600 w 11269336"/>
              <a:gd name="connsiteY240" fmla="*/ 2238113 h 2323145"/>
              <a:gd name="connsiteX241" fmla="*/ 791788 w 11269336"/>
              <a:gd name="connsiteY241" fmla="*/ 2293224 h 2323145"/>
              <a:gd name="connsiteX242" fmla="*/ 706914 w 11269336"/>
              <a:gd name="connsiteY242" fmla="*/ 2305046 h 2323145"/>
              <a:gd name="connsiteX243" fmla="*/ 675971 w 11269336"/>
              <a:gd name="connsiteY243" fmla="*/ 2304030 h 2323145"/>
              <a:gd name="connsiteX244" fmla="*/ 624180 w 11269336"/>
              <a:gd name="connsiteY244" fmla="*/ 2302650 h 2323145"/>
              <a:gd name="connsiteX245" fmla="*/ 583453 w 11269336"/>
              <a:gd name="connsiteY245" fmla="*/ 2288788 h 2323145"/>
              <a:gd name="connsiteX246" fmla="*/ 540946 w 11269336"/>
              <a:gd name="connsiteY246" fmla="*/ 2292721 h 2323145"/>
              <a:gd name="connsiteX247" fmla="*/ 533680 w 11269336"/>
              <a:gd name="connsiteY247" fmla="*/ 2310233 h 2323145"/>
              <a:gd name="connsiteX248" fmla="*/ 487366 w 11269336"/>
              <a:gd name="connsiteY248" fmla="*/ 2309053 h 2323145"/>
              <a:gd name="connsiteX249" fmla="*/ 416820 w 11269336"/>
              <a:gd name="connsiteY249" fmla="*/ 2305443 h 2323145"/>
              <a:gd name="connsiteX250" fmla="*/ 376805 w 11269336"/>
              <a:gd name="connsiteY250" fmla="*/ 2307647 h 2323145"/>
              <a:gd name="connsiteX251" fmla="*/ 266777 w 11269336"/>
              <a:gd name="connsiteY251" fmla="*/ 2309012 h 2323145"/>
              <a:gd name="connsiteX252" fmla="*/ 156013 w 11269336"/>
              <a:gd name="connsiteY252" fmla="*/ 2306832 h 2323145"/>
              <a:gd name="connsiteX253" fmla="*/ 87258 w 11269336"/>
              <a:gd name="connsiteY253" fmla="*/ 2285511 h 2323145"/>
              <a:gd name="connsiteX254" fmla="*/ 23798 w 11269336"/>
              <a:gd name="connsiteY254" fmla="*/ 2281822 h 2323145"/>
              <a:gd name="connsiteX255" fmla="*/ 0 w 11269336"/>
              <a:gd name="connsiteY255" fmla="*/ 2285369 h 2323145"/>
              <a:gd name="connsiteX256" fmla="*/ 0 w 11269336"/>
              <a:gd name="connsiteY256"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765388 w 11269336"/>
              <a:gd name="connsiteY135" fmla="*/ 2162525 h 2323145"/>
              <a:gd name="connsiteX136" fmla="*/ 4745033 w 11269336"/>
              <a:gd name="connsiteY136" fmla="*/ 2158859 h 2323145"/>
              <a:gd name="connsiteX137" fmla="*/ 4741475 w 11269336"/>
              <a:gd name="connsiteY137" fmla="*/ 2157998 h 2323145"/>
              <a:gd name="connsiteX138" fmla="*/ 4728247 w 11269336"/>
              <a:gd name="connsiteY138" fmla="*/ 2159526 h 2323145"/>
              <a:gd name="connsiteX139" fmla="*/ 4723263 w 11269336"/>
              <a:gd name="connsiteY139" fmla="*/ 2153742 h 2323145"/>
              <a:gd name="connsiteX140" fmla="*/ 4593061 w 11269336"/>
              <a:gd name="connsiteY140" fmla="*/ 2171597 h 2323145"/>
              <a:gd name="connsiteX141" fmla="*/ 4533444 w 11269336"/>
              <a:gd name="connsiteY141" fmla="*/ 2181200 h 2323145"/>
              <a:gd name="connsiteX142" fmla="*/ 4492832 w 11269336"/>
              <a:gd name="connsiteY142" fmla="*/ 2188033 h 2323145"/>
              <a:gd name="connsiteX143" fmla="*/ 4467257 w 11269336"/>
              <a:gd name="connsiteY143" fmla="*/ 2196121 h 2323145"/>
              <a:gd name="connsiteX144" fmla="*/ 4459937 w 11269336"/>
              <a:gd name="connsiteY144" fmla="*/ 2195182 h 2323145"/>
              <a:gd name="connsiteX145" fmla="*/ 4405765 w 11269336"/>
              <a:gd name="connsiteY145" fmla="*/ 2199902 h 2323145"/>
              <a:gd name="connsiteX146" fmla="*/ 4401354 w 11269336"/>
              <a:gd name="connsiteY146" fmla="*/ 2194745 h 2323145"/>
              <a:gd name="connsiteX147" fmla="*/ 4366646 w 11269336"/>
              <a:gd name="connsiteY147" fmla="*/ 2198564 h 2323145"/>
              <a:gd name="connsiteX148" fmla="*/ 4354009 w 11269336"/>
              <a:gd name="connsiteY148" fmla="*/ 2204984 h 2323145"/>
              <a:gd name="connsiteX149" fmla="*/ 4348284 w 11269336"/>
              <a:gd name="connsiteY149" fmla="*/ 2205270 h 2323145"/>
              <a:gd name="connsiteX150" fmla="*/ 4333906 w 11269336"/>
              <a:gd name="connsiteY150" fmla="*/ 2205251 h 2323145"/>
              <a:gd name="connsiteX151" fmla="*/ 4308819 w 11269336"/>
              <a:gd name="connsiteY151" fmla="*/ 2203822 h 2323145"/>
              <a:gd name="connsiteX152" fmla="*/ 4301210 w 11269336"/>
              <a:gd name="connsiteY152" fmla="*/ 2204456 h 2323145"/>
              <a:gd name="connsiteX153" fmla="*/ 4283095 w 11269336"/>
              <a:gd name="connsiteY153" fmla="*/ 2198177 h 2323145"/>
              <a:gd name="connsiteX154" fmla="*/ 4250119 w 11269336"/>
              <a:gd name="connsiteY154" fmla="*/ 2196342 h 2323145"/>
              <a:gd name="connsiteX155" fmla="*/ 4189203 w 11269336"/>
              <a:gd name="connsiteY155" fmla="*/ 2178994 h 2323145"/>
              <a:gd name="connsiteX156" fmla="*/ 4154035 w 11269336"/>
              <a:gd name="connsiteY156" fmla="*/ 2171950 h 2323145"/>
              <a:gd name="connsiteX157" fmla="*/ 4129569 w 11269336"/>
              <a:gd name="connsiteY157" fmla="*/ 2163850 h 2323145"/>
              <a:gd name="connsiteX158" fmla="*/ 4061250 w 11269336"/>
              <a:gd name="connsiteY158" fmla="*/ 2159236 h 2323145"/>
              <a:gd name="connsiteX159" fmla="*/ 3945480 w 11269336"/>
              <a:gd name="connsiteY159" fmla="*/ 2158279 h 2323145"/>
              <a:gd name="connsiteX160" fmla="*/ 3921468 w 11269336"/>
              <a:gd name="connsiteY160" fmla="*/ 2156588 h 2323145"/>
              <a:gd name="connsiteX161" fmla="*/ 3903348 w 11269336"/>
              <a:gd name="connsiteY161" fmla="*/ 2149220 h 2323145"/>
              <a:gd name="connsiteX162" fmla="*/ 3901342 w 11269336"/>
              <a:gd name="connsiteY162" fmla="*/ 2142355 h 2323145"/>
              <a:gd name="connsiteX163" fmla="*/ 3888539 w 11269336"/>
              <a:gd name="connsiteY163" fmla="*/ 2140476 h 2323145"/>
              <a:gd name="connsiteX164" fmla="*/ 3885662 w 11269336"/>
              <a:gd name="connsiteY164" fmla="*/ 2138740 h 2323145"/>
              <a:gd name="connsiteX165" fmla="*/ 3868627 w 11269336"/>
              <a:gd name="connsiteY165" fmla="*/ 2130023 h 2323145"/>
              <a:gd name="connsiteX166" fmla="*/ 3819177 w 11269336"/>
              <a:gd name="connsiteY166" fmla="*/ 2142111 h 2323145"/>
              <a:gd name="connsiteX167" fmla="*/ 3769100 w 11269336"/>
              <a:gd name="connsiteY167" fmla="*/ 2131731 h 2323145"/>
              <a:gd name="connsiteX168" fmla="*/ 3562752 w 11269336"/>
              <a:gd name="connsiteY168" fmla="*/ 2131785 h 2323145"/>
              <a:gd name="connsiteX169" fmla="*/ 3541402 w 11269336"/>
              <a:gd name="connsiteY169" fmla="*/ 2106821 h 2323145"/>
              <a:gd name="connsiteX170" fmla="*/ 3365341 w 11269336"/>
              <a:gd name="connsiteY170" fmla="*/ 2077638 h 2323145"/>
              <a:gd name="connsiteX171" fmla="*/ 3170922 w 11269336"/>
              <a:gd name="connsiteY171" fmla="*/ 2115957 h 2323145"/>
              <a:gd name="connsiteX172" fmla="*/ 3156256 w 11269336"/>
              <a:gd name="connsiteY172" fmla="*/ 2124773 h 2323145"/>
              <a:gd name="connsiteX173" fmla="*/ 3140298 w 11269336"/>
              <a:gd name="connsiteY173" fmla="*/ 2129182 h 2323145"/>
              <a:gd name="connsiteX174" fmla="*/ 3138514 w 11269336"/>
              <a:gd name="connsiteY174" fmla="*/ 2128069 h 2323145"/>
              <a:gd name="connsiteX175" fmla="*/ 3120467 w 11269336"/>
              <a:gd name="connsiteY175" fmla="*/ 2128281 h 2323145"/>
              <a:gd name="connsiteX176" fmla="*/ 3116175 w 11269336"/>
              <a:gd name="connsiteY176" fmla="*/ 2131633 h 2323145"/>
              <a:gd name="connsiteX177" fmla="*/ 3103685 w 11269336"/>
              <a:gd name="connsiteY177" fmla="*/ 2132814 h 2323145"/>
              <a:gd name="connsiteX178" fmla="*/ 3078794 w 11269336"/>
              <a:gd name="connsiteY178" fmla="*/ 2137935 h 2323145"/>
              <a:gd name="connsiteX179" fmla="*/ 3074407 w 11269336"/>
              <a:gd name="connsiteY179" fmla="*/ 2136274 h 2323145"/>
              <a:gd name="connsiteX180" fmla="*/ 3037285 w 11269336"/>
              <a:gd name="connsiteY180" fmla="*/ 2139919 h 2323145"/>
              <a:gd name="connsiteX181" fmla="*/ 3036901 w 11269336"/>
              <a:gd name="connsiteY181" fmla="*/ 2138726 h 2323145"/>
              <a:gd name="connsiteX182" fmla="*/ 3026996 w 11269336"/>
              <a:gd name="connsiteY182" fmla="*/ 2134322 h 2323145"/>
              <a:gd name="connsiteX183" fmla="*/ 3007772 w 11269336"/>
              <a:gd name="connsiteY183" fmla="*/ 2128742 h 2323145"/>
              <a:gd name="connsiteX184" fmla="*/ 2965030 w 11269336"/>
              <a:gd name="connsiteY184" fmla="*/ 2100494 h 2323145"/>
              <a:gd name="connsiteX185" fmla="*/ 2926342 w 11269336"/>
              <a:gd name="connsiteY185" fmla="*/ 2104155 h 2323145"/>
              <a:gd name="connsiteX186" fmla="*/ 2918608 w 11269336"/>
              <a:gd name="connsiteY186" fmla="*/ 2104215 h 2323145"/>
              <a:gd name="connsiteX187" fmla="*/ 2918475 w 11269336"/>
              <a:gd name="connsiteY187" fmla="*/ 2103937 h 2323145"/>
              <a:gd name="connsiteX188" fmla="*/ 2910360 w 11269336"/>
              <a:gd name="connsiteY188" fmla="*/ 2103444 h 2323145"/>
              <a:gd name="connsiteX189" fmla="*/ 2904507 w 11269336"/>
              <a:gd name="connsiteY189" fmla="*/ 2104326 h 2323145"/>
              <a:gd name="connsiteX190" fmla="*/ 2889503 w 11269336"/>
              <a:gd name="connsiteY190" fmla="*/ 2104443 h 2323145"/>
              <a:gd name="connsiteX191" fmla="*/ 2884480 w 11269336"/>
              <a:gd name="connsiteY191" fmla="*/ 2102626 h 2323145"/>
              <a:gd name="connsiteX192" fmla="*/ 2882689 w 11269336"/>
              <a:gd name="connsiteY192" fmla="*/ 2099228 h 2323145"/>
              <a:gd name="connsiteX193" fmla="*/ 2881291 w 11269336"/>
              <a:gd name="connsiteY193" fmla="*/ 2099618 h 2323145"/>
              <a:gd name="connsiteX194" fmla="*/ 2853979 w 11269336"/>
              <a:gd name="connsiteY194" fmla="*/ 2090388 h 2323145"/>
              <a:gd name="connsiteX195" fmla="*/ 2791790 w 11269336"/>
              <a:gd name="connsiteY195" fmla="*/ 2080332 h 2323145"/>
              <a:gd name="connsiteX196" fmla="*/ 2755844 w 11269336"/>
              <a:gd name="connsiteY196" fmla="*/ 2078874 h 2323145"/>
              <a:gd name="connsiteX197" fmla="*/ 2657742 w 11269336"/>
              <a:gd name="connsiteY197" fmla="*/ 2070179 h 2323145"/>
              <a:gd name="connsiteX198" fmla="*/ 2559549 w 11269336"/>
              <a:gd name="connsiteY198" fmla="*/ 2057873 h 2323145"/>
              <a:gd name="connsiteX199" fmla="*/ 2512054 w 11269336"/>
              <a:gd name="connsiteY199" fmla="*/ 2031671 h 2323145"/>
              <a:gd name="connsiteX200" fmla="*/ 2506437 w 11269336"/>
              <a:gd name="connsiteY200" fmla="*/ 2030918 h 2323145"/>
              <a:gd name="connsiteX201" fmla="*/ 2491752 w 11269336"/>
              <a:gd name="connsiteY201" fmla="*/ 2033906 h 2323145"/>
              <a:gd name="connsiteX202" fmla="*/ 2486338 w 11269336"/>
              <a:gd name="connsiteY202" fmla="*/ 2035862 h 2323145"/>
              <a:gd name="connsiteX203" fmla="*/ 2478186 w 11269336"/>
              <a:gd name="connsiteY203" fmla="*/ 2036953 h 2323145"/>
              <a:gd name="connsiteX204" fmla="*/ 2477950 w 11269336"/>
              <a:gd name="connsiteY204" fmla="*/ 2036715 h 2323145"/>
              <a:gd name="connsiteX205" fmla="*/ 2470381 w 11269336"/>
              <a:gd name="connsiteY205" fmla="*/ 2038256 h 2323145"/>
              <a:gd name="connsiteX206" fmla="*/ 2433781 w 11269336"/>
              <a:gd name="connsiteY206" fmla="*/ 2049140 h 2323145"/>
              <a:gd name="connsiteX207" fmla="*/ 2381172 w 11269336"/>
              <a:gd name="connsiteY207" fmla="*/ 2030645 h 2323145"/>
              <a:gd name="connsiteX208" fmla="*/ 2360198 w 11269336"/>
              <a:gd name="connsiteY208" fmla="*/ 2029059 h 2323145"/>
              <a:gd name="connsiteX209" fmla="*/ 2348815 w 11269336"/>
              <a:gd name="connsiteY209" fmla="*/ 2026798 h 2323145"/>
              <a:gd name="connsiteX210" fmla="*/ 2347988 w 11269336"/>
              <a:gd name="connsiteY210" fmla="*/ 2025745 h 2323145"/>
              <a:gd name="connsiteX211" fmla="*/ 2312920 w 11269336"/>
              <a:gd name="connsiteY211" fmla="*/ 2036311 h 2323145"/>
              <a:gd name="connsiteX212" fmla="*/ 2307986 w 11269336"/>
              <a:gd name="connsiteY212" fmla="*/ 2035583 h 2323145"/>
              <a:gd name="connsiteX213" fmla="*/ 2285481 w 11269336"/>
              <a:gd name="connsiteY213" fmla="*/ 2045197 h 2323145"/>
              <a:gd name="connsiteX214" fmla="*/ 2273666 w 11269336"/>
              <a:gd name="connsiteY214" fmla="*/ 2048710 h 2323145"/>
              <a:gd name="connsiteX215" fmla="*/ 2270719 w 11269336"/>
              <a:gd name="connsiteY215" fmla="*/ 2052702 h 2323145"/>
              <a:gd name="connsiteX216" fmla="*/ 2253080 w 11269336"/>
              <a:gd name="connsiteY216" fmla="*/ 2056363 h 2323145"/>
              <a:gd name="connsiteX217" fmla="*/ 2250906 w 11269336"/>
              <a:gd name="connsiteY217" fmla="*/ 2055654 h 2323145"/>
              <a:gd name="connsiteX218" fmla="*/ 2236905 w 11269336"/>
              <a:gd name="connsiteY218" fmla="*/ 2062882 h 2323145"/>
              <a:gd name="connsiteX219" fmla="*/ 2225830 w 11269336"/>
              <a:gd name="connsiteY219" fmla="*/ 2074027 h 2323145"/>
              <a:gd name="connsiteX220" fmla="*/ 2073776 w 11269336"/>
              <a:gd name="connsiteY220" fmla="*/ 2089244 h 2323145"/>
              <a:gd name="connsiteX221" fmla="*/ 1948256 w 11269336"/>
              <a:gd name="connsiteY221" fmla="*/ 2146616 h 2323145"/>
              <a:gd name="connsiteX222" fmla="*/ 1865582 w 11269336"/>
              <a:gd name="connsiteY222" fmla="*/ 2153738 h 2323145"/>
              <a:gd name="connsiteX223" fmla="*/ 1835210 w 11269336"/>
              <a:gd name="connsiteY223" fmla="*/ 2134244 h 2323145"/>
              <a:gd name="connsiteX224" fmla="*/ 1632661 w 11269336"/>
              <a:gd name="connsiteY224" fmla="*/ 2173882 h 2323145"/>
              <a:gd name="connsiteX225" fmla="*/ 1579590 w 11269336"/>
              <a:gd name="connsiteY225" fmla="*/ 2173680 h 2323145"/>
              <a:gd name="connsiteX226" fmla="*/ 1535601 w 11269336"/>
              <a:gd name="connsiteY226" fmla="*/ 2194590 h 2323145"/>
              <a:gd name="connsiteX227" fmla="*/ 1515594 w 11269336"/>
              <a:gd name="connsiteY227" fmla="*/ 2189622 h 2323145"/>
              <a:gd name="connsiteX228" fmla="*/ 1512113 w 11269336"/>
              <a:gd name="connsiteY228" fmla="*/ 2188534 h 2323145"/>
              <a:gd name="connsiteX229" fmla="*/ 1498838 w 11269336"/>
              <a:gd name="connsiteY229" fmla="*/ 2189213 h 2323145"/>
              <a:gd name="connsiteX230" fmla="*/ 1494279 w 11269336"/>
              <a:gd name="connsiteY230" fmla="*/ 2183112 h 2323145"/>
              <a:gd name="connsiteX231" fmla="*/ 1473714 w 11269336"/>
              <a:gd name="connsiteY231" fmla="*/ 2179625 h 2323145"/>
              <a:gd name="connsiteX232" fmla="*/ 1449503 w 11269336"/>
              <a:gd name="connsiteY232" fmla="*/ 2182633 h 2323145"/>
              <a:gd name="connsiteX233" fmla="*/ 1266687 w 11269336"/>
              <a:gd name="connsiteY233" fmla="*/ 2212688 h 2323145"/>
              <a:gd name="connsiteX234" fmla="*/ 1239614 w 11269336"/>
              <a:gd name="connsiteY234" fmla="*/ 2209727 h 2323145"/>
              <a:gd name="connsiteX235" fmla="*/ 1202436 w 11269336"/>
              <a:gd name="connsiteY235" fmla="*/ 2209817 h 2323145"/>
              <a:gd name="connsiteX236" fmla="*/ 1136097 w 11269336"/>
              <a:gd name="connsiteY236" fmla="*/ 2205112 h 2323145"/>
              <a:gd name="connsiteX237" fmla="*/ 988232 w 11269336"/>
              <a:gd name="connsiteY237" fmla="*/ 2235635 h 2323145"/>
              <a:gd name="connsiteX238" fmla="*/ 981959 w 11269336"/>
              <a:gd name="connsiteY238" fmla="*/ 2231607 h 2323145"/>
              <a:gd name="connsiteX239" fmla="*/ 938600 w 11269336"/>
              <a:gd name="connsiteY239" fmla="*/ 2238113 h 2323145"/>
              <a:gd name="connsiteX240" fmla="*/ 791788 w 11269336"/>
              <a:gd name="connsiteY240" fmla="*/ 2293224 h 2323145"/>
              <a:gd name="connsiteX241" fmla="*/ 706914 w 11269336"/>
              <a:gd name="connsiteY241" fmla="*/ 2305046 h 2323145"/>
              <a:gd name="connsiteX242" fmla="*/ 675971 w 11269336"/>
              <a:gd name="connsiteY242" fmla="*/ 2304030 h 2323145"/>
              <a:gd name="connsiteX243" fmla="*/ 624180 w 11269336"/>
              <a:gd name="connsiteY243" fmla="*/ 2302650 h 2323145"/>
              <a:gd name="connsiteX244" fmla="*/ 583453 w 11269336"/>
              <a:gd name="connsiteY244" fmla="*/ 2288788 h 2323145"/>
              <a:gd name="connsiteX245" fmla="*/ 540946 w 11269336"/>
              <a:gd name="connsiteY245" fmla="*/ 2292721 h 2323145"/>
              <a:gd name="connsiteX246" fmla="*/ 533680 w 11269336"/>
              <a:gd name="connsiteY246" fmla="*/ 2310233 h 2323145"/>
              <a:gd name="connsiteX247" fmla="*/ 487366 w 11269336"/>
              <a:gd name="connsiteY247" fmla="*/ 2309053 h 2323145"/>
              <a:gd name="connsiteX248" fmla="*/ 416820 w 11269336"/>
              <a:gd name="connsiteY248" fmla="*/ 2305443 h 2323145"/>
              <a:gd name="connsiteX249" fmla="*/ 376805 w 11269336"/>
              <a:gd name="connsiteY249" fmla="*/ 2307647 h 2323145"/>
              <a:gd name="connsiteX250" fmla="*/ 266777 w 11269336"/>
              <a:gd name="connsiteY250" fmla="*/ 2309012 h 2323145"/>
              <a:gd name="connsiteX251" fmla="*/ 156013 w 11269336"/>
              <a:gd name="connsiteY251" fmla="*/ 2306832 h 2323145"/>
              <a:gd name="connsiteX252" fmla="*/ 87258 w 11269336"/>
              <a:gd name="connsiteY252" fmla="*/ 2285511 h 2323145"/>
              <a:gd name="connsiteX253" fmla="*/ 23798 w 11269336"/>
              <a:gd name="connsiteY253" fmla="*/ 2281822 h 2323145"/>
              <a:gd name="connsiteX254" fmla="*/ 0 w 11269336"/>
              <a:gd name="connsiteY254" fmla="*/ 2285369 h 2323145"/>
              <a:gd name="connsiteX255" fmla="*/ 0 w 11269336"/>
              <a:gd name="connsiteY255"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765388 w 11269336"/>
              <a:gd name="connsiteY135" fmla="*/ 2162525 h 2323145"/>
              <a:gd name="connsiteX136" fmla="*/ 4745033 w 11269336"/>
              <a:gd name="connsiteY136" fmla="*/ 2158859 h 2323145"/>
              <a:gd name="connsiteX137" fmla="*/ 4741475 w 11269336"/>
              <a:gd name="connsiteY137" fmla="*/ 2157998 h 2323145"/>
              <a:gd name="connsiteX138" fmla="*/ 4728247 w 11269336"/>
              <a:gd name="connsiteY138" fmla="*/ 2159526 h 2323145"/>
              <a:gd name="connsiteX139" fmla="*/ 4723263 w 11269336"/>
              <a:gd name="connsiteY139" fmla="*/ 2153742 h 2323145"/>
              <a:gd name="connsiteX140" fmla="*/ 4593061 w 11269336"/>
              <a:gd name="connsiteY140" fmla="*/ 2171597 h 2323145"/>
              <a:gd name="connsiteX141" fmla="*/ 4533444 w 11269336"/>
              <a:gd name="connsiteY141" fmla="*/ 2181200 h 2323145"/>
              <a:gd name="connsiteX142" fmla="*/ 4492832 w 11269336"/>
              <a:gd name="connsiteY142" fmla="*/ 2188033 h 2323145"/>
              <a:gd name="connsiteX143" fmla="*/ 4467257 w 11269336"/>
              <a:gd name="connsiteY143" fmla="*/ 2196121 h 2323145"/>
              <a:gd name="connsiteX144" fmla="*/ 4405765 w 11269336"/>
              <a:gd name="connsiteY144" fmla="*/ 2199902 h 2323145"/>
              <a:gd name="connsiteX145" fmla="*/ 4401354 w 11269336"/>
              <a:gd name="connsiteY145" fmla="*/ 2194745 h 2323145"/>
              <a:gd name="connsiteX146" fmla="*/ 4366646 w 11269336"/>
              <a:gd name="connsiteY146" fmla="*/ 2198564 h 2323145"/>
              <a:gd name="connsiteX147" fmla="*/ 4354009 w 11269336"/>
              <a:gd name="connsiteY147" fmla="*/ 2204984 h 2323145"/>
              <a:gd name="connsiteX148" fmla="*/ 4348284 w 11269336"/>
              <a:gd name="connsiteY148" fmla="*/ 2205270 h 2323145"/>
              <a:gd name="connsiteX149" fmla="*/ 4333906 w 11269336"/>
              <a:gd name="connsiteY149" fmla="*/ 2205251 h 2323145"/>
              <a:gd name="connsiteX150" fmla="*/ 4308819 w 11269336"/>
              <a:gd name="connsiteY150" fmla="*/ 2203822 h 2323145"/>
              <a:gd name="connsiteX151" fmla="*/ 4301210 w 11269336"/>
              <a:gd name="connsiteY151" fmla="*/ 2204456 h 2323145"/>
              <a:gd name="connsiteX152" fmla="*/ 4283095 w 11269336"/>
              <a:gd name="connsiteY152" fmla="*/ 2198177 h 2323145"/>
              <a:gd name="connsiteX153" fmla="*/ 4250119 w 11269336"/>
              <a:gd name="connsiteY153" fmla="*/ 2196342 h 2323145"/>
              <a:gd name="connsiteX154" fmla="*/ 4189203 w 11269336"/>
              <a:gd name="connsiteY154" fmla="*/ 2178994 h 2323145"/>
              <a:gd name="connsiteX155" fmla="*/ 4154035 w 11269336"/>
              <a:gd name="connsiteY155" fmla="*/ 2171950 h 2323145"/>
              <a:gd name="connsiteX156" fmla="*/ 4129569 w 11269336"/>
              <a:gd name="connsiteY156" fmla="*/ 2163850 h 2323145"/>
              <a:gd name="connsiteX157" fmla="*/ 4061250 w 11269336"/>
              <a:gd name="connsiteY157" fmla="*/ 2159236 h 2323145"/>
              <a:gd name="connsiteX158" fmla="*/ 3945480 w 11269336"/>
              <a:gd name="connsiteY158" fmla="*/ 2158279 h 2323145"/>
              <a:gd name="connsiteX159" fmla="*/ 3921468 w 11269336"/>
              <a:gd name="connsiteY159" fmla="*/ 2156588 h 2323145"/>
              <a:gd name="connsiteX160" fmla="*/ 3903348 w 11269336"/>
              <a:gd name="connsiteY160" fmla="*/ 2149220 h 2323145"/>
              <a:gd name="connsiteX161" fmla="*/ 3901342 w 11269336"/>
              <a:gd name="connsiteY161" fmla="*/ 2142355 h 2323145"/>
              <a:gd name="connsiteX162" fmla="*/ 3888539 w 11269336"/>
              <a:gd name="connsiteY162" fmla="*/ 2140476 h 2323145"/>
              <a:gd name="connsiteX163" fmla="*/ 3885662 w 11269336"/>
              <a:gd name="connsiteY163" fmla="*/ 2138740 h 2323145"/>
              <a:gd name="connsiteX164" fmla="*/ 3868627 w 11269336"/>
              <a:gd name="connsiteY164" fmla="*/ 2130023 h 2323145"/>
              <a:gd name="connsiteX165" fmla="*/ 3819177 w 11269336"/>
              <a:gd name="connsiteY165" fmla="*/ 2142111 h 2323145"/>
              <a:gd name="connsiteX166" fmla="*/ 3769100 w 11269336"/>
              <a:gd name="connsiteY166" fmla="*/ 2131731 h 2323145"/>
              <a:gd name="connsiteX167" fmla="*/ 3562752 w 11269336"/>
              <a:gd name="connsiteY167" fmla="*/ 2131785 h 2323145"/>
              <a:gd name="connsiteX168" fmla="*/ 3541402 w 11269336"/>
              <a:gd name="connsiteY168" fmla="*/ 2106821 h 2323145"/>
              <a:gd name="connsiteX169" fmla="*/ 3365341 w 11269336"/>
              <a:gd name="connsiteY169" fmla="*/ 2077638 h 2323145"/>
              <a:gd name="connsiteX170" fmla="*/ 3170922 w 11269336"/>
              <a:gd name="connsiteY170" fmla="*/ 2115957 h 2323145"/>
              <a:gd name="connsiteX171" fmla="*/ 3156256 w 11269336"/>
              <a:gd name="connsiteY171" fmla="*/ 2124773 h 2323145"/>
              <a:gd name="connsiteX172" fmla="*/ 3140298 w 11269336"/>
              <a:gd name="connsiteY172" fmla="*/ 2129182 h 2323145"/>
              <a:gd name="connsiteX173" fmla="*/ 3138514 w 11269336"/>
              <a:gd name="connsiteY173" fmla="*/ 2128069 h 2323145"/>
              <a:gd name="connsiteX174" fmla="*/ 3120467 w 11269336"/>
              <a:gd name="connsiteY174" fmla="*/ 2128281 h 2323145"/>
              <a:gd name="connsiteX175" fmla="*/ 3116175 w 11269336"/>
              <a:gd name="connsiteY175" fmla="*/ 2131633 h 2323145"/>
              <a:gd name="connsiteX176" fmla="*/ 3103685 w 11269336"/>
              <a:gd name="connsiteY176" fmla="*/ 2132814 h 2323145"/>
              <a:gd name="connsiteX177" fmla="*/ 3078794 w 11269336"/>
              <a:gd name="connsiteY177" fmla="*/ 2137935 h 2323145"/>
              <a:gd name="connsiteX178" fmla="*/ 3074407 w 11269336"/>
              <a:gd name="connsiteY178" fmla="*/ 2136274 h 2323145"/>
              <a:gd name="connsiteX179" fmla="*/ 3037285 w 11269336"/>
              <a:gd name="connsiteY179" fmla="*/ 2139919 h 2323145"/>
              <a:gd name="connsiteX180" fmla="*/ 3036901 w 11269336"/>
              <a:gd name="connsiteY180" fmla="*/ 2138726 h 2323145"/>
              <a:gd name="connsiteX181" fmla="*/ 3026996 w 11269336"/>
              <a:gd name="connsiteY181" fmla="*/ 2134322 h 2323145"/>
              <a:gd name="connsiteX182" fmla="*/ 3007772 w 11269336"/>
              <a:gd name="connsiteY182" fmla="*/ 2128742 h 2323145"/>
              <a:gd name="connsiteX183" fmla="*/ 2965030 w 11269336"/>
              <a:gd name="connsiteY183" fmla="*/ 2100494 h 2323145"/>
              <a:gd name="connsiteX184" fmla="*/ 2926342 w 11269336"/>
              <a:gd name="connsiteY184" fmla="*/ 2104155 h 2323145"/>
              <a:gd name="connsiteX185" fmla="*/ 2918608 w 11269336"/>
              <a:gd name="connsiteY185" fmla="*/ 2104215 h 2323145"/>
              <a:gd name="connsiteX186" fmla="*/ 2918475 w 11269336"/>
              <a:gd name="connsiteY186" fmla="*/ 2103937 h 2323145"/>
              <a:gd name="connsiteX187" fmla="*/ 2910360 w 11269336"/>
              <a:gd name="connsiteY187" fmla="*/ 2103444 h 2323145"/>
              <a:gd name="connsiteX188" fmla="*/ 2904507 w 11269336"/>
              <a:gd name="connsiteY188" fmla="*/ 2104326 h 2323145"/>
              <a:gd name="connsiteX189" fmla="*/ 2889503 w 11269336"/>
              <a:gd name="connsiteY189" fmla="*/ 2104443 h 2323145"/>
              <a:gd name="connsiteX190" fmla="*/ 2884480 w 11269336"/>
              <a:gd name="connsiteY190" fmla="*/ 2102626 h 2323145"/>
              <a:gd name="connsiteX191" fmla="*/ 2882689 w 11269336"/>
              <a:gd name="connsiteY191" fmla="*/ 2099228 h 2323145"/>
              <a:gd name="connsiteX192" fmla="*/ 2881291 w 11269336"/>
              <a:gd name="connsiteY192" fmla="*/ 2099618 h 2323145"/>
              <a:gd name="connsiteX193" fmla="*/ 2853979 w 11269336"/>
              <a:gd name="connsiteY193" fmla="*/ 2090388 h 2323145"/>
              <a:gd name="connsiteX194" fmla="*/ 2791790 w 11269336"/>
              <a:gd name="connsiteY194" fmla="*/ 2080332 h 2323145"/>
              <a:gd name="connsiteX195" fmla="*/ 2755844 w 11269336"/>
              <a:gd name="connsiteY195" fmla="*/ 2078874 h 2323145"/>
              <a:gd name="connsiteX196" fmla="*/ 2657742 w 11269336"/>
              <a:gd name="connsiteY196" fmla="*/ 2070179 h 2323145"/>
              <a:gd name="connsiteX197" fmla="*/ 2559549 w 11269336"/>
              <a:gd name="connsiteY197" fmla="*/ 2057873 h 2323145"/>
              <a:gd name="connsiteX198" fmla="*/ 2512054 w 11269336"/>
              <a:gd name="connsiteY198" fmla="*/ 2031671 h 2323145"/>
              <a:gd name="connsiteX199" fmla="*/ 2506437 w 11269336"/>
              <a:gd name="connsiteY199" fmla="*/ 2030918 h 2323145"/>
              <a:gd name="connsiteX200" fmla="*/ 2491752 w 11269336"/>
              <a:gd name="connsiteY200" fmla="*/ 2033906 h 2323145"/>
              <a:gd name="connsiteX201" fmla="*/ 2486338 w 11269336"/>
              <a:gd name="connsiteY201" fmla="*/ 2035862 h 2323145"/>
              <a:gd name="connsiteX202" fmla="*/ 2478186 w 11269336"/>
              <a:gd name="connsiteY202" fmla="*/ 2036953 h 2323145"/>
              <a:gd name="connsiteX203" fmla="*/ 2477950 w 11269336"/>
              <a:gd name="connsiteY203" fmla="*/ 2036715 h 2323145"/>
              <a:gd name="connsiteX204" fmla="*/ 2470381 w 11269336"/>
              <a:gd name="connsiteY204" fmla="*/ 2038256 h 2323145"/>
              <a:gd name="connsiteX205" fmla="*/ 2433781 w 11269336"/>
              <a:gd name="connsiteY205" fmla="*/ 2049140 h 2323145"/>
              <a:gd name="connsiteX206" fmla="*/ 2381172 w 11269336"/>
              <a:gd name="connsiteY206" fmla="*/ 2030645 h 2323145"/>
              <a:gd name="connsiteX207" fmla="*/ 2360198 w 11269336"/>
              <a:gd name="connsiteY207" fmla="*/ 2029059 h 2323145"/>
              <a:gd name="connsiteX208" fmla="*/ 2348815 w 11269336"/>
              <a:gd name="connsiteY208" fmla="*/ 2026798 h 2323145"/>
              <a:gd name="connsiteX209" fmla="*/ 2347988 w 11269336"/>
              <a:gd name="connsiteY209" fmla="*/ 2025745 h 2323145"/>
              <a:gd name="connsiteX210" fmla="*/ 2312920 w 11269336"/>
              <a:gd name="connsiteY210" fmla="*/ 2036311 h 2323145"/>
              <a:gd name="connsiteX211" fmla="*/ 2307986 w 11269336"/>
              <a:gd name="connsiteY211" fmla="*/ 2035583 h 2323145"/>
              <a:gd name="connsiteX212" fmla="*/ 2285481 w 11269336"/>
              <a:gd name="connsiteY212" fmla="*/ 2045197 h 2323145"/>
              <a:gd name="connsiteX213" fmla="*/ 2273666 w 11269336"/>
              <a:gd name="connsiteY213" fmla="*/ 2048710 h 2323145"/>
              <a:gd name="connsiteX214" fmla="*/ 2270719 w 11269336"/>
              <a:gd name="connsiteY214" fmla="*/ 2052702 h 2323145"/>
              <a:gd name="connsiteX215" fmla="*/ 2253080 w 11269336"/>
              <a:gd name="connsiteY215" fmla="*/ 2056363 h 2323145"/>
              <a:gd name="connsiteX216" fmla="*/ 2250906 w 11269336"/>
              <a:gd name="connsiteY216" fmla="*/ 2055654 h 2323145"/>
              <a:gd name="connsiteX217" fmla="*/ 2236905 w 11269336"/>
              <a:gd name="connsiteY217" fmla="*/ 2062882 h 2323145"/>
              <a:gd name="connsiteX218" fmla="*/ 2225830 w 11269336"/>
              <a:gd name="connsiteY218" fmla="*/ 2074027 h 2323145"/>
              <a:gd name="connsiteX219" fmla="*/ 2073776 w 11269336"/>
              <a:gd name="connsiteY219" fmla="*/ 2089244 h 2323145"/>
              <a:gd name="connsiteX220" fmla="*/ 1948256 w 11269336"/>
              <a:gd name="connsiteY220" fmla="*/ 2146616 h 2323145"/>
              <a:gd name="connsiteX221" fmla="*/ 1865582 w 11269336"/>
              <a:gd name="connsiteY221" fmla="*/ 2153738 h 2323145"/>
              <a:gd name="connsiteX222" fmla="*/ 1835210 w 11269336"/>
              <a:gd name="connsiteY222" fmla="*/ 2134244 h 2323145"/>
              <a:gd name="connsiteX223" fmla="*/ 1632661 w 11269336"/>
              <a:gd name="connsiteY223" fmla="*/ 2173882 h 2323145"/>
              <a:gd name="connsiteX224" fmla="*/ 1579590 w 11269336"/>
              <a:gd name="connsiteY224" fmla="*/ 2173680 h 2323145"/>
              <a:gd name="connsiteX225" fmla="*/ 1535601 w 11269336"/>
              <a:gd name="connsiteY225" fmla="*/ 2194590 h 2323145"/>
              <a:gd name="connsiteX226" fmla="*/ 1515594 w 11269336"/>
              <a:gd name="connsiteY226" fmla="*/ 2189622 h 2323145"/>
              <a:gd name="connsiteX227" fmla="*/ 1512113 w 11269336"/>
              <a:gd name="connsiteY227" fmla="*/ 2188534 h 2323145"/>
              <a:gd name="connsiteX228" fmla="*/ 1498838 w 11269336"/>
              <a:gd name="connsiteY228" fmla="*/ 2189213 h 2323145"/>
              <a:gd name="connsiteX229" fmla="*/ 1494279 w 11269336"/>
              <a:gd name="connsiteY229" fmla="*/ 2183112 h 2323145"/>
              <a:gd name="connsiteX230" fmla="*/ 1473714 w 11269336"/>
              <a:gd name="connsiteY230" fmla="*/ 2179625 h 2323145"/>
              <a:gd name="connsiteX231" fmla="*/ 1449503 w 11269336"/>
              <a:gd name="connsiteY231" fmla="*/ 2182633 h 2323145"/>
              <a:gd name="connsiteX232" fmla="*/ 1266687 w 11269336"/>
              <a:gd name="connsiteY232" fmla="*/ 2212688 h 2323145"/>
              <a:gd name="connsiteX233" fmla="*/ 1239614 w 11269336"/>
              <a:gd name="connsiteY233" fmla="*/ 2209727 h 2323145"/>
              <a:gd name="connsiteX234" fmla="*/ 1202436 w 11269336"/>
              <a:gd name="connsiteY234" fmla="*/ 2209817 h 2323145"/>
              <a:gd name="connsiteX235" fmla="*/ 1136097 w 11269336"/>
              <a:gd name="connsiteY235" fmla="*/ 2205112 h 2323145"/>
              <a:gd name="connsiteX236" fmla="*/ 988232 w 11269336"/>
              <a:gd name="connsiteY236" fmla="*/ 2235635 h 2323145"/>
              <a:gd name="connsiteX237" fmla="*/ 981959 w 11269336"/>
              <a:gd name="connsiteY237" fmla="*/ 2231607 h 2323145"/>
              <a:gd name="connsiteX238" fmla="*/ 938600 w 11269336"/>
              <a:gd name="connsiteY238" fmla="*/ 2238113 h 2323145"/>
              <a:gd name="connsiteX239" fmla="*/ 791788 w 11269336"/>
              <a:gd name="connsiteY239" fmla="*/ 2293224 h 2323145"/>
              <a:gd name="connsiteX240" fmla="*/ 706914 w 11269336"/>
              <a:gd name="connsiteY240" fmla="*/ 2305046 h 2323145"/>
              <a:gd name="connsiteX241" fmla="*/ 675971 w 11269336"/>
              <a:gd name="connsiteY241" fmla="*/ 2304030 h 2323145"/>
              <a:gd name="connsiteX242" fmla="*/ 624180 w 11269336"/>
              <a:gd name="connsiteY242" fmla="*/ 2302650 h 2323145"/>
              <a:gd name="connsiteX243" fmla="*/ 583453 w 11269336"/>
              <a:gd name="connsiteY243" fmla="*/ 2288788 h 2323145"/>
              <a:gd name="connsiteX244" fmla="*/ 540946 w 11269336"/>
              <a:gd name="connsiteY244" fmla="*/ 2292721 h 2323145"/>
              <a:gd name="connsiteX245" fmla="*/ 533680 w 11269336"/>
              <a:gd name="connsiteY245" fmla="*/ 2310233 h 2323145"/>
              <a:gd name="connsiteX246" fmla="*/ 487366 w 11269336"/>
              <a:gd name="connsiteY246" fmla="*/ 2309053 h 2323145"/>
              <a:gd name="connsiteX247" fmla="*/ 416820 w 11269336"/>
              <a:gd name="connsiteY247" fmla="*/ 2305443 h 2323145"/>
              <a:gd name="connsiteX248" fmla="*/ 376805 w 11269336"/>
              <a:gd name="connsiteY248" fmla="*/ 2307647 h 2323145"/>
              <a:gd name="connsiteX249" fmla="*/ 266777 w 11269336"/>
              <a:gd name="connsiteY249" fmla="*/ 2309012 h 2323145"/>
              <a:gd name="connsiteX250" fmla="*/ 156013 w 11269336"/>
              <a:gd name="connsiteY250" fmla="*/ 2306832 h 2323145"/>
              <a:gd name="connsiteX251" fmla="*/ 87258 w 11269336"/>
              <a:gd name="connsiteY251" fmla="*/ 2285511 h 2323145"/>
              <a:gd name="connsiteX252" fmla="*/ 23798 w 11269336"/>
              <a:gd name="connsiteY252" fmla="*/ 2281822 h 2323145"/>
              <a:gd name="connsiteX253" fmla="*/ 0 w 11269336"/>
              <a:gd name="connsiteY253" fmla="*/ 2285369 h 2323145"/>
              <a:gd name="connsiteX254" fmla="*/ 0 w 11269336"/>
              <a:gd name="connsiteY254"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765388 w 11269336"/>
              <a:gd name="connsiteY135" fmla="*/ 2162525 h 2323145"/>
              <a:gd name="connsiteX136" fmla="*/ 4745033 w 11269336"/>
              <a:gd name="connsiteY136" fmla="*/ 2158859 h 2323145"/>
              <a:gd name="connsiteX137" fmla="*/ 4741475 w 11269336"/>
              <a:gd name="connsiteY137" fmla="*/ 2157998 h 2323145"/>
              <a:gd name="connsiteX138" fmla="*/ 4728247 w 11269336"/>
              <a:gd name="connsiteY138" fmla="*/ 2159526 h 2323145"/>
              <a:gd name="connsiteX139" fmla="*/ 4723263 w 11269336"/>
              <a:gd name="connsiteY139" fmla="*/ 2153742 h 2323145"/>
              <a:gd name="connsiteX140" fmla="*/ 4593061 w 11269336"/>
              <a:gd name="connsiteY140" fmla="*/ 2171597 h 2323145"/>
              <a:gd name="connsiteX141" fmla="*/ 4533444 w 11269336"/>
              <a:gd name="connsiteY141" fmla="*/ 2181200 h 2323145"/>
              <a:gd name="connsiteX142" fmla="*/ 4467257 w 11269336"/>
              <a:gd name="connsiteY142" fmla="*/ 2196121 h 2323145"/>
              <a:gd name="connsiteX143" fmla="*/ 4405765 w 11269336"/>
              <a:gd name="connsiteY143" fmla="*/ 2199902 h 2323145"/>
              <a:gd name="connsiteX144" fmla="*/ 4401354 w 11269336"/>
              <a:gd name="connsiteY144" fmla="*/ 2194745 h 2323145"/>
              <a:gd name="connsiteX145" fmla="*/ 4366646 w 11269336"/>
              <a:gd name="connsiteY145" fmla="*/ 2198564 h 2323145"/>
              <a:gd name="connsiteX146" fmla="*/ 4354009 w 11269336"/>
              <a:gd name="connsiteY146" fmla="*/ 2204984 h 2323145"/>
              <a:gd name="connsiteX147" fmla="*/ 4348284 w 11269336"/>
              <a:gd name="connsiteY147" fmla="*/ 2205270 h 2323145"/>
              <a:gd name="connsiteX148" fmla="*/ 4333906 w 11269336"/>
              <a:gd name="connsiteY148" fmla="*/ 2205251 h 2323145"/>
              <a:gd name="connsiteX149" fmla="*/ 4308819 w 11269336"/>
              <a:gd name="connsiteY149" fmla="*/ 2203822 h 2323145"/>
              <a:gd name="connsiteX150" fmla="*/ 4301210 w 11269336"/>
              <a:gd name="connsiteY150" fmla="*/ 2204456 h 2323145"/>
              <a:gd name="connsiteX151" fmla="*/ 4283095 w 11269336"/>
              <a:gd name="connsiteY151" fmla="*/ 2198177 h 2323145"/>
              <a:gd name="connsiteX152" fmla="*/ 4250119 w 11269336"/>
              <a:gd name="connsiteY152" fmla="*/ 2196342 h 2323145"/>
              <a:gd name="connsiteX153" fmla="*/ 4189203 w 11269336"/>
              <a:gd name="connsiteY153" fmla="*/ 2178994 h 2323145"/>
              <a:gd name="connsiteX154" fmla="*/ 4154035 w 11269336"/>
              <a:gd name="connsiteY154" fmla="*/ 2171950 h 2323145"/>
              <a:gd name="connsiteX155" fmla="*/ 4129569 w 11269336"/>
              <a:gd name="connsiteY155" fmla="*/ 2163850 h 2323145"/>
              <a:gd name="connsiteX156" fmla="*/ 4061250 w 11269336"/>
              <a:gd name="connsiteY156" fmla="*/ 2159236 h 2323145"/>
              <a:gd name="connsiteX157" fmla="*/ 3945480 w 11269336"/>
              <a:gd name="connsiteY157" fmla="*/ 2158279 h 2323145"/>
              <a:gd name="connsiteX158" fmla="*/ 3921468 w 11269336"/>
              <a:gd name="connsiteY158" fmla="*/ 2156588 h 2323145"/>
              <a:gd name="connsiteX159" fmla="*/ 3903348 w 11269336"/>
              <a:gd name="connsiteY159" fmla="*/ 2149220 h 2323145"/>
              <a:gd name="connsiteX160" fmla="*/ 3901342 w 11269336"/>
              <a:gd name="connsiteY160" fmla="*/ 2142355 h 2323145"/>
              <a:gd name="connsiteX161" fmla="*/ 3888539 w 11269336"/>
              <a:gd name="connsiteY161" fmla="*/ 2140476 h 2323145"/>
              <a:gd name="connsiteX162" fmla="*/ 3885662 w 11269336"/>
              <a:gd name="connsiteY162" fmla="*/ 2138740 h 2323145"/>
              <a:gd name="connsiteX163" fmla="*/ 3868627 w 11269336"/>
              <a:gd name="connsiteY163" fmla="*/ 2130023 h 2323145"/>
              <a:gd name="connsiteX164" fmla="*/ 3819177 w 11269336"/>
              <a:gd name="connsiteY164" fmla="*/ 2142111 h 2323145"/>
              <a:gd name="connsiteX165" fmla="*/ 3769100 w 11269336"/>
              <a:gd name="connsiteY165" fmla="*/ 2131731 h 2323145"/>
              <a:gd name="connsiteX166" fmla="*/ 3562752 w 11269336"/>
              <a:gd name="connsiteY166" fmla="*/ 2131785 h 2323145"/>
              <a:gd name="connsiteX167" fmla="*/ 3541402 w 11269336"/>
              <a:gd name="connsiteY167" fmla="*/ 2106821 h 2323145"/>
              <a:gd name="connsiteX168" fmla="*/ 3365341 w 11269336"/>
              <a:gd name="connsiteY168" fmla="*/ 2077638 h 2323145"/>
              <a:gd name="connsiteX169" fmla="*/ 3170922 w 11269336"/>
              <a:gd name="connsiteY169" fmla="*/ 2115957 h 2323145"/>
              <a:gd name="connsiteX170" fmla="*/ 3156256 w 11269336"/>
              <a:gd name="connsiteY170" fmla="*/ 2124773 h 2323145"/>
              <a:gd name="connsiteX171" fmla="*/ 3140298 w 11269336"/>
              <a:gd name="connsiteY171" fmla="*/ 2129182 h 2323145"/>
              <a:gd name="connsiteX172" fmla="*/ 3138514 w 11269336"/>
              <a:gd name="connsiteY172" fmla="*/ 2128069 h 2323145"/>
              <a:gd name="connsiteX173" fmla="*/ 3120467 w 11269336"/>
              <a:gd name="connsiteY173" fmla="*/ 2128281 h 2323145"/>
              <a:gd name="connsiteX174" fmla="*/ 3116175 w 11269336"/>
              <a:gd name="connsiteY174" fmla="*/ 2131633 h 2323145"/>
              <a:gd name="connsiteX175" fmla="*/ 3103685 w 11269336"/>
              <a:gd name="connsiteY175" fmla="*/ 2132814 h 2323145"/>
              <a:gd name="connsiteX176" fmla="*/ 3078794 w 11269336"/>
              <a:gd name="connsiteY176" fmla="*/ 2137935 h 2323145"/>
              <a:gd name="connsiteX177" fmla="*/ 3074407 w 11269336"/>
              <a:gd name="connsiteY177" fmla="*/ 2136274 h 2323145"/>
              <a:gd name="connsiteX178" fmla="*/ 3037285 w 11269336"/>
              <a:gd name="connsiteY178" fmla="*/ 2139919 h 2323145"/>
              <a:gd name="connsiteX179" fmla="*/ 3036901 w 11269336"/>
              <a:gd name="connsiteY179" fmla="*/ 2138726 h 2323145"/>
              <a:gd name="connsiteX180" fmla="*/ 3026996 w 11269336"/>
              <a:gd name="connsiteY180" fmla="*/ 2134322 h 2323145"/>
              <a:gd name="connsiteX181" fmla="*/ 3007772 w 11269336"/>
              <a:gd name="connsiteY181" fmla="*/ 2128742 h 2323145"/>
              <a:gd name="connsiteX182" fmla="*/ 2965030 w 11269336"/>
              <a:gd name="connsiteY182" fmla="*/ 2100494 h 2323145"/>
              <a:gd name="connsiteX183" fmla="*/ 2926342 w 11269336"/>
              <a:gd name="connsiteY183" fmla="*/ 2104155 h 2323145"/>
              <a:gd name="connsiteX184" fmla="*/ 2918608 w 11269336"/>
              <a:gd name="connsiteY184" fmla="*/ 2104215 h 2323145"/>
              <a:gd name="connsiteX185" fmla="*/ 2918475 w 11269336"/>
              <a:gd name="connsiteY185" fmla="*/ 2103937 h 2323145"/>
              <a:gd name="connsiteX186" fmla="*/ 2910360 w 11269336"/>
              <a:gd name="connsiteY186" fmla="*/ 2103444 h 2323145"/>
              <a:gd name="connsiteX187" fmla="*/ 2904507 w 11269336"/>
              <a:gd name="connsiteY187" fmla="*/ 2104326 h 2323145"/>
              <a:gd name="connsiteX188" fmla="*/ 2889503 w 11269336"/>
              <a:gd name="connsiteY188" fmla="*/ 2104443 h 2323145"/>
              <a:gd name="connsiteX189" fmla="*/ 2884480 w 11269336"/>
              <a:gd name="connsiteY189" fmla="*/ 2102626 h 2323145"/>
              <a:gd name="connsiteX190" fmla="*/ 2882689 w 11269336"/>
              <a:gd name="connsiteY190" fmla="*/ 2099228 h 2323145"/>
              <a:gd name="connsiteX191" fmla="*/ 2881291 w 11269336"/>
              <a:gd name="connsiteY191" fmla="*/ 2099618 h 2323145"/>
              <a:gd name="connsiteX192" fmla="*/ 2853979 w 11269336"/>
              <a:gd name="connsiteY192" fmla="*/ 2090388 h 2323145"/>
              <a:gd name="connsiteX193" fmla="*/ 2791790 w 11269336"/>
              <a:gd name="connsiteY193" fmla="*/ 2080332 h 2323145"/>
              <a:gd name="connsiteX194" fmla="*/ 2755844 w 11269336"/>
              <a:gd name="connsiteY194" fmla="*/ 2078874 h 2323145"/>
              <a:gd name="connsiteX195" fmla="*/ 2657742 w 11269336"/>
              <a:gd name="connsiteY195" fmla="*/ 2070179 h 2323145"/>
              <a:gd name="connsiteX196" fmla="*/ 2559549 w 11269336"/>
              <a:gd name="connsiteY196" fmla="*/ 2057873 h 2323145"/>
              <a:gd name="connsiteX197" fmla="*/ 2512054 w 11269336"/>
              <a:gd name="connsiteY197" fmla="*/ 2031671 h 2323145"/>
              <a:gd name="connsiteX198" fmla="*/ 2506437 w 11269336"/>
              <a:gd name="connsiteY198" fmla="*/ 2030918 h 2323145"/>
              <a:gd name="connsiteX199" fmla="*/ 2491752 w 11269336"/>
              <a:gd name="connsiteY199" fmla="*/ 2033906 h 2323145"/>
              <a:gd name="connsiteX200" fmla="*/ 2486338 w 11269336"/>
              <a:gd name="connsiteY200" fmla="*/ 2035862 h 2323145"/>
              <a:gd name="connsiteX201" fmla="*/ 2478186 w 11269336"/>
              <a:gd name="connsiteY201" fmla="*/ 2036953 h 2323145"/>
              <a:gd name="connsiteX202" fmla="*/ 2477950 w 11269336"/>
              <a:gd name="connsiteY202" fmla="*/ 2036715 h 2323145"/>
              <a:gd name="connsiteX203" fmla="*/ 2470381 w 11269336"/>
              <a:gd name="connsiteY203" fmla="*/ 2038256 h 2323145"/>
              <a:gd name="connsiteX204" fmla="*/ 2433781 w 11269336"/>
              <a:gd name="connsiteY204" fmla="*/ 2049140 h 2323145"/>
              <a:gd name="connsiteX205" fmla="*/ 2381172 w 11269336"/>
              <a:gd name="connsiteY205" fmla="*/ 2030645 h 2323145"/>
              <a:gd name="connsiteX206" fmla="*/ 2360198 w 11269336"/>
              <a:gd name="connsiteY206" fmla="*/ 2029059 h 2323145"/>
              <a:gd name="connsiteX207" fmla="*/ 2348815 w 11269336"/>
              <a:gd name="connsiteY207" fmla="*/ 2026798 h 2323145"/>
              <a:gd name="connsiteX208" fmla="*/ 2347988 w 11269336"/>
              <a:gd name="connsiteY208" fmla="*/ 2025745 h 2323145"/>
              <a:gd name="connsiteX209" fmla="*/ 2312920 w 11269336"/>
              <a:gd name="connsiteY209" fmla="*/ 2036311 h 2323145"/>
              <a:gd name="connsiteX210" fmla="*/ 2307986 w 11269336"/>
              <a:gd name="connsiteY210" fmla="*/ 2035583 h 2323145"/>
              <a:gd name="connsiteX211" fmla="*/ 2285481 w 11269336"/>
              <a:gd name="connsiteY211" fmla="*/ 2045197 h 2323145"/>
              <a:gd name="connsiteX212" fmla="*/ 2273666 w 11269336"/>
              <a:gd name="connsiteY212" fmla="*/ 2048710 h 2323145"/>
              <a:gd name="connsiteX213" fmla="*/ 2270719 w 11269336"/>
              <a:gd name="connsiteY213" fmla="*/ 2052702 h 2323145"/>
              <a:gd name="connsiteX214" fmla="*/ 2253080 w 11269336"/>
              <a:gd name="connsiteY214" fmla="*/ 2056363 h 2323145"/>
              <a:gd name="connsiteX215" fmla="*/ 2250906 w 11269336"/>
              <a:gd name="connsiteY215" fmla="*/ 2055654 h 2323145"/>
              <a:gd name="connsiteX216" fmla="*/ 2236905 w 11269336"/>
              <a:gd name="connsiteY216" fmla="*/ 2062882 h 2323145"/>
              <a:gd name="connsiteX217" fmla="*/ 2225830 w 11269336"/>
              <a:gd name="connsiteY217" fmla="*/ 2074027 h 2323145"/>
              <a:gd name="connsiteX218" fmla="*/ 2073776 w 11269336"/>
              <a:gd name="connsiteY218" fmla="*/ 2089244 h 2323145"/>
              <a:gd name="connsiteX219" fmla="*/ 1948256 w 11269336"/>
              <a:gd name="connsiteY219" fmla="*/ 2146616 h 2323145"/>
              <a:gd name="connsiteX220" fmla="*/ 1865582 w 11269336"/>
              <a:gd name="connsiteY220" fmla="*/ 2153738 h 2323145"/>
              <a:gd name="connsiteX221" fmla="*/ 1835210 w 11269336"/>
              <a:gd name="connsiteY221" fmla="*/ 2134244 h 2323145"/>
              <a:gd name="connsiteX222" fmla="*/ 1632661 w 11269336"/>
              <a:gd name="connsiteY222" fmla="*/ 2173882 h 2323145"/>
              <a:gd name="connsiteX223" fmla="*/ 1579590 w 11269336"/>
              <a:gd name="connsiteY223" fmla="*/ 2173680 h 2323145"/>
              <a:gd name="connsiteX224" fmla="*/ 1535601 w 11269336"/>
              <a:gd name="connsiteY224" fmla="*/ 2194590 h 2323145"/>
              <a:gd name="connsiteX225" fmla="*/ 1515594 w 11269336"/>
              <a:gd name="connsiteY225" fmla="*/ 2189622 h 2323145"/>
              <a:gd name="connsiteX226" fmla="*/ 1512113 w 11269336"/>
              <a:gd name="connsiteY226" fmla="*/ 2188534 h 2323145"/>
              <a:gd name="connsiteX227" fmla="*/ 1498838 w 11269336"/>
              <a:gd name="connsiteY227" fmla="*/ 2189213 h 2323145"/>
              <a:gd name="connsiteX228" fmla="*/ 1494279 w 11269336"/>
              <a:gd name="connsiteY228" fmla="*/ 2183112 h 2323145"/>
              <a:gd name="connsiteX229" fmla="*/ 1473714 w 11269336"/>
              <a:gd name="connsiteY229" fmla="*/ 2179625 h 2323145"/>
              <a:gd name="connsiteX230" fmla="*/ 1449503 w 11269336"/>
              <a:gd name="connsiteY230" fmla="*/ 2182633 h 2323145"/>
              <a:gd name="connsiteX231" fmla="*/ 1266687 w 11269336"/>
              <a:gd name="connsiteY231" fmla="*/ 2212688 h 2323145"/>
              <a:gd name="connsiteX232" fmla="*/ 1239614 w 11269336"/>
              <a:gd name="connsiteY232" fmla="*/ 2209727 h 2323145"/>
              <a:gd name="connsiteX233" fmla="*/ 1202436 w 11269336"/>
              <a:gd name="connsiteY233" fmla="*/ 2209817 h 2323145"/>
              <a:gd name="connsiteX234" fmla="*/ 1136097 w 11269336"/>
              <a:gd name="connsiteY234" fmla="*/ 2205112 h 2323145"/>
              <a:gd name="connsiteX235" fmla="*/ 988232 w 11269336"/>
              <a:gd name="connsiteY235" fmla="*/ 2235635 h 2323145"/>
              <a:gd name="connsiteX236" fmla="*/ 981959 w 11269336"/>
              <a:gd name="connsiteY236" fmla="*/ 2231607 h 2323145"/>
              <a:gd name="connsiteX237" fmla="*/ 938600 w 11269336"/>
              <a:gd name="connsiteY237" fmla="*/ 2238113 h 2323145"/>
              <a:gd name="connsiteX238" fmla="*/ 791788 w 11269336"/>
              <a:gd name="connsiteY238" fmla="*/ 2293224 h 2323145"/>
              <a:gd name="connsiteX239" fmla="*/ 706914 w 11269336"/>
              <a:gd name="connsiteY239" fmla="*/ 2305046 h 2323145"/>
              <a:gd name="connsiteX240" fmla="*/ 675971 w 11269336"/>
              <a:gd name="connsiteY240" fmla="*/ 2304030 h 2323145"/>
              <a:gd name="connsiteX241" fmla="*/ 624180 w 11269336"/>
              <a:gd name="connsiteY241" fmla="*/ 2302650 h 2323145"/>
              <a:gd name="connsiteX242" fmla="*/ 583453 w 11269336"/>
              <a:gd name="connsiteY242" fmla="*/ 2288788 h 2323145"/>
              <a:gd name="connsiteX243" fmla="*/ 540946 w 11269336"/>
              <a:gd name="connsiteY243" fmla="*/ 2292721 h 2323145"/>
              <a:gd name="connsiteX244" fmla="*/ 533680 w 11269336"/>
              <a:gd name="connsiteY244" fmla="*/ 2310233 h 2323145"/>
              <a:gd name="connsiteX245" fmla="*/ 487366 w 11269336"/>
              <a:gd name="connsiteY245" fmla="*/ 2309053 h 2323145"/>
              <a:gd name="connsiteX246" fmla="*/ 416820 w 11269336"/>
              <a:gd name="connsiteY246" fmla="*/ 2305443 h 2323145"/>
              <a:gd name="connsiteX247" fmla="*/ 376805 w 11269336"/>
              <a:gd name="connsiteY247" fmla="*/ 2307647 h 2323145"/>
              <a:gd name="connsiteX248" fmla="*/ 266777 w 11269336"/>
              <a:gd name="connsiteY248" fmla="*/ 2309012 h 2323145"/>
              <a:gd name="connsiteX249" fmla="*/ 156013 w 11269336"/>
              <a:gd name="connsiteY249" fmla="*/ 2306832 h 2323145"/>
              <a:gd name="connsiteX250" fmla="*/ 87258 w 11269336"/>
              <a:gd name="connsiteY250" fmla="*/ 2285511 h 2323145"/>
              <a:gd name="connsiteX251" fmla="*/ 23798 w 11269336"/>
              <a:gd name="connsiteY251" fmla="*/ 2281822 h 2323145"/>
              <a:gd name="connsiteX252" fmla="*/ 0 w 11269336"/>
              <a:gd name="connsiteY252" fmla="*/ 2285369 h 2323145"/>
              <a:gd name="connsiteX253" fmla="*/ 0 w 11269336"/>
              <a:gd name="connsiteY253"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765388 w 11269336"/>
              <a:gd name="connsiteY135" fmla="*/ 2162525 h 2323145"/>
              <a:gd name="connsiteX136" fmla="*/ 4745033 w 11269336"/>
              <a:gd name="connsiteY136" fmla="*/ 2158859 h 2323145"/>
              <a:gd name="connsiteX137" fmla="*/ 4741475 w 11269336"/>
              <a:gd name="connsiteY137" fmla="*/ 2157998 h 2323145"/>
              <a:gd name="connsiteX138" fmla="*/ 4728247 w 11269336"/>
              <a:gd name="connsiteY138" fmla="*/ 2159526 h 2323145"/>
              <a:gd name="connsiteX139" fmla="*/ 4723263 w 11269336"/>
              <a:gd name="connsiteY139" fmla="*/ 2153742 h 2323145"/>
              <a:gd name="connsiteX140" fmla="*/ 4593061 w 11269336"/>
              <a:gd name="connsiteY140" fmla="*/ 2171597 h 2323145"/>
              <a:gd name="connsiteX141" fmla="*/ 4467257 w 11269336"/>
              <a:gd name="connsiteY141" fmla="*/ 2196121 h 2323145"/>
              <a:gd name="connsiteX142" fmla="*/ 4405765 w 11269336"/>
              <a:gd name="connsiteY142" fmla="*/ 2199902 h 2323145"/>
              <a:gd name="connsiteX143" fmla="*/ 4401354 w 11269336"/>
              <a:gd name="connsiteY143" fmla="*/ 2194745 h 2323145"/>
              <a:gd name="connsiteX144" fmla="*/ 4366646 w 11269336"/>
              <a:gd name="connsiteY144" fmla="*/ 2198564 h 2323145"/>
              <a:gd name="connsiteX145" fmla="*/ 4354009 w 11269336"/>
              <a:gd name="connsiteY145" fmla="*/ 2204984 h 2323145"/>
              <a:gd name="connsiteX146" fmla="*/ 4348284 w 11269336"/>
              <a:gd name="connsiteY146" fmla="*/ 2205270 h 2323145"/>
              <a:gd name="connsiteX147" fmla="*/ 4333906 w 11269336"/>
              <a:gd name="connsiteY147" fmla="*/ 2205251 h 2323145"/>
              <a:gd name="connsiteX148" fmla="*/ 4308819 w 11269336"/>
              <a:gd name="connsiteY148" fmla="*/ 2203822 h 2323145"/>
              <a:gd name="connsiteX149" fmla="*/ 4301210 w 11269336"/>
              <a:gd name="connsiteY149" fmla="*/ 2204456 h 2323145"/>
              <a:gd name="connsiteX150" fmla="*/ 4283095 w 11269336"/>
              <a:gd name="connsiteY150" fmla="*/ 2198177 h 2323145"/>
              <a:gd name="connsiteX151" fmla="*/ 4250119 w 11269336"/>
              <a:gd name="connsiteY151" fmla="*/ 2196342 h 2323145"/>
              <a:gd name="connsiteX152" fmla="*/ 4189203 w 11269336"/>
              <a:gd name="connsiteY152" fmla="*/ 2178994 h 2323145"/>
              <a:gd name="connsiteX153" fmla="*/ 4154035 w 11269336"/>
              <a:gd name="connsiteY153" fmla="*/ 2171950 h 2323145"/>
              <a:gd name="connsiteX154" fmla="*/ 4129569 w 11269336"/>
              <a:gd name="connsiteY154" fmla="*/ 2163850 h 2323145"/>
              <a:gd name="connsiteX155" fmla="*/ 4061250 w 11269336"/>
              <a:gd name="connsiteY155" fmla="*/ 2159236 h 2323145"/>
              <a:gd name="connsiteX156" fmla="*/ 3945480 w 11269336"/>
              <a:gd name="connsiteY156" fmla="*/ 2158279 h 2323145"/>
              <a:gd name="connsiteX157" fmla="*/ 3921468 w 11269336"/>
              <a:gd name="connsiteY157" fmla="*/ 2156588 h 2323145"/>
              <a:gd name="connsiteX158" fmla="*/ 3903348 w 11269336"/>
              <a:gd name="connsiteY158" fmla="*/ 2149220 h 2323145"/>
              <a:gd name="connsiteX159" fmla="*/ 3901342 w 11269336"/>
              <a:gd name="connsiteY159" fmla="*/ 2142355 h 2323145"/>
              <a:gd name="connsiteX160" fmla="*/ 3888539 w 11269336"/>
              <a:gd name="connsiteY160" fmla="*/ 2140476 h 2323145"/>
              <a:gd name="connsiteX161" fmla="*/ 3885662 w 11269336"/>
              <a:gd name="connsiteY161" fmla="*/ 2138740 h 2323145"/>
              <a:gd name="connsiteX162" fmla="*/ 3868627 w 11269336"/>
              <a:gd name="connsiteY162" fmla="*/ 2130023 h 2323145"/>
              <a:gd name="connsiteX163" fmla="*/ 3819177 w 11269336"/>
              <a:gd name="connsiteY163" fmla="*/ 2142111 h 2323145"/>
              <a:gd name="connsiteX164" fmla="*/ 3769100 w 11269336"/>
              <a:gd name="connsiteY164" fmla="*/ 2131731 h 2323145"/>
              <a:gd name="connsiteX165" fmla="*/ 3562752 w 11269336"/>
              <a:gd name="connsiteY165" fmla="*/ 2131785 h 2323145"/>
              <a:gd name="connsiteX166" fmla="*/ 3541402 w 11269336"/>
              <a:gd name="connsiteY166" fmla="*/ 2106821 h 2323145"/>
              <a:gd name="connsiteX167" fmla="*/ 3365341 w 11269336"/>
              <a:gd name="connsiteY167" fmla="*/ 2077638 h 2323145"/>
              <a:gd name="connsiteX168" fmla="*/ 3170922 w 11269336"/>
              <a:gd name="connsiteY168" fmla="*/ 2115957 h 2323145"/>
              <a:gd name="connsiteX169" fmla="*/ 3156256 w 11269336"/>
              <a:gd name="connsiteY169" fmla="*/ 2124773 h 2323145"/>
              <a:gd name="connsiteX170" fmla="*/ 3140298 w 11269336"/>
              <a:gd name="connsiteY170" fmla="*/ 2129182 h 2323145"/>
              <a:gd name="connsiteX171" fmla="*/ 3138514 w 11269336"/>
              <a:gd name="connsiteY171" fmla="*/ 2128069 h 2323145"/>
              <a:gd name="connsiteX172" fmla="*/ 3120467 w 11269336"/>
              <a:gd name="connsiteY172" fmla="*/ 2128281 h 2323145"/>
              <a:gd name="connsiteX173" fmla="*/ 3116175 w 11269336"/>
              <a:gd name="connsiteY173" fmla="*/ 2131633 h 2323145"/>
              <a:gd name="connsiteX174" fmla="*/ 3103685 w 11269336"/>
              <a:gd name="connsiteY174" fmla="*/ 2132814 h 2323145"/>
              <a:gd name="connsiteX175" fmla="*/ 3078794 w 11269336"/>
              <a:gd name="connsiteY175" fmla="*/ 2137935 h 2323145"/>
              <a:gd name="connsiteX176" fmla="*/ 3074407 w 11269336"/>
              <a:gd name="connsiteY176" fmla="*/ 2136274 h 2323145"/>
              <a:gd name="connsiteX177" fmla="*/ 3037285 w 11269336"/>
              <a:gd name="connsiteY177" fmla="*/ 2139919 h 2323145"/>
              <a:gd name="connsiteX178" fmla="*/ 3036901 w 11269336"/>
              <a:gd name="connsiteY178" fmla="*/ 2138726 h 2323145"/>
              <a:gd name="connsiteX179" fmla="*/ 3026996 w 11269336"/>
              <a:gd name="connsiteY179" fmla="*/ 2134322 h 2323145"/>
              <a:gd name="connsiteX180" fmla="*/ 3007772 w 11269336"/>
              <a:gd name="connsiteY180" fmla="*/ 2128742 h 2323145"/>
              <a:gd name="connsiteX181" fmla="*/ 2965030 w 11269336"/>
              <a:gd name="connsiteY181" fmla="*/ 2100494 h 2323145"/>
              <a:gd name="connsiteX182" fmla="*/ 2926342 w 11269336"/>
              <a:gd name="connsiteY182" fmla="*/ 2104155 h 2323145"/>
              <a:gd name="connsiteX183" fmla="*/ 2918608 w 11269336"/>
              <a:gd name="connsiteY183" fmla="*/ 2104215 h 2323145"/>
              <a:gd name="connsiteX184" fmla="*/ 2918475 w 11269336"/>
              <a:gd name="connsiteY184" fmla="*/ 2103937 h 2323145"/>
              <a:gd name="connsiteX185" fmla="*/ 2910360 w 11269336"/>
              <a:gd name="connsiteY185" fmla="*/ 2103444 h 2323145"/>
              <a:gd name="connsiteX186" fmla="*/ 2904507 w 11269336"/>
              <a:gd name="connsiteY186" fmla="*/ 2104326 h 2323145"/>
              <a:gd name="connsiteX187" fmla="*/ 2889503 w 11269336"/>
              <a:gd name="connsiteY187" fmla="*/ 2104443 h 2323145"/>
              <a:gd name="connsiteX188" fmla="*/ 2884480 w 11269336"/>
              <a:gd name="connsiteY188" fmla="*/ 2102626 h 2323145"/>
              <a:gd name="connsiteX189" fmla="*/ 2882689 w 11269336"/>
              <a:gd name="connsiteY189" fmla="*/ 2099228 h 2323145"/>
              <a:gd name="connsiteX190" fmla="*/ 2881291 w 11269336"/>
              <a:gd name="connsiteY190" fmla="*/ 2099618 h 2323145"/>
              <a:gd name="connsiteX191" fmla="*/ 2853979 w 11269336"/>
              <a:gd name="connsiteY191" fmla="*/ 2090388 h 2323145"/>
              <a:gd name="connsiteX192" fmla="*/ 2791790 w 11269336"/>
              <a:gd name="connsiteY192" fmla="*/ 2080332 h 2323145"/>
              <a:gd name="connsiteX193" fmla="*/ 2755844 w 11269336"/>
              <a:gd name="connsiteY193" fmla="*/ 2078874 h 2323145"/>
              <a:gd name="connsiteX194" fmla="*/ 2657742 w 11269336"/>
              <a:gd name="connsiteY194" fmla="*/ 2070179 h 2323145"/>
              <a:gd name="connsiteX195" fmla="*/ 2559549 w 11269336"/>
              <a:gd name="connsiteY195" fmla="*/ 2057873 h 2323145"/>
              <a:gd name="connsiteX196" fmla="*/ 2512054 w 11269336"/>
              <a:gd name="connsiteY196" fmla="*/ 2031671 h 2323145"/>
              <a:gd name="connsiteX197" fmla="*/ 2506437 w 11269336"/>
              <a:gd name="connsiteY197" fmla="*/ 2030918 h 2323145"/>
              <a:gd name="connsiteX198" fmla="*/ 2491752 w 11269336"/>
              <a:gd name="connsiteY198" fmla="*/ 2033906 h 2323145"/>
              <a:gd name="connsiteX199" fmla="*/ 2486338 w 11269336"/>
              <a:gd name="connsiteY199" fmla="*/ 2035862 h 2323145"/>
              <a:gd name="connsiteX200" fmla="*/ 2478186 w 11269336"/>
              <a:gd name="connsiteY200" fmla="*/ 2036953 h 2323145"/>
              <a:gd name="connsiteX201" fmla="*/ 2477950 w 11269336"/>
              <a:gd name="connsiteY201" fmla="*/ 2036715 h 2323145"/>
              <a:gd name="connsiteX202" fmla="*/ 2470381 w 11269336"/>
              <a:gd name="connsiteY202" fmla="*/ 2038256 h 2323145"/>
              <a:gd name="connsiteX203" fmla="*/ 2433781 w 11269336"/>
              <a:gd name="connsiteY203" fmla="*/ 2049140 h 2323145"/>
              <a:gd name="connsiteX204" fmla="*/ 2381172 w 11269336"/>
              <a:gd name="connsiteY204" fmla="*/ 2030645 h 2323145"/>
              <a:gd name="connsiteX205" fmla="*/ 2360198 w 11269336"/>
              <a:gd name="connsiteY205" fmla="*/ 2029059 h 2323145"/>
              <a:gd name="connsiteX206" fmla="*/ 2348815 w 11269336"/>
              <a:gd name="connsiteY206" fmla="*/ 2026798 h 2323145"/>
              <a:gd name="connsiteX207" fmla="*/ 2347988 w 11269336"/>
              <a:gd name="connsiteY207" fmla="*/ 2025745 h 2323145"/>
              <a:gd name="connsiteX208" fmla="*/ 2312920 w 11269336"/>
              <a:gd name="connsiteY208" fmla="*/ 2036311 h 2323145"/>
              <a:gd name="connsiteX209" fmla="*/ 2307986 w 11269336"/>
              <a:gd name="connsiteY209" fmla="*/ 2035583 h 2323145"/>
              <a:gd name="connsiteX210" fmla="*/ 2285481 w 11269336"/>
              <a:gd name="connsiteY210" fmla="*/ 2045197 h 2323145"/>
              <a:gd name="connsiteX211" fmla="*/ 2273666 w 11269336"/>
              <a:gd name="connsiteY211" fmla="*/ 2048710 h 2323145"/>
              <a:gd name="connsiteX212" fmla="*/ 2270719 w 11269336"/>
              <a:gd name="connsiteY212" fmla="*/ 2052702 h 2323145"/>
              <a:gd name="connsiteX213" fmla="*/ 2253080 w 11269336"/>
              <a:gd name="connsiteY213" fmla="*/ 2056363 h 2323145"/>
              <a:gd name="connsiteX214" fmla="*/ 2250906 w 11269336"/>
              <a:gd name="connsiteY214" fmla="*/ 2055654 h 2323145"/>
              <a:gd name="connsiteX215" fmla="*/ 2236905 w 11269336"/>
              <a:gd name="connsiteY215" fmla="*/ 2062882 h 2323145"/>
              <a:gd name="connsiteX216" fmla="*/ 2225830 w 11269336"/>
              <a:gd name="connsiteY216" fmla="*/ 2074027 h 2323145"/>
              <a:gd name="connsiteX217" fmla="*/ 2073776 w 11269336"/>
              <a:gd name="connsiteY217" fmla="*/ 2089244 h 2323145"/>
              <a:gd name="connsiteX218" fmla="*/ 1948256 w 11269336"/>
              <a:gd name="connsiteY218" fmla="*/ 2146616 h 2323145"/>
              <a:gd name="connsiteX219" fmla="*/ 1865582 w 11269336"/>
              <a:gd name="connsiteY219" fmla="*/ 2153738 h 2323145"/>
              <a:gd name="connsiteX220" fmla="*/ 1835210 w 11269336"/>
              <a:gd name="connsiteY220" fmla="*/ 2134244 h 2323145"/>
              <a:gd name="connsiteX221" fmla="*/ 1632661 w 11269336"/>
              <a:gd name="connsiteY221" fmla="*/ 2173882 h 2323145"/>
              <a:gd name="connsiteX222" fmla="*/ 1579590 w 11269336"/>
              <a:gd name="connsiteY222" fmla="*/ 2173680 h 2323145"/>
              <a:gd name="connsiteX223" fmla="*/ 1535601 w 11269336"/>
              <a:gd name="connsiteY223" fmla="*/ 2194590 h 2323145"/>
              <a:gd name="connsiteX224" fmla="*/ 1515594 w 11269336"/>
              <a:gd name="connsiteY224" fmla="*/ 2189622 h 2323145"/>
              <a:gd name="connsiteX225" fmla="*/ 1512113 w 11269336"/>
              <a:gd name="connsiteY225" fmla="*/ 2188534 h 2323145"/>
              <a:gd name="connsiteX226" fmla="*/ 1498838 w 11269336"/>
              <a:gd name="connsiteY226" fmla="*/ 2189213 h 2323145"/>
              <a:gd name="connsiteX227" fmla="*/ 1494279 w 11269336"/>
              <a:gd name="connsiteY227" fmla="*/ 2183112 h 2323145"/>
              <a:gd name="connsiteX228" fmla="*/ 1473714 w 11269336"/>
              <a:gd name="connsiteY228" fmla="*/ 2179625 h 2323145"/>
              <a:gd name="connsiteX229" fmla="*/ 1449503 w 11269336"/>
              <a:gd name="connsiteY229" fmla="*/ 2182633 h 2323145"/>
              <a:gd name="connsiteX230" fmla="*/ 1266687 w 11269336"/>
              <a:gd name="connsiteY230" fmla="*/ 2212688 h 2323145"/>
              <a:gd name="connsiteX231" fmla="*/ 1239614 w 11269336"/>
              <a:gd name="connsiteY231" fmla="*/ 2209727 h 2323145"/>
              <a:gd name="connsiteX232" fmla="*/ 1202436 w 11269336"/>
              <a:gd name="connsiteY232" fmla="*/ 2209817 h 2323145"/>
              <a:gd name="connsiteX233" fmla="*/ 1136097 w 11269336"/>
              <a:gd name="connsiteY233" fmla="*/ 2205112 h 2323145"/>
              <a:gd name="connsiteX234" fmla="*/ 988232 w 11269336"/>
              <a:gd name="connsiteY234" fmla="*/ 2235635 h 2323145"/>
              <a:gd name="connsiteX235" fmla="*/ 981959 w 11269336"/>
              <a:gd name="connsiteY235" fmla="*/ 2231607 h 2323145"/>
              <a:gd name="connsiteX236" fmla="*/ 938600 w 11269336"/>
              <a:gd name="connsiteY236" fmla="*/ 2238113 h 2323145"/>
              <a:gd name="connsiteX237" fmla="*/ 791788 w 11269336"/>
              <a:gd name="connsiteY237" fmla="*/ 2293224 h 2323145"/>
              <a:gd name="connsiteX238" fmla="*/ 706914 w 11269336"/>
              <a:gd name="connsiteY238" fmla="*/ 2305046 h 2323145"/>
              <a:gd name="connsiteX239" fmla="*/ 675971 w 11269336"/>
              <a:gd name="connsiteY239" fmla="*/ 2304030 h 2323145"/>
              <a:gd name="connsiteX240" fmla="*/ 624180 w 11269336"/>
              <a:gd name="connsiteY240" fmla="*/ 2302650 h 2323145"/>
              <a:gd name="connsiteX241" fmla="*/ 583453 w 11269336"/>
              <a:gd name="connsiteY241" fmla="*/ 2288788 h 2323145"/>
              <a:gd name="connsiteX242" fmla="*/ 540946 w 11269336"/>
              <a:gd name="connsiteY242" fmla="*/ 2292721 h 2323145"/>
              <a:gd name="connsiteX243" fmla="*/ 533680 w 11269336"/>
              <a:gd name="connsiteY243" fmla="*/ 2310233 h 2323145"/>
              <a:gd name="connsiteX244" fmla="*/ 487366 w 11269336"/>
              <a:gd name="connsiteY244" fmla="*/ 2309053 h 2323145"/>
              <a:gd name="connsiteX245" fmla="*/ 416820 w 11269336"/>
              <a:gd name="connsiteY245" fmla="*/ 2305443 h 2323145"/>
              <a:gd name="connsiteX246" fmla="*/ 376805 w 11269336"/>
              <a:gd name="connsiteY246" fmla="*/ 2307647 h 2323145"/>
              <a:gd name="connsiteX247" fmla="*/ 266777 w 11269336"/>
              <a:gd name="connsiteY247" fmla="*/ 2309012 h 2323145"/>
              <a:gd name="connsiteX248" fmla="*/ 156013 w 11269336"/>
              <a:gd name="connsiteY248" fmla="*/ 2306832 h 2323145"/>
              <a:gd name="connsiteX249" fmla="*/ 87258 w 11269336"/>
              <a:gd name="connsiteY249" fmla="*/ 2285511 h 2323145"/>
              <a:gd name="connsiteX250" fmla="*/ 23798 w 11269336"/>
              <a:gd name="connsiteY250" fmla="*/ 2281822 h 2323145"/>
              <a:gd name="connsiteX251" fmla="*/ 0 w 11269336"/>
              <a:gd name="connsiteY251" fmla="*/ 2285369 h 2323145"/>
              <a:gd name="connsiteX252" fmla="*/ 0 w 11269336"/>
              <a:gd name="connsiteY252" fmla="*/ 0 h 2323145"/>
              <a:gd name="connsiteX0" fmla="*/ 0 w 11269336"/>
              <a:gd name="connsiteY0" fmla="*/ 0 h 2323145"/>
              <a:gd name="connsiteX1" fmla="*/ 11269336 w 11269336"/>
              <a:gd name="connsiteY1" fmla="*/ 0 h 2323145"/>
              <a:gd name="connsiteX2" fmla="*/ 11268645 w 11269336"/>
              <a:gd name="connsiteY2" fmla="*/ 511 h 2323145"/>
              <a:gd name="connsiteX3" fmla="*/ 11230739 w 11269336"/>
              <a:gd name="connsiteY3" fmla="*/ 37096 h 2323145"/>
              <a:gd name="connsiteX4" fmla="*/ 11082485 w 11269336"/>
              <a:gd name="connsiteY4" fmla="*/ 78590 h 2323145"/>
              <a:gd name="connsiteX5" fmla="*/ 11031776 w 11269336"/>
              <a:gd name="connsiteY5" fmla="*/ 79197 h 2323145"/>
              <a:gd name="connsiteX6" fmla="*/ 10995894 w 11269336"/>
              <a:gd name="connsiteY6" fmla="*/ 83459 h 2323145"/>
              <a:gd name="connsiteX7" fmla="*/ 10861177 w 11269336"/>
              <a:gd name="connsiteY7" fmla="*/ 147419 h 2323145"/>
              <a:gd name="connsiteX8" fmla="*/ 10782732 w 11269336"/>
              <a:gd name="connsiteY8" fmla="*/ 135645 h 2323145"/>
              <a:gd name="connsiteX9" fmla="*/ 10660773 w 11269336"/>
              <a:gd name="connsiteY9" fmla="*/ 179312 h 2323145"/>
              <a:gd name="connsiteX10" fmla="*/ 10564442 w 11269336"/>
              <a:gd name="connsiteY10" fmla="*/ 160738 h 2323145"/>
              <a:gd name="connsiteX11" fmla="*/ 10490200 w 11269336"/>
              <a:gd name="connsiteY11" fmla="*/ 183533 h 2323145"/>
              <a:gd name="connsiteX12" fmla="*/ 10271351 w 11269336"/>
              <a:gd name="connsiteY12" fmla="*/ 243104 h 2323145"/>
              <a:gd name="connsiteX13" fmla="*/ 10061033 w 11269336"/>
              <a:gd name="connsiteY13" fmla="*/ 364937 h 2323145"/>
              <a:gd name="connsiteX14" fmla="*/ 9921770 w 11269336"/>
              <a:gd name="connsiteY14" fmla="*/ 406154 h 2323145"/>
              <a:gd name="connsiteX15" fmla="*/ 9858388 w 11269336"/>
              <a:gd name="connsiteY15" fmla="*/ 439489 h 2323145"/>
              <a:gd name="connsiteX16" fmla="*/ 9811914 w 11269336"/>
              <a:gd name="connsiteY16" fmla="*/ 449865 h 2323145"/>
              <a:gd name="connsiteX17" fmla="*/ 9784394 w 11269336"/>
              <a:gd name="connsiteY17" fmla="*/ 457816 h 2323145"/>
              <a:gd name="connsiteX18" fmla="*/ 9656836 w 11269336"/>
              <a:gd name="connsiteY18" fmla="*/ 469967 h 2323145"/>
              <a:gd name="connsiteX19" fmla="*/ 9561575 w 11269336"/>
              <a:gd name="connsiteY19" fmla="*/ 559978 h 2323145"/>
              <a:gd name="connsiteX20" fmla="*/ 9162278 w 11269336"/>
              <a:gd name="connsiteY20" fmla="*/ 704724 h 2323145"/>
              <a:gd name="connsiteX21" fmla="*/ 9062863 w 11269336"/>
              <a:gd name="connsiteY21" fmla="*/ 754656 h 2323145"/>
              <a:gd name="connsiteX22" fmla="*/ 8914746 w 11269336"/>
              <a:gd name="connsiteY22" fmla="*/ 826428 h 2323145"/>
              <a:gd name="connsiteX23" fmla="*/ 8917778 w 11269336"/>
              <a:gd name="connsiteY23" fmla="*/ 835198 h 2323145"/>
              <a:gd name="connsiteX24" fmla="*/ 8905560 w 11269336"/>
              <a:gd name="connsiteY24" fmla="*/ 838358 h 2323145"/>
              <a:gd name="connsiteX25" fmla="*/ 8897564 w 11269336"/>
              <a:gd name="connsiteY25" fmla="*/ 834287 h 2323145"/>
              <a:gd name="connsiteX26" fmla="*/ 8878040 w 11269336"/>
              <a:gd name="connsiteY26" fmla="*/ 844150 h 2323145"/>
              <a:gd name="connsiteX27" fmla="*/ 8795998 w 11269336"/>
              <a:gd name="connsiteY27" fmla="*/ 863337 h 2323145"/>
              <a:gd name="connsiteX28" fmla="*/ 8776970 w 11269336"/>
              <a:gd name="connsiteY28" fmla="*/ 885177 h 2323145"/>
              <a:gd name="connsiteX29" fmla="*/ 8755719 w 11269336"/>
              <a:gd name="connsiteY29" fmla="*/ 889754 h 2323145"/>
              <a:gd name="connsiteX30" fmla="*/ 8743257 w 11269336"/>
              <a:gd name="connsiteY30" fmla="*/ 904723 h 2323145"/>
              <a:gd name="connsiteX31" fmla="*/ 8721366 w 11269336"/>
              <a:gd name="connsiteY31" fmla="*/ 904711 h 2323145"/>
              <a:gd name="connsiteX32" fmla="*/ 8678353 w 11269336"/>
              <a:gd name="connsiteY32" fmla="*/ 926318 h 2323145"/>
              <a:gd name="connsiteX33" fmla="*/ 8636849 w 11269336"/>
              <a:gd name="connsiteY33" fmla="*/ 937900 h 2323145"/>
              <a:gd name="connsiteX34" fmla="*/ 8620213 w 11269336"/>
              <a:gd name="connsiteY34" fmla="*/ 943068 h 2323145"/>
              <a:gd name="connsiteX35" fmla="*/ 8612581 w 11269336"/>
              <a:gd name="connsiteY35" fmla="*/ 952695 h 2323145"/>
              <a:gd name="connsiteX36" fmla="*/ 8589038 w 11269336"/>
              <a:gd name="connsiteY36" fmla="*/ 963892 h 2323145"/>
              <a:gd name="connsiteX37" fmla="*/ 8579950 w 11269336"/>
              <a:gd name="connsiteY37" fmla="*/ 960899 h 2323145"/>
              <a:gd name="connsiteX38" fmla="*/ 8579319 w 11269336"/>
              <a:gd name="connsiteY38" fmla="*/ 965630 h 2323145"/>
              <a:gd name="connsiteX39" fmla="*/ 8547429 w 11269336"/>
              <a:gd name="connsiteY39" fmla="*/ 984506 h 2323145"/>
              <a:gd name="connsiteX40" fmla="*/ 8478704 w 11269336"/>
              <a:gd name="connsiteY40" fmla="*/ 1025490 h 2323145"/>
              <a:gd name="connsiteX41" fmla="*/ 8461421 w 11269336"/>
              <a:gd name="connsiteY41" fmla="*/ 1035512 h 2323145"/>
              <a:gd name="connsiteX42" fmla="*/ 8445003 w 11269336"/>
              <a:gd name="connsiteY42" fmla="*/ 1036851 h 2323145"/>
              <a:gd name="connsiteX43" fmla="*/ 8357350 w 11269336"/>
              <a:gd name="connsiteY43" fmla="*/ 1060213 h 2323145"/>
              <a:gd name="connsiteX44" fmla="*/ 8335565 w 11269336"/>
              <a:gd name="connsiteY44" fmla="*/ 1061151 h 2323145"/>
              <a:gd name="connsiteX45" fmla="*/ 8325267 w 11269336"/>
              <a:gd name="connsiteY45" fmla="*/ 1055919 h 2323145"/>
              <a:gd name="connsiteX46" fmla="*/ 8293586 w 11269336"/>
              <a:gd name="connsiteY46" fmla="*/ 1076144 h 2323145"/>
              <a:gd name="connsiteX47" fmla="*/ 8242405 w 11269336"/>
              <a:gd name="connsiteY47" fmla="*/ 1095960 h 2323145"/>
              <a:gd name="connsiteX48" fmla="*/ 8197391 w 11269336"/>
              <a:gd name="connsiteY48" fmla="*/ 1107746 h 2323145"/>
              <a:gd name="connsiteX49" fmla="*/ 8081474 w 11269336"/>
              <a:gd name="connsiteY49" fmla="*/ 1130125 h 2323145"/>
              <a:gd name="connsiteX50" fmla="*/ 8053585 w 11269336"/>
              <a:gd name="connsiteY50" fmla="*/ 1129169 h 2323145"/>
              <a:gd name="connsiteX51" fmla="*/ 8038422 w 11269336"/>
              <a:gd name="connsiteY51" fmla="*/ 1119092 h 2323145"/>
              <a:gd name="connsiteX52" fmla="*/ 8029450 w 11269336"/>
              <a:gd name="connsiteY52" fmla="*/ 1125592 h 2323145"/>
              <a:gd name="connsiteX53" fmla="*/ 7959552 w 11269336"/>
              <a:gd name="connsiteY53" fmla="*/ 1140188 h 2323145"/>
              <a:gd name="connsiteX54" fmla="*/ 7914188 w 11269336"/>
              <a:gd name="connsiteY54" fmla="*/ 1150862 h 2323145"/>
              <a:gd name="connsiteX55" fmla="*/ 7914918 w 11269336"/>
              <a:gd name="connsiteY55" fmla="*/ 1168758 h 2323145"/>
              <a:gd name="connsiteX56" fmla="*/ 7875510 w 11269336"/>
              <a:gd name="connsiteY56" fmla="*/ 1183153 h 2323145"/>
              <a:gd name="connsiteX57" fmla="*/ 7829932 w 11269336"/>
              <a:gd name="connsiteY57" fmla="*/ 1180782 h 2323145"/>
              <a:gd name="connsiteX58" fmla="*/ 7779182 w 11269336"/>
              <a:gd name="connsiteY58" fmla="*/ 1192665 h 2323145"/>
              <a:gd name="connsiteX59" fmla="*/ 7748774 w 11269336"/>
              <a:gd name="connsiteY59" fmla="*/ 1199586 h 2323145"/>
              <a:gd name="connsiteX60" fmla="*/ 7671846 w 11269336"/>
              <a:gd name="connsiteY60" fmla="*/ 1231966 h 2323145"/>
              <a:gd name="connsiteX61" fmla="*/ 7554146 w 11269336"/>
              <a:gd name="connsiteY61" fmla="*/ 1319748 h 2323145"/>
              <a:gd name="connsiteX62" fmla="*/ 7515052 w 11269336"/>
              <a:gd name="connsiteY62" fmla="*/ 1336718 h 2323145"/>
              <a:gd name="connsiteX63" fmla="*/ 7507193 w 11269336"/>
              <a:gd name="connsiteY63" fmla="*/ 1334617 h 2323145"/>
              <a:gd name="connsiteX64" fmla="*/ 7461694 w 11269336"/>
              <a:gd name="connsiteY64" fmla="*/ 1375866 h 2323145"/>
              <a:gd name="connsiteX65" fmla="*/ 7377571 w 11269336"/>
              <a:gd name="connsiteY65" fmla="*/ 1400128 h 2323145"/>
              <a:gd name="connsiteX66" fmla="*/ 7311261 w 11269336"/>
              <a:gd name="connsiteY66" fmla="*/ 1412652 h 2323145"/>
              <a:gd name="connsiteX67" fmla="*/ 7275307 w 11269336"/>
              <a:gd name="connsiteY67" fmla="*/ 1422171 h 2323145"/>
              <a:gd name="connsiteX68" fmla="*/ 7247783 w 11269336"/>
              <a:gd name="connsiteY68" fmla="*/ 1426330 h 2323145"/>
              <a:gd name="connsiteX69" fmla="*/ 7185047 w 11269336"/>
              <a:gd name="connsiteY69" fmla="*/ 1451812 h 2323145"/>
              <a:gd name="connsiteX70" fmla="*/ 7084117 w 11269336"/>
              <a:gd name="connsiteY70" fmla="*/ 1500281 h 2323145"/>
              <a:gd name="connsiteX71" fmla="*/ 7062011 w 11269336"/>
              <a:gd name="connsiteY71" fmla="*/ 1509183 h 2323145"/>
              <a:gd name="connsiteX72" fmla="*/ 7040555 w 11269336"/>
              <a:gd name="connsiteY72" fmla="*/ 1511207 h 2323145"/>
              <a:gd name="connsiteX73" fmla="*/ 7033438 w 11269336"/>
              <a:gd name="connsiteY73" fmla="*/ 1506772 h 2323145"/>
              <a:gd name="connsiteX74" fmla="*/ 7020886 w 11269336"/>
              <a:gd name="connsiteY74" fmla="*/ 1510764 h 2323145"/>
              <a:gd name="connsiteX75" fmla="*/ 7017033 w 11269336"/>
              <a:gd name="connsiteY75" fmla="*/ 1510650 h 2323145"/>
              <a:gd name="connsiteX76" fmla="*/ 6995460 w 11269336"/>
              <a:gd name="connsiteY76" fmla="*/ 1511173 h 2323145"/>
              <a:gd name="connsiteX77" fmla="*/ 6962144 w 11269336"/>
              <a:gd name="connsiteY77" fmla="*/ 1541508 h 2323145"/>
              <a:gd name="connsiteX78" fmla="*/ 6910674 w 11269336"/>
              <a:gd name="connsiteY78" fmla="*/ 1554793 h 2323145"/>
              <a:gd name="connsiteX79" fmla="*/ 6732152 w 11269336"/>
              <a:gd name="connsiteY79" fmla="*/ 1642538 h 2323145"/>
              <a:gd name="connsiteX80" fmla="*/ 6694106 w 11269336"/>
              <a:gd name="connsiteY80" fmla="*/ 1632377 h 2323145"/>
              <a:gd name="connsiteX81" fmla="*/ 6617223 w 11269336"/>
              <a:gd name="connsiteY81" fmla="*/ 1659889 h 2323145"/>
              <a:gd name="connsiteX82" fmla="*/ 6521138 w 11269336"/>
              <a:gd name="connsiteY82" fmla="*/ 1744340 h 2323145"/>
              <a:gd name="connsiteX83" fmla="*/ 6380677 w 11269336"/>
              <a:gd name="connsiteY83" fmla="*/ 1796883 h 2323145"/>
              <a:gd name="connsiteX84" fmla="*/ 6374897 w 11269336"/>
              <a:gd name="connsiteY84" fmla="*/ 1809910 h 2323145"/>
              <a:gd name="connsiteX85" fmla="*/ 6364545 w 11269336"/>
              <a:gd name="connsiteY85" fmla="*/ 1820090 h 2323145"/>
              <a:gd name="connsiteX86" fmla="*/ 6362126 w 11269336"/>
              <a:gd name="connsiteY86" fmla="*/ 1819991 h 2323145"/>
              <a:gd name="connsiteX87" fmla="*/ 6346673 w 11269336"/>
              <a:gd name="connsiteY87" fmla="*/ 1827824 h 2323145"/>
              <a:gd name="connsiteX88" fmla="*/ 6345588 w 11269336"/>
              <a:gd name="connsiteY88" fmla="*/ 1832232 h 2323145"/>
              <a:gd name="connsiteX89" fmla="*/ 6335708 w 11269336"/>
              <a:gd name="connsiteY89" fmla="*/ 1838451 h 2323145"/>
              <a:gd name="connsiteX90" fmla="*/ 6318182 w 11269336"/>
              <a:gd name="connsiteY90" fmla="*/ 1852975 h 2323145"/>
              <a:gd name="connsiteX91" fmla="*/ 6313084 w 11269336"/>
              <a:gd name="connsiteY91" fmla="*/ 1853561 h 2323145"/>
              <a:gd name="connsiteX92" fmla="*/ 6283816 w 11269336"/>
              <a:gd name="connsiteY92" fmla="*/ 1872148 h 2323145"/>
              <a:gd name="connsiteX93" fmla="*/ 6282550 w 11269336"/>
              <a:gd name="connsiteY93" fmla="*/ 1871392 h 2323145"/>
              <a:gd name="connsiteX94" fmla="*/ 6270527 w 11269336"/>
              <a:gd name="connsiteY94" fmla="*/ 1872208 h 2323145"/>
              <a:gd name="connsiteX95" fmla="*/ 6249518 w 11269336"/>
              <a:gd name="connsiteY95" fmla="*/ 1876079 h 2323145"/>
              <a:gd name="connsiteX96" fmla="*/ 6190386 w 11269336"/>
              <a:gd name="connsiteY96" fmla="*/ 1872478 h 2323145"/>
              <a:gd name="connsiteX97" fmla="*/ 6159777 w 11269336"/>
              <a:gd name="connsiteY97" fmla="*/ 1891745 h 2323145"/>
              <a:gd name="connsiteX98" fmla="*/ 6153131 w 11269336"/>
              <a:gd name="connsiteY98" fmla="*/ 1895079 h 2323145"/>
              <a:gd name="connsiteX99" fmla="*/ 6152798 w 11269336"/>
              <a:gd name="connsiteY99" fmla="*/ 1894920 h 2323145"/>
              <a:gd name="connsiteX100" fmla="*/ 6145388 w 11269336"/>
              <a:gd name="connsiteY100" fmla="*/ 1897990 h 2323145"/>
              <a:gd name="connsiteX101" fmla="*/ 6141014 w 11269336"/>
              <a:gd name="connsiteY101" fmla="*/ 1901155 h 2323145"/>
              <a:gd name="connsiteX102" fmla="*/ 6128122 w 11269336"/>
              <a:gd name="connsiteY102" fmla="*/ 1907623 h 2323145"/>
              <a:gd name="connsiteX103" fmla="*/ 6122351 w 11269336"/>
              <a:gd name="connsiteY103" fmla="*/ 1908359 h 2323145"/>
              <a:gd name="connsiteX104" fmla="*/ 6064750 w 11269336"/>
              <a:gd name="connsiteY104" fmla="*/ 1896394 h 2323145"/>
              <a:gd name="connsiteX105" fmla="*/ 5964230 w 11269336"/>
              <a:gd name="connsiteY105" fmla="*/ 1910038 h 2323145"/>
              <a:gd name="connsiteX106" fmla="*/ 5865399 w 11269336"/>
              <a:gd name="connsiteY106" fmla="*/ 1926966 h 2323145"/>
              <a:gd name="connsiteX107" fmla="*/ 5829951 w 11269336"/>
              <a:gd name="connsiteY107" fmla="*/ 1934755 h 2323145"/>
              <a:gd name="connsiteX108" fmla="*/ 5765285 w 11269336"/>
              <a:gd name="connsiteY108" fmla="*/ 1941322 h 2323145"/>
              <a:gd name="connsiteX109" fmla="*/ 5734750 w 11269336"/>
              <a:gd name="connsiteY109" fmla="*/ 1939793 h 2323145"/>
              <a:gd name="connsiteX110" fmla="*/ 5733569 w 11269336"/>
              <a:gd name="connsiteY110" fmla="*/ 1940505 h 2323145"/>
              <a:gd name="connsiteX111" fmla="*/ 5730329 w 11269336"/>
              <a:gd name="connsiteY111" fmla="*/ 1937845 h 2323145"/>
              <a:gd name="connsiteX112" fmla="*/ 5724661 w 11269336"/>
              <a:gd name="connsiteY112" fmla="*/ 1937455 h 2323145"/>
              <a:gd name="connsiteX113" fmla="*/ 5710186 w 11269336"/>
              <a:gd name="connsiteY113" fmla="*/ 1941370 h 2323145"/>
              <a:gd name="connsiteX114" fmla="*/ 5704910 w 11269336"/>
              <a:gd name="connsiteY114" fmla="*/ 1943663 h 2323145"/>
              <a:gd name="connsiteX115" fmla="*/ 5696836 w 11269336"/>
              <a:gd name="connsiteY115" fmla="*/ 1945271 h 2323145"/>
              <a:gd name="connsiteX116" fmla="*/ 5696583 w 11269336"/>
              <a:gd name="connsiteY116" fmla="*/ 1945050 h 2323145"/>
              <a:gd name="connsiteX117" fmla="*/ 5689123 w 11269336"/>
              <a:gd name="connsiteY117" fmla="*/ 1947067 h 2323145"/>
              <a:gd name="connsiteX118" fmla="*/ 5653291 w 11269336"/>
              <a:gd name="connsiteY118" fmla="*/ 1960245 h 2323145"/>
              <a:gd name="connsiteX119" fmla="*/ 5599385 w 11269336"/>
              <a:gd name="connsiteY119" fmla="*/ 1945198 h 2323145"/>
              <a:gd name="connsiteX120" fmla="*/ 5578300 w 11269336"/>
              <a:gd name="connsiteY120" fmla="*/ 1944963 h 2323145"/>
              <a:gd name="connsiteX121" fmla="*/ 5566758 w 11269336"/>
              <a:gd name="connsiteY121" fmla="*/ 1943441 h 2323145"/>
              <a:gd name="connsiteX122" fmla="*/ 5565857 w 11269336"/>
              <a:gd name="connsiteY122" fmla="*/ 1942445 h 2323145"/>
              <a:gd name="connsiteX123" fmla="*/ 5531534 w 11269336"/>
              <a:gd name="connsiteY123" fmla="*/ 1955208 h 2323145"/>
              <a:gd name="connsiteX124" fmla="*/ 5526552 w 11269336"/>
              <a:gd name="connsiteY124" fmla="*/ 1954799 h 2323145"/>
              <a:gd name="connsiteX125" fmla="*/ 5504723 w 11269336"/>
              <a:gd name="connsiteY125" fmla="*/ 1965811 h 2323145"/>
              <a:gd name="connsiteX126" fmla="*/ 5493156 w 11269336"/>
              <a:gd name="connsiteY126" fmla="*/ 1970063 h 2323145"/>
              <a:gd name="connsiteX127" fmla="*/ 5490486 w 11269336"/>
              <a:gd name="connsiteY127" fmla="*/ 1974227 h 2323145"/>
              <a:gd name="connsiteX128" fmla="*/ 5473107 w 11269336"/>
              <a:gd name="connsiteY128" fmla="*/ 1979001 h 2323145"/>
              <a:gd name="connsiteX129" fmla="*/ 5470885 w 11269336"/>
              <a:gd name="connsiteY129" fmla="*/ 1978432 h 2323145"/>
              <a:gd name="connsiteX130" fmla="*/ 5457393 w 11269336"/>
              <a:gd name="connsiteY130" fmla="*/ 1986525 h 2323145"/>
              <a:gd name="connsiteX131" fmla="*/ 5447102 w 11269336"/>
              <a:gd name="connsiteY131" fmla="*/ 1998329 h 2323145"/>
              <a:gd name="connsiteX132" fmla="*/ 5159151 w 11269336"/>
              <a:gd name="connsiteY132" fmla="*/ 2029640 h 2323145"/>
              <a:gd name="connsiteX133" fmla="*/ 5098838 w 11269336"/>
              <a:gd name="connsiteY133" fmla="*/ 2062961 h 2323145"/>
              <a:gd name="connsiteX134" fmla="*/ 4860988 w 11269336"/>
              <a:gd name="connsiteY134" fmla="*/ 2135698 h 2323145"/>
              <a:gd name="connsiteX135" fmla="*/ 4765388 w 11269336"/>
              <a:gd name="connsiteY135" fmla="*/ 2162525 h 2323145"/>
              <a:gd name="connsiteX136" fmla="*/ 4745033 w 11269336"/>
              <a:gd name="connsiteY136" fmla="*/ 2158859 h 2323145"/>
              <a:gd name="connsiteX137" fmla="*/ 4741475 w 11269336"/>
              <a:gd name="connsiteY137" fmla="*/ 2157998 h 2323145"/>
              <a:gd name="connsiteX138" fmla="*/ 4728247 w 11269336"/>
              <a:gd name="connsiteY138" fmla="*/ 2159526 h 2323145"/>
              <a:gd name="connsiteX139" fmla="*/ 4723263 w 11269336"/>
              <a:gd name="connsiteY139" fmla="*/ 2153742 h 2323145"/>
              <a:gd name="connsiteX140" fmla="*/ 4593061 w 11269336"/>
              <a:gd name="connsiteY140" fmla="*/ 2171597 h 2323145"/>
              <a:gd name="connsiteX141" fmla="*/ 4405765 w 11269336"/>
              <a:gd name="connsiteY141" fmla="*/ 2199902 h 2323145"/>
              <a:gd name="connsiteX142" fmla="*/ 4401354 w 11269336"/>
              <a:gd name="connsiteY142" fmla="*/ 2194745 h 2323145"/>
              <a:gd name="connsiteX143" fmla="*/ 4366646 w 11269336"/>
              <a:gd name="connsiteY143" fmla="*/ 2198564 h 2323145"/>
              <a:gd name="connsiteX144" fmla="*/ 4354009 w 11269336"/>
              <a:gd name="connsiteY144" fmla="*/ 2204984 h 2323145"/>
              <a:gd name="connsiteX145" fmla="*/ 4348284 w 11269336"/>
              <a:gd name="connsiteY145" fmla="*/ 2205270 h 2323145"/>
              <a:gd name="connsiteX146" fmla="*/ 4333906 w 11269336"/>
              <a:gd name="connsiteY146" fmla="*/ 2205251 h 2323145"/>
              <a:gd name="connsiteX147" fmla="*/ 4308819 w 11269336"/>
              <a:gd name="connsiteY147" fmla="*/ 2203822 h 2323145"/>
              <a:gd name="connsiteX148" fmla="*/ 4301210 w 11269336"/>
              <a:gd name="connsiteY148" fmla="*/ 2204456 h 2323145"/>
              <a:gd name="connsiteX149" fmla="*/ 4283095 w 11269336"/>
              <a:gd name="connsiteY149" fmla="*/ 2198177 h 2323145"/>
              <a:gd name="connsiteX150" fmla="*/ 4250119 w 11269336"/>
              <a:gd name="connsiteY150" fmla="*/ 2196342 h 2323145"/>
              <a:gd name="connsiteX151" fmla="*/ 4189203 w 11269336"/>
              <a:gd name="connsiteY151" fmla="*/ 2178994 h 2323145"/>
              <a:gd name="connsiteX152" fmla="*/ 4154035 w 11269336"/>
              <a:gd name="connsiteY152" fmla="*/ 2171950 h 2323145"/>
              <a:gd name="connsiteX153" fmla="*/ 4129569 w 11269336"/>
              <a:gd name="connsiteY153" fmla="*/ 2163850 h 2323145"/>
              <a:gd name="connsiteX154" fmla="*/ 4061250 w 11269336"/>
              <a:gd name="connsiteY154" fmla="*/ 2159236 h 2323145"/>
              <a:gd name="connsiteX155" fmla="*/ 3945480 w 11269336"/>
              <a:gd name="connsiteY155" fmla="*/ 2158279 h 2323145"/>
              <a:gd name="connsiteX156" fmla="*/ 3921468 w 11269336"/>
              <a:gd name="connsiteY156" fmla="*/ 2156588 h 2323145"/>
              <a:gd name="connsiteX157" fmla="*/ 3903348 w 11269336"/>
              <a:gd name="connsiteY157" fmla="*/ 2149220 h 2323145"/>
              <a:gd name="connsiteX158" fmla="*/ 3901342 w 11269336"/>
              <a:gd name="connsiteY158" fmla="*/ 2142355 h 2323145"/>
              <a:gd name="connsiteX159" fmla="*/ 3888539 w 11269336"/>
              <a:gd name="connsiteY159" fmla="*/ 2140476 h 2323145"/>
              <a:gd name="connsiteX160" fmla="*/ 3885662 w 11269336"/>
              <a:gd name="connsiteY160" fmla="*/ 2138740 h 2323145"/>
              <a:gd name="connsiteX161" fmla="*/ 3868627 w 11269336"/>
              <a:gd name="connsiteY161" fmla="*/ 2130023 h 2323145"/>
              <a:gd name="connsiteX162" fmla="*/ 3819177 w 11269336"/>
              <a:gd name="connsiteY162" fmla="*/ 2142111 h 2323145"/>
              <a:gd name="connsiteX163" fmla="*/ 3769100 w 11269336"/>
              <a:gd name="connsiteY163" fmla="*/ 2131731 h 2323145"/>
              <a:gd name="connsiteX164" fmla="*/ 3562752 w 11269336"/>
              <a:gd name="connsiteY164" fmla="*/ 2131785 h 2323145"/>
              <a:gd name="connsiteX165" fmla="*/ 3541402 w 11269336"/>
              <a:gd name="connsiteY165" fmla="*/ 2106821 h 2323145"/>
              <a:gd name="connsiteX166" fmla="*/ 3365341 w 11269336"/>
              <a:gd name="connsiteY166" fmla="*/ 2077638 h 2323145"/>
              <a:gd name="connsiteX167" fmla="*/ 3170922 w 11269336"/>
              <a:gd name="connsiteY167" fmla="*/ 2115957 h 2323145"/>
              <a:gd name="connsiteX168" fmla="*/ 3156256 w 11269336"/>
              <a:gd name="connsiteY168" fmla="*/ 2124773 h 2323145"/>
              <a:gd name="connsiteX169" fmla="*/ 3140298 w 11269336"/>
              <a:gd name="connsiteY169" fmla="*/ 2129182 h 2323145"/>
              <a:gd name="connsiteX170" fmla="*/ 3138514 w 11269336"/>
              <a:gd name="connsiteY170" fmla="*/ 2128069 h 2323145"/>
              <a:gd name="connsiteX171" fmla="*/ 3120467 w 11269336"/>
              <a:gd name="connsiteY171" fmla="*/ 2128281 h 2323145"/>
              <a:gd name="connsiteX172" fmla="*/ 3116175 w 11269336"/>
              <a:gd name="connsiteY172" fmla="*/ 2131633 h 2323145"/>
              <a:gd name="connsiteX173" fmla="*/ 3103685 w 11269336"/>
              <a:gd name="connsiteY173" fmla="*/ 2132814 h 2323145"/>
              <a:gd name="connsiteX174" fmla="*/ 3078794 w 11269336"/>
              <a:gd name="connsiteY174" fmla="*/ 2137935 h 2323145"/>
              <a:gd name="connsiteX175" fmla="*/ 3074407 w 11269336"/>
              <a:gd name="connsiteY175" fmla="*/ 2136274 h 2323145"/>
              <a:gd name="connsiteX176" fmla="*/ 3037285 w 11269336"/>
              <a:gd name="connsiteY176" fmla="*/ 2139919 h 2323145"/>
              <a:gd name="connsiteX177" fmla="*/ 3036901 w 11269336"/>
              <a:gd name="connsiteY177" fmla="*/ 2138726 h 2323145"/>
              <a:gd name="connsiteX178" fmla="*/ 3026996 w 11269336"/>
              <a:gd name="connsiteY178" fmla="*/ 2134322 h 2323145"/>
              <a:gd name="connsiteX179" fmla="*/ 3007772 w 11269336"/>
              <a:gd name="connsiteY179" fmla="*/ 2128742 h 2323145"/>
              <a:gd name="connsiteX180" fmla="*/ 2965030 w 11269336"/>
              <a:gd name="connsiteY180" fmla="*/ 2100494 h 2323145"/>
              <a:gd name="connsiteX181" fmla="*/ 2926342 w 11269336"/>
              <a:gd name="connsiteY181" fmla="*/ 2104155 h 2323145"/>
              <a:gd name="connsiteX182" fmla="*/ 2918608 w 11269336"/>
              <a:gd name="connsiteY182" fmla="*/ 2104215 h 2323145"/>
              <a:gd name="connsiteX183" fmla="*/ 2918475 w 11269336"/>
              <a:gd name="connsiteY183" fmla="*/ 2103937 h 2323145"/>
              <a:gd name="connsiteX184" fmla="*/ 2910360 w 11269336"/>
              <a:gd name="connsiteY184" fmla="*/ 2103444 h 2323145"/>
              <a:gd name="connsiteX185" fmla="*/ 2904507 w 11269336"/>
              <a:gd name="connsiteY185" fmla="*/ 2104326 h 2323145"/>
              <a:gd name="connsiteX186" fmla="*/ 2889503 w 11269336"/>
              <a:gd name="connsiteY186" fmla="*/ 2104443 h 2323145"/>
              <a:gd name="connsiteX187" fmla="*/ 2884480 w 11269336"/>
              <a:gd name="connsiteY187" fmla="*/ 2102626 h 2323145"/>
              <a:gd name="connsiteX188" fmla="*/ 2882689 w 11269336"/>
              <a:gd name="connsiteY188" fmla="*/ 2099228 h 2323145"/>
              <a:gd name="connsiteX189" fmla="*/ 2881291 w 11269336"/>
              <a:gd name="connsiteY189" fmla="*/ 2099618 h 2323145"/>
              <a:gd name="connsiteX190" fmla="*/ 2853979 w 11269336"/>
              <a:gd name="connsiteY190" fmla="*/ 2090388 h 2323145"/>
              <a:gd name="connsiteX191" fmla="*/ 2791790 w 11269336"/>
              <a:gd name="connsiteY191" fmla="*/ 2080332 h 2323145"/>
              <a:gd name="connsiteX192" fmla="*/ 2755844 w 11269336"/>
              <a:gd name="connsiteY192" fmla="*/ 2078874 h 2323145"/>
              <a:gd name="connsiteX193" fmla="*/ 2657742 w 11269336"/>
              <a:gd name="connsiteY193" fmla="*/ 2070179 h 2323145"/>
              <a:gd name="connsiteX194" fmla="*/ 2559549 w 11269336"/>
              <a:gd name="connsiteY194" fmla="*/ 2057873 h 2323145"/>
              <a:gd name="connsiteX195" fmla="*/ 2512054 w 11269336"/>
              <a:gd name="connsiteY195" fmla="*/ 2031671 h 2323145"/>
              <a:gd name="connsiteX196" fmla="*/ 2506437 w 11269336"/>
              <a:gd name="connsiteY196" fmla="*/ 2030918 h 2323145"/>
              <a:gd name="connsiteX197" fmla="*/ 2491752 w 11269336"/>
              <a:gd name="connsiteY197" fmla="*/ 2033906 h 2323145"/>
              <a:gd name="connsiteX198" fmla="*/ 2486338 w 11269336"/>
              <a:gd name="connsiteY198" fmla="*/ 2035862 h 2323145"/>
              <a:gd name="connsiteX199" fmla="*/ 2478186 w 11269336"/>
              <a:gd name="connsiteY199" fmla="*/ 2036953 h 2323145"/>
              <a:gd name="connsiteX200" fmla="*/ 2477950 w 11269336"/>
              <a:gd name="connsiteY200" fmla="*/ 2036715 h 2323145"/>
              <a:gd name="connsiteX201" fmla="*/ 2470381 w 11269336"/>
              <a:gd name="connsiteY201" fmla="*/ 2038256 h 2323145"/>
              <a:gd name="connsiteX202" fmla="*/ 2433781 w 11269336"/>
              <a:gd name="connsiteY202" fmla="*/ 2049140 h 2323145"/>
              <a:gd name="connsiteX203" fmla="*/ 2381172 w 11269336"/>
              <a:gd name="connsiteY203" fmla="*/ 2030645 h 2323145"/>
              <a:gd name="connsiteX204" fmla="*/ 2360198 w 11269336"/>
              <a:gd name="connsiteY204" fmla="*/ 2029059 h 2323145"/>
              <a:gd name="connsiteX205" fmla="*/ 2348815 w 11269336"/>
              <a:gd name="connsiteY205" fmla="*/ 2026798 h 2323145"/>
              <a:gd name="connsiteX206" fmla="*/ 2347988 w 11269336"/>
              <a:gd name="connsiteY206" fmla="*/ 2025745 h 2323145"/>
              <a:gd name="connsiteX207" fmla="*/ 2312920 w 11269336"/>
              <a:gd name="connsiteY207" fmla="*/ 2036311 h 2323145"/>
              <a:gd name="connsiteX208" fmla="*/ 2307986 w 11269336"/>
              <a:gd name="connsiteY208" fmla="*/ 2035583 h 2323145"/>
              <a:gd name="connsiteX209" fmla="*/ 2285481 w 11269336"/>
              <a:gd name="connsiteY209" fmla="*/ 2045197 h 2323145"/>
              <a:gd name="connsiteX210" fmla="*/ 2273666 w 11269336"/>
              <a:gd name="connsiteY210" fmla="*/ 2048710 h 2323145"/>
              <a:gd name="connsiteX211" fmla="*/ 2270719 w 11269336"/>
              <a:gd name="connsiteY211" fmla="*/ 2052702 h 2323145"/>
              <a:gd name="connsiteX212" fmla="*/ 2253080 w 11269336"/>
              <a:gd name="connsiteY212" fmla="*/ 2056363 h 2323145"/>
              <a:gd name="connsiteX213" fmla="*/ 2250906 w 11269336"/>
              <a:gd name="connsiteY213" fmla="*/ 2055654 h 2323145"/>
              <a:gd name="connsiteX214" fmla="*/ 2236905 w 11269336"/>
              <a:gd name="connsiteY214" fmla="*/ 2062882 h 2323145"/>
              <a:gd name="connsiteX215" fmla="*/ 2225830 w 11269336"/>
              <a:gd name="connsiteY215" fmla="*/ 2074027 h 2323145"/>
              <a:gd name="connsiteX216" fmla="*/ 2073776 w 11269336"/>
              <a:gd name="connsiteY216" fmla="*/ 2089244 h 2323145"/>
              <a:gd name="connsiteX217" fmla="*/ 1948256 w 11269336"/>
              <a:gd name="connsiteY217" fmla="*/ 2146616 h 2323145"/>
              <a:gd name="connsiteX218" fmla="*/ 1865582 w 11269336"/>
              <a:gd name="connsiteY218" fmla="*/ 2153738 h 2323145"/>
              <a:gd name="connsiteX219" fmla="*/ 1835210 w 11269336"/>
              <a:gd name="connsiteY219" fmla="*/ 2134244 h 2323145"/>
              <a:gd name="connsiteX220" fmla="*/ 1632661 w 11269336"/>
              <a:gd name="connsiteY220" fmla="*/ 2173882 h 2323145"/>
              <a:gd name="connsiteX221" fmla="*/ 1579590 w 11269336"/>
              <a:gd name="connsiteY221" fmla="*/ 2173680 h 2323145"/>
              <a:gd name="connsiteX222" fmla="*/ 1535601 w 11269336"/>
              <a:gd name="connsiteY222" fmla="*/ 2194590 h 2323145"/>
              <a:gd name="connsiteX223" fmla="*/ 1515594 w 11269336"/>
              <a:gd name="connsiteY223" fmla="*/ 2189622 h 2323145"/>
              <a:gd name="connsiteX224" fmla="*/ 1512113 w 11269336"/>
              <a:gd name="connsiteY224" fmla="*/ 2188534 h 2323145"/>
              <a:gd name="connsiteX225" fmla="*/ 1498838 w 11269336"/>
              <a:gd name="connsiteY225" fmla="*/ 2189213 h 2323145"/>
              <a:gd name="connsiteX226" fmla="*/ 1494279 w 11269336"/>
              <a:gd name="connsiteY226" fmla="*/ 2183112 h 2323145"/>
              <a:gd name="connsiteX227" fmla="*/ 1473714 w 11269336"/>
              <a:gd name="connsiteY227" fmla="*/ 2179625 h 2323145"/>
              <a:gd name="connsiteX228" fmla="*/ 1449503 w 11269336"/>
              <a:gd name="connsiteY228" fmla="*/ 2182633 h 2323145"/>
              <a:gd name="connsiteX229" fmla="*/ 1266687 w 11269336"/>
              <a:gd name="connsiteY229" fmla="*/ 2212688 h 2323145"/>
              <a:gd name="connsiteX230" fmla="*/ 1239614 w 11269336"/>
              <a:gd name="connsiteY230" fmla="*/ 2209727 h 2323145"/>
              <a:gd name="connsiteX231" fmla="*/ 1202436 w 11269336"/>
              <a:gd name="connsiteY231" fmla="*/ 2209817 h 2323145"/>
              <a:gd name="connsiteX232" fmla="*/ 1136097 w 11269336"/>
              <a:gd name="connsiteY232" fmla="*/ 2205112 h 2323145"/>
              <a:gd name="connsiteX233" fmla="*/ 988232 w 11269336"/>
              <a:gd name="connsiteY233" fmla="*/ 2235635 h 2323145"/>
              <a:gd name="connsiteX234" fmla="*/ 981959 w 11269336"/>
              <a:gd name="connsiteY234" fmla="*/ 2231607 h 2323145"/>
              <a:gd name="connsiteX235" fmla="*/ 938600 w 11269336"/>
              <a:gd name="connsiteY235" fmla="*/ 2238113 h 2323145"/>
              <a:gd name="connsiteX236" fmla="*/ 791788 w 11269336"/>
              <a:gd name="connsiteY236" fmla="*/ 2293224 h 2323145"/>
              <a:gd name="connsiteX237" fmla="*/ 706914 w 11269336"/>
              <a:gd name="connsiteY237" fmla="*/ 2305046 h 2323145"/>
              <a:gd name="connsiteX238" fmla="*/ 675971 w 11269336"/>
              <a:gd name="connsiteY238" fmla="*/ 2304030 h 2323145"/>
              <a:gd name="connsiteX239" fmla="*/ 624180 w 11269336"/>
              <a:gd name="connsiteY239" fmla="*/ 2302650 h 2323145"/>
              <a:gd name="connsiteX240" fmla="*/ 583453 w 11269336"/>
              <a:gd name="connsiteY240" fmla="*/ 2288788 h 2323145"/>
              <a:gd name="connsiteX241" fmla="*/ 540946 w 11269336"/>
              <a:gd name="connsiteY241" fmla="*/ 2292721 h 2323145"/>
              <a:gd name="connsiteX242" fmla="*/ 533680 w 11269336"/>
              <a:gd name="connsiteY242" fmla="*/ 2310233 h 2323145"/>
              <a:gd name="connsiteX243" fmla="*/ 487366 w 11269336"/>
              <a:gd name="connsiteY243" fmla="*/ 2309053 h 2323145"/>
              <a:gd name="connsiteX244" fmla="*/ 416820 w 11269336"/>
              <a:gd name="connsiteY244" fmla="*/ 2305443 h 2323145"/>
              <a:gd name="connsiteX245" fmla="*/ 376805 w 11269336"/>
              <a:gd name="connsiteY245" fmla="*/ 2307647 h 2323145"/>
              <a:gd name="connsiteX246" fmla="*/ 266777 w 11269336"/>
              <a:gd name="connsiteY246" fmla="*/ 2309012 h 2323145"/>
              <a:gd name="connsiteX247" fmla="*/ 156013 w 11269336"/>
              <a:gd name="connsiteY247" fmla="*/ 2306832 h 2323145"/>
              <a:gd name="connsiteX248" fmla="*/ 87258 w 11269336"/>
              <a:gd name="connsiteY248" fmla="*/ 2285511 h 2323145"/>
              <a:gd name="connsiteX249" fmla="*/ 23798 w 11269336"/>
              <a:gd name="connsiteY249" fmla="*/ 2281822 h 2323145"/>
              <a:gd name="connsiteX250" fmla="*/ 0 w 11269336"/>
              <a:gd name="connsiteY250" fmla="*/ 2285369 h 2323145"/>
              <a:gd name="connsiteX251" fmla="*/ 0 w 11269336"/>
              <a:gd name="connsiteY251" fmla="*/ 0 h 2323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Lst>
            <a:rect l="l" t="t" r="r" b="b"/>
            <a:pathLst>
              <a:path w="11269336" h="2323145">
                <a:moveTo>
                  <a:pt x="0" y="0"/>
                </a:moveTo>
                <a:lnTo>
                  <a:pt x="11269336" y="0"/>
                </a:lnTo>
                <a:lnTo>
                  <a:pt x="11268645" y="511"/>
                </a:lnTo>
                <a:cubicBezTo>
                  <a:pt x="11257520" y="14091"/>
                  <a:pt x="11248967" y="32073"/>
                  <a:pt x="11230739" y="37096"/>
                </a:cubicBezTo>
                <a:cubicBezTo>
                  <a:pt x="11194283" y="47141"/>
                  <a:pt x="11124351" y="55013"/>
                  <a:pt x="11082485" y="78590"/>
                </a:cubicBezTo>
                <a:cubicBezTo>
                  <a:pt x="11064655" y="69818"/>
                  <a:pt x="11049588" y="97621"/>
                  <a:pt x="11031776" y="79197"/>
                </a:cubicBezTo>
                <a:cubicBezTo>
                  <a:pt x="11016683" y="85023"/>
                  <a:pt x="11009945" y="92832"/>
                  <a:pt x="10995894" y="83459"/>
                </a:cubicBezTo>
                <a:cubicBezTo>
                  <a:pt x="10971843" y="134740"/>
                  <a:pt x="10888992" y="106042"/>
                  <a:pt x="10861177" y="147419"/>
                </a:cubicBezTo>
                <a:cubicBezTo>
                  <a:pt x="10850370" y="129415"/>
                  <a:pt x="10807086" y="138624"/>
                  <a:pt x="10782732" y="135645"/>
                </a:cubicBezTo>
                <a:cubicBezTo>
                  <a:pt x="10869014" y="196205"/>
                  <a:pt x="10693356" y="147304"/>
                  <a:pt x="10660773" y="179312"/>
                </a:cubicBezTo>
                <a:cubicBezTo>
                  <a:pt x="10667385" y="121467"/>
                  <a:pt x="10595265" y="182241"/>
                  <a:pt x="10564442" y="160738"/>
                </a:cubicBezTo>
                <a:cubicBezTo>
                  <a:pt x="10544419" y="190949"/>
                  <a:pt x="10518436" y="167191"/>
                  <a:pt x="10490200" y="183533"/>
                </a:cubicBezTo>
                <a:cubicBezTo>
                  <a:pt x="10423905" y="202688"/>
                  <a:pt x="10362764" y="244779"/>
                  <a:pt x="10271351" y="243104"/>
                </a:cubicBezTo>
                <a:cubicBezTo>
                  <a:pt x="10247818" y="329775"/>
                  <a:pt x="10135674" y="303068"/>
                  <a:pt x="10061033" y="364937"/>
                </a:cubicBezTo>
                <a:cubicBezTo>
                  <a:pt x="10014289" y="383940"/>
                  <a:pt x="9930032" y="360289"/>
                  <a:pt x="9921770" y="406154"/>
                </a:cubicBezTo>
                <a:cubicBezTo>
                  <a:pt x="9894276" y="384665"/>
                  <a:pt x="9881945" y="430851"/>
                  <a:pt x="9858388" y="439489"/>
                </a:cubicBezTo>
                <a:cubicBezTo>
                  <a:pt x="9835642" y="426888"/>
                  <a:pt x="9828901" y="443125"/>
                  <a:pt x="9811914" y="449865"/>
                </a:cubicBezTo>
                <a:cubicBezTo>
                  <a:pt x="9801869" y="441287"/>
                  <a:pt x="9787055" y="444835"/>
                  <a:pt x="9784394" y="457816"/>
                </a:cubicBezTo>
                <a:cubicBezTo>
                  <a:pt x="9797169" y="483924"/>
                  <a:pt x="9656844" y="450179"/>
                  <a:pt x="9656836" y="469967"/>
                </a:cubicBezTo>
                <a:cubicBezTo>
                  <a:pt x="9589537" y="485301"/>
                  <a:pt x="9662097" y="527310"/>
                  <a:pt x="9561575" y="559978"/>
                </a:cubicBezTo>
                <a:cubicBezTo>
                  <a:pt x="9479149" y="599104"/>
                  <a:pt x="9215234" y="670585"/>
                  <a:pt x="9162278" y="704724"/>
                </a:cubicBezTo>
                <a:cubicBezTo>
                  <a:pt x="9173017" y="730567"/>
                  <a:pt x="9063215" y="727685"/>
                  <a:pt x="9062863" y="754656"/>
                </a:cubicBezTo>
                <a:cubicBezTo>
                  <a:pt x="9021608" y="774940"/>
                  <a:pt x="8924639" y="816390"/>
                  <a:pt x="8914746" y="826428"/>
                </a:cubicBezTo>
                <a:lnTo>
                  <a:pt x="8917778" y="835198"/>
                </a:lnTo>
                <a:lnTo>
                  <a:pt x="8905560" y="838358"/>
                </a:lnTo>
                <a:lnTo>
                  <a:pt x="8897564" y="834287"/>
                </a:lnTo>
                <a:lnTo>
                  <a:pt x="8878040" y="844150"/>
                </a:lnTo>
                <a:cubicBezTo>
                  <a:pt x="8861112" y="848992"/>
                  <a:pt x="8812843" y="856499"/>
                  <a:pt x="8795998" y="863337"/>
                </a:cubicBezTo>
                <a:cubicBezTo>
                  <a:pt x="8792888" y="873975"/>
                  <a:pt x="8786153" y="880792"/>
                  <a:pt x="8776970" y="885177"/>
                </a:cubicBezTo>
                <a:lnTo>
                  <a:pt x="8755719" y="889754"/>
                </a:lnTo>
                <a:lnTo>
                  <a:pt x="8743257" y="904723"/>
                </a:lnTo>
                <a:cubicBezTo>
                  <a:pt x="8737642" y="908108"/>
                  <a:pt x="8730651" y="908759"/>
                  <a:pt x="8721366" y="904711"/>
                </a:cubicBezTo>
                <a:cubicBezTo>
                  <a:pt x="8711895" y="915873"/>
                  <a:pt x="8676250" y="900745"/>
                  <a:pt x="8678353" y="926318"/>
                </a:cubicBezTo>
                <a:cubicBezTo>
                  <a:pt x="8658506" y="928813"/>
                  <a:pt x="8647569" y="933735"/>
                  <a:pt x="8636849" y="937900"/>
                </a:cubicBezTo>
                <a:lnTo>
                  <a:pt x="8620213" y="943068"/>
                </a:lnTo>
                <a:lnTo>
                  <a:pt x="8612581" y="952695"/>
                </a:lnTo>
                <a:cubicBezTo>
                  <a:pt x="8605836" y="959769"/>
                  <a:pt x="8598255" y="964412"/>
                  <a:pt x="8589038" y="963892"/>
                </a:cubicBezTo>
                <a:lnTo>
                  <a:pt x="8579950" y="960899"/>
                </a:lnTo>
                <a:cubicBezTo>
                  <a:pt x="8579740" y="962476"/>
                  <a:pt x="8579529" y="964053"/>
                  <a:pt x="8579319" y="965630"/>
                </a:cubicBezTo>
                <a:cubicBezTo>
                  <a:pt x="8579138" y="972972"/>
                  <a:pt x="8576531" y="980010"/>
                  <a:pt x="8547429" y="984506"/>
                </a:cubicBezTo>
                <a:cubicBezTo>
                  <a:pt x="8529238" y="1001725"/>
                  <a:pt x="8505565" y="1015840"/>
                  <a:pt x="8478704" y="1025490"/>
                </a:cubicBezTo>
                <a:cubicBezTo>
                  <a:pt x="8473109" y="1019545"/>
                  <a:pt x="8465819" y="1032194"/>
                  <a:pt x="8461421" y="1035512"/>
                </a:cubicBezTo>
                <a:cubicBezTo>
                  <a:pt x="8459739" y="1031087"/>
                  <a:pt x="8447663" y="1032074"/>
                  <a:pt x="8445003" y="1036851"/>
                </a:cubicBezTo>
                <a:cubicBezTo>
                  <a:pt x="8366593" y="1075951"/>
                  <a:pt x="8398773" y="1021402"/>
                  <a:pt x="8357350" y="1060213"/>
                </a:cubicBezTo>
                <a:cubicBezTo>
                  <a:pt x="8349366" y="1063843"/>
                  <a:pt x="8342208" y="1063367"/>
                  <a:pt x="8335565" y="1061151"/>
                </a:cubicBezTo>
                <a:lnTo>
                  <a:pt x="8325267" y="1055919"/>
                </a:lnTo>
                <a:lnTo>
                  <a:pt x="8293586" y="1076144"/>
                </a:lnTo>
                <a:cubicBezTo>
                  <a:pt x="8277595" y="1084193"/>
                  <a:pt x="8260401" y="1090863"/>
                  <a:pt x="8242405" y="1095960"/>
                </a:cubicBezTo>
                <a:cubicBezTo>
                  <a:pt x="8226373" y="1101227"/>
                  <a:pt x="8224213" y="1102052"/>
                  <a:pt x="8197391" y="1107746"/>
                </a:cubicBezTo>
                <a:cubicBezTo>
                  <a:pt x="8090266" y="1152133"/>
                  <a:pt x="8141491" y="1082372"/>
                  <a:pt x="8081474" y="1130125"/>
                </a:cubicBezTo>
                <a:cubicBezTo>
                  <a:pt x="8070634" y="1134173"/>
                  <a:pt x="8061619" y="1132810"/>
                  <a:pt x="8053585" y="1129169"/>
                </a:cubicBezTo>
                <a:lnTo>
                  <a:pt x="8038422" y="1119092"/>
                </a:lnTo>
                <a:lnTo>
                  <a:pt x="8029450" y="1125592"/>
                </a:lnTo>
                <a:cubicBezTo>
                  <a:pt x="7992226" y="1133484"/>
                  <a:pt x="7978616" y="1122765"/>
                  <a:pt x="7959552" y="1140188"/>
                </a:cubicBezTo>
                <a:cubicBezTo>
                  <a:pt x="7922008" y="1119572"/>
                  <a:pt x="7937737" y="1141786"/>
                  <a:pt x="7914188" y="1150862"/>
                </a:cubicBezTo>
                <a:cubicBezTo>
                  <a:pt x="7896037" y="1160155"/>
                  <a:pt x="7933463" y="1163411"/>
                  <a:pt x="7914918" y="1168758"/>
                </a:cubicBezTo>
                <a:cubicBezTo>
                  <a:pt x="7893102" y="1165887"/>
                  <a:pt x="7898453" y="1187420"/>
                  <a:pt x="7875510" y="1183153"/>
                </a:cubicBezTo>
                <a:cubicBezTo>
                  <a:pt x="7877354" y="1165743"/>
                  <a:pt x="7834286" y="1194789"/>
                  <a:pt x="7829932" y="1180782"/>
                </a:cubicBezTo>
                <a:cubicBezTo>
                  <a:pt x="7816047" y="1204874"/>
                  <a:pt x="7801901" y="1181513"/>
                  <a:pt x="7779182" y="1192665"/>
                </a:cubicBezTo>
                <a:cubicBezTo>
                  <a:pt x="7769446" y="1202686"/>
                  <a:pt x="7761564" y="1205661"/>
                  <a:pt x="7748774" y="1199586"/>
                </a:cubicBezTo>
                <a:cubicBezTo>
                  <a:pt x="7704339" y="1247771"/>
                  <a:pt x="7717626" y="1207638"/>
                  <a:pt x="7671846" y="1231966"/>
                </a:cubicBezTo>
                <a:cubicBezTo>
                  <a:pt x="7632956" y="1255682"/>
                  <a:pt x="7587383" y="1275180"/>
                  <a:pt x="7554146" y="1319748"/>
                </a:cubicBezTo>
                <a:cubicBezTo>
                  <a:pt x="7548775" y="1331557"/>
                  <a:pt x="7531272" y="1339155"/>
                  <a:pt x="7515052" y="1336718"/>
                </a:cubicBezTo>
                <a:cubicBezTo>
                  <a:pt x="7512260" y="1336298"/>
                  <a:pt x="7509613" y="1335590"/>
                  <a:pt x="7507193" y="1334617"/>
                </a:cubicBezTo>
                <a:cubicBezTo>
                  <a:pt x="7488273" y="1365207"/>
                  <a:pt x="7468925" y="1356298"/>
                  <a:pt x="7461694" y="1375866"/>
                </a:cubicBezTo>
                <a:cubicBezTo>
                  <a:pt x="7422434" y="1391917"/>
                  <a:pt x="7384603" y="1382819"/>
                  <a:pt x="7377571" y="1400128"/>
                </a:cubicBezTo>
                <a:cubicBezTo>
                  <a:pt x="7356236" y="1403926"/>
                  <a:pt x="7322509" y="1393138"/>
                  <a:pt x="7311261" y="1412652"/>
                </a:cubicBezTo>
                <a:cubicBezTo>
                  <a:pt x="7305349" y="1400071"/>
                  <a:pt x="7289966" y="1428039"/>
                  <a:pt x="7275307" y="1422171"/>
                </a:cubicBezTo>
                <a:cubicBezTo>
                  <a:pt x="7264529" y="1416601"/>
                  <a:pt x="7257348" y="1423786"/>
                  <a:pt x="7247783" y="1426330"/>
                </a:cubicBezTo>
                <a:cubicBezTo>
                  <a:pt x="7233839" y="1423056"/>
                  <a:pt x="7194363" y="1442037"/>
                  <a:pt x="7185047" y="1451812"/>
                </a:cubicBezTo>
                <a:cubicBezTo>
                  <a:pt x="7164447" y="1483396"/>
                  <a:pt x="7101577" y="1475742"/>
                  <a:pt x="7084117" y="1500281"/>
                </a:cubicBezTo>
                <a:cubicBezTo>
                  <a:pt x="7076899" y="1504821"/>
                  <a:pt x="7069494" y="1507565"/>
                  <a:pt x="7062011" y="1509183"/>
                </a:cubicBezTo>
                <a:lnTo>
                  <a:pt x="7040555" y="1511207"/>
                </a:lnTo>
                <a:lnTo>
                  <a:pt x="7033438" y="1506772"/>
                </a:lnTo>
                <a:lnTo>
                  <a:pt x="7020886" y="1510764"/>
                </a:lnTo>
                <a:lnTo>
                  <a:pt x="7017033" y="1510650"/>
                </a:lnTo>
                <a:lnTo>
                  <a:pt x="6995460" y="1511173"/>
                </a:lnTo>
                <a:cubicBezTo>
                  <a:pt x="7010208" y="1537643"/>
                  <a:pt x="6938512" y="1522467"/>
                  <a:pt x="6962144" y="1541508"/>
                </a:cubicBezTo>
                <a:cubicBezTo>
                  <a:pt x="6926351" y="1550586"/>
                  <a:pt x="6958236" y="1566326"/>
                  <a:pt x="6910674" y="1554793"/>
                </a:cubicBezTo>
                <a:cubicBezTo>
                  <a:pt x="6859225" y="1589274"/>
                  <a:pt x="6769015" y="1598548"/>
                  <a:pt x="6732152" y="1642538"/>
                </a:cubicBezTo>
                <a:cubicBezTo>
                  <a:pt x="6734901" y="1628031"/>
                  <a:pt x="6709146" y="1622413"/>
                  <a:pt x="6694106" y="1632377"/>
                </a:cubicBezTo>
                <a:cubicBezTo>
                  <a:pt x="6702628" y="1575914"/>
                  <a:pt x="6638899" y="1692862"/>
                  <a:pt x="6617223" y="1659889"/>
                </a:cubicBezTo>
                <a:cubicBezTo>
                  <a:pt x="6623246" y="1693349"/>
                  <a:pt x="6561228" y="1764690"/>
                  <a:pt x="6521138" y="1744340"/>
                </a:cubicBezTo>
                <a:cubicBezTo>
                  <a:pt x="6469831" y="1761656"/>
                  <a:pt x="6438109" y="1796731"/>
                  <a:pt x="6380677" y="1796883"/>
                </a:cubicBezTo>
                <a:cubicBezTo>
                  <a:pt x="6379865" y="1801686"/>
                  <a:pt x="6377810" y="1805986"/>
                  <a:pt x="6374897" y="1809910"/>
                </a:cubicBezTo>
                <a:lnTo>
                  <a:pt x="6364545" y="1820090"/>
                </a:lnTo>
                <a:lnTo>
                  <a:pt x="6362126" y="1819991"/>
                </a:lnTo>
                <a:cubicBezTo>
                  <a:pt x="6353055" y="1821720"/>
                  <a:pt x="6348796" y="1824537"/>
                  <a:pt x="6346673" y="1827824"/>
                </a:cubicBezTo>
                <a:lnTo>
                  <a:pt x="6345588" y="1832232"/>
                </a:lnTo>
                <a:lnTo>
                  <a:pt x="6335708" y="1838451"/>
                </a:lnTo>
                <a:lnTo>
                  <a:pt x="6318182" y="1852975"/>
                </a:lnTo>
                <a:lnTo>
                  <a:pt x="6313084" y="1853561"/>
                </a:lnTo>
                <a:lnTo>
                  <a:pt x="6283816" y="1872148"/>
                </a:lnTo>
                <a:lnTo>
                  <a:pt x="6282550" y="1871392"/>
                </a:lnTo>
                <a:cubicBezTo>
                  <a:pt x="6279041" y="1870121"/>
                  <a:pt x="6275192" y="1869982"/>
                  <a:pt x="6270527" y="1872208"/>
                </a:cubicBezTo>
                <a:cubicBezTo>
                  <a:pt x="6265029" y="1853962"/>
                  <a:pt x="6262790" y="1867903"/>
                  <a:pt x="6249518" y="1876079"/>
                </a:cubicBezTo>
                <a:cubicBezTo>
                  <a:pt x="6238019" y="1849564"/>
                  <a:pt x="6207959" y="1881750"/>
                  <a:pt x="6190386" y="1872478"/>
                </a:cubicBezTo>
                <a:cubicBezTo>
                  <a:pt x="6180893" y="1879083"/>
                  <a:pt x="6170646" y="1885584"/>
                  <a:pt x="6159777" y="1891745"/>
                </a:cubicBezTo>
                <a:lnTo>
                  <a:pt x="6153131" y="1895079"/>
                </a:lnTo>
                <a:lnTo>
                  <a:pt x="6152798" y="1894920"/>
                </a:lnTo>
                <a:cubicBezTo>
                  <a:pt x="6150925" y="1895166"/>
                  <a:pt x="6148578" y="1896082"/>
                  <a:pt x="6145388" y="1897990"/>
                </a:cubicBezTo>
                <a:lnTo>
                  <a:pt x="6141014" y="1901155"/>
                </a:lnTo>
                <a:lnTo>
                  <a:pt x="6128122" y="1907623"/>
                </a:lnTo>
                <a:lnTo>
                  <a:pt x="6122351" y="1908359"/>
                </a:lnTo>
                <a:cubicBezTo>
                  <a:pt x="6099508" y="1905910"/>
                  <a:pt x="6088334" y="1869006"/>
                  <a:pt x="6064750" y="1896394"/>
                </a:cubicBezTo>
                <a:cubicBezTo>
                  <a:pt x="6025977" y="1903785"/>
                  <a:pt x="5997095" y="1889190"/>
                  <a:pt x="5964230" y="1910038"/>
                </a:cubicBezTo>
                <a:cubicBezTo>
                  <a:pt x="5927910" y="1916874"/>
                  <a:pt x="5894873" y="1914928"/>
                  <a:pt x="5865399" y="1926966"/>
                </a:cubicBezTo>
                <a:cubicBezTo>
                  <a:pt x="5851644" y="1923038"/>
                  <a:pt x="5839380" y="1922808"/>
                  <a:pt x="5829951" y="1934755"/>
                </a:cubicBezTo>
                <a:cubicBezTo>
                  <a:pt x="5795498" y="1938369"/>
                  <a:pt x="5784532" y="1926246"/>
                  <a:pt x="5765285" y="1941322"/>
                </a:cubicBezTo>
                <a:cubicBezTo>
                  <a:pt x="5741789" y="1922874"/>
                  <a:pt x="5742385" y="1931607"/>
                  <a:pt x="5734750" y="1939793"/>
                </a:cubicBezTo>
                <a:lnTo>
                  <a:pt x="5733569" y="1940505"/>
                </a:lnTo>
                <a:lnTo>
                  <a:pt x="5730329" y="1937845"/>
                </a:lnTo>
                <a:lnTo>
                  <a:pt x="5724661" y="1937455"/>
                </a:lnTo>
                <a:lnTo>
                  <a:pt x="5710186" y="1941370"/>
                </a:lnTo>
                <a:lnTo>
                  <a:pt x="5704910" y="1943663"/>
                </a:lnTo>
                <a:cubicBezTo>
                  <a:pt x="5701213" y="1944937"/>
                  <a:pt x="5698678" y="1945391"/>
                  <a:pt x="5696836" y="1945271"/>
                </a:cubicBezTo>
                <a:lnTo>
                  <a:pt x="5696583" y="1945050"/>
                </a:lnTo>
                <a:lnTo>
                  <a:pt x="5689123" y="1947067"/>
                </a:lnTo>
                <a:cubicBezTo>
                  <a:pt x="5676655" y="1951072"/>
                  <a:pt x="5664639" y="1955533"/>
                  <a:pt x="5653291" y="1960245"/>
                </a:cubicBezTo>
                <a:cubicBezTo>
                  <a:pt x="5640346" y="1947636"/>
                  <a:pt x="5600180" y="1973739"/>
                  <a:pt x="5599385" y="1945198"/>
                </a:cubicBezTo>
                <a:cubicBezTo>
                  <a:pt x="5583913" y="1950736"/>
                  <a:pt x="5576590" y="1964134"/>
                  <a:pt x="5578300" y="1944963"/>
                </a:cubicBezTo>
                <a:cubicBezTo>
                  <a:pt x="5573104" y="1946266"/>
                  <a:pt x="5569560" y="1945382"/>
                  <a:pt x="5566758" y="1943441"/>
                </a:cubicBezTo>
                <a:lnTo>
                  <a:pt x="5565857" y="1942445"/>
                </a:lnTo>
                <a:lnTo>
                  <a:pt x="5531534" y="1955208"/>
                </a:lnTo>
                <a:lnTo>
                  <a:pt x="5526552" y="1954799"/>
                </a:lnTo>
                <a:lnTo>
                  <a:pt x="5504723" y="1965811"/>
                </a:lnTo>
                <a:lnTo>
                  <a:pt x="5493156" y="1970063"/>
                </a:lnTo>
                <a:lnTo>
                  <a:pt x="5490486" y="1974227"/>
                </a:lnTo>
                <a:cubicBezTo>
                  <a:pt x="5487271" y="1977077"/>
                  <a:pt x="5482233" y="1979045"/>
                  <a:pt x="5473107" y="1979001"/>
                </a:cubicBezTo>
                <a:lnTo>
                  <a:pt x="5470885" y="1978432"/>
                </a:lnTo>
                <a:lnTo>
                  <a:pt x="5457393" y="1986525"/>
                </a:lnTo>
                <a:cubicBezTo>
                  <a:pt x="5453194" y="1989853"/>
                  <a:pt x="5449663" y="1993721"/>
                  <a:pt x="5447102" y="1998329"/>
                </a:cubicBezTo>
                <a:cubicBezTo>
                  <a:pt x="5386283" y="2017364"/>
                  <a:pt x="5223545" y="2015483"/>
                  <a:pt x="5159151" y="2029640"/>
                </a:cubicBezTo>
                <a:cubicBezTo>
                  <a:pt x="5141359" y="2036610"/>
                  <a:pt x="5090827" y="2076822"/>
                  <a:pt x="5098838" y="2062961"/>
                </a:cubicBezTo>
                <a:cubicBezTo>
                  <a:pt x="5047883" y="2099457"/>
                  <a:pt x="4922007" y="2111466"/>
                  <a:pt x="4860988" y="2135698"/>
                </a:cubicBezTo>
                <a:cubicBezTo>
                  <a:pt x="4805413" y="2152292"/>
                  <a:pt x="4784714" y="2158665"/>
                  <a:pt x="4765388" y="2162525"/>
                </a:cubicBezTo>
                <a:cubicBezTo>
                  <a:pt x="4758560" y="2161978"/>
                  <a:pt x="4751823" y="2160531"/>
                  <a:pt x="4745033" y="2158859"/>
                </a:cubicBezTo>
                <a:lnTo>
                  <a:pt x="4741475" y="2157998"/>
                </a:lnTo>
                <a:lnTo>
                  <a:pt x="4728247" y="2159526"/>
                </a:lnTo>
                <a:lnTo>
                  <a:pt x="4723263" y="2153742"/>
                </a:lnTo>
                <a:lnTo>
                  <a:pt x="4593061" y="2171597"/>
                </a:lnTo>
                <a:lnTo>
                  <a:pt x="4405765" y="2199902"/>
                </a:lnTo>
                <a:cubicBezTo>
                  <a:pt x="4403942" y="2198353"/>
                  <a:pt x="4402457" y="2196614"/>
                  <a:pt x="4401354" y="2194745"/>
                </a:cubicBezTo>
                <a:lnTo>
                  <a:pt x="4366646" y="2198564"/>
                </a:lnTo>
                <a:lnTo>
                  <a:pt x="4354009" y="2204984"/>
                </a:lnTo>
                <a:lnTo>
                  <a:pt x="4348284" y="2205270"/>
                </a:lnTo>
                <a:lnTo>
                  <a:pt x="4333906" y="2205251"/>
                </a:lnTo>
                <a:cubicBezTo>
                  <a:pt x="4326429" y="2204713"/>
                  <a:pt x="4318024" y="2203940"/>
                  <a:pt x="4308819" y="2203822"/>
                </a:cubicBezTo>
                <a:lnTo>
                  <a:pt x="4301210" y="2204456"/>
                </a:lnTo>
                <a:lnTo>
                  <a:pt x="4283095" y="2198177"/>
                </a:lnTo>
                <a:cubicBezTo>
                  <a:pt x="4269863" y="2193337"/>
                  <a:pt x="4259612" y="2190345"/>
                  <a:pt x="4250119" y="2196342"/>
                </a:cubicBezTo>
                <a:cubicBezTo>
                  <a:pt x="4230702" y="2190559"/>
                  <a:pt x="4213171" y="2166890"/>
                  <a:pt x="4189203" y="2178994"/>
                </a:cubicBezTo>
                <a:cubicBezTo>
                  <a:pt x="4194512" y="2165594"/>
                  <a:pt x="4160734" y="2183257"/>
                  <a:pt x="4154035" y="2171950"/>
                </a:cubicBezTo>
                <a:cubicBezTo>
                  <a:pt x="4150098" y="2162547"/>
                  <a:pt x="4138934" y="2165714"/>
                  <a:pt x="4129569" y="2163850"/>
                </a:cubicBezTo>
                <a:cubicBezTo>
                  <a:pt x="4121391" y="2155090"/>
                  <a:pt x="4076089" y="2154737"/>
                  <a:pt x="4061250" y="2159236"/>
                </a:cubicBezTo>
                <a:cubicBezTo>
                  <a:pt x="4020618" y="2177811"/>
                  <a:pt x="3978175" y="2144465"/>
                  <a:pt x="3945480" y="2158279"/>
                </a:cubicBezTo>
                <a:cubicBezTo>
                  <a:pt x="3936362" y="2159139"/>
                  <a:pt x="3928502" y="2158369"/>
                  <a:pt x="3921468" y="2156588"/>
                </a:cubicBezTo>
                <a:lnTo>
                  <a:pt x="3903348" y="2149220"/>
                </a:lnTo>
                <a:lnTo>
                  <a:pt x="3901342" y="2142355"/>
                </a:lnTo>
                <a:lnTo>
                  <a:pt x="3888539" y="2140476"/>
                </a:lnTo>
                <a:lnTo>
                  <a:pt x="3885662" y="2138740"/>
                </a:lnTo>
                <a:cubicBezTo>
                  <a:pt x="3880178" y="2135398"/>
                  <a:pt x="3874645" y="2132286"/>
                  <a:pt x="3868627" y="2130023"/>
                </a:cubicBezTo>
                <a:cubicBezTo>
                  <a:pt x="3859240" y="2159198"/>
                  <a:pt x="3815892" y="2115590"/>
                  <a:pt x="3819177" y="2142111"/>
                </a:cubicBezTo>
                <a:cubicBezTo>
                  <a:pt x="3784478" y="2134756"/>
                  <a:pt x="3796708" y="2161930"/>
                  <a:pt x="3769100" y="2131731"/>
                </a:cubicBezTo>
                <a:cubicBezTo>
                  <a:pt x="3702423" y="2139704"/>
                  <a:pt x="3625642" y="2109386"/>
                  <a:pt x="3562752" y="2131785"/>
                </a:cubicBezTo>
                <a:cubicBezTo>
                  <a:pt x="3576244" y="2120400"/>
                  <a:pt x="3560801" y="2104591"/>
                  <a:pt x="3541402" y="2106821"/>
                </a:cubicBezTo>
                <a:cubicBezTo>
                  <a:pt x="3592232" y="2061584"/>
                  <a:pt x="3356194" y="2115384"/>
                  <a:pt x="3365341" y="2077638"/>
                </a:cubicBezTo>
                <a:cubicBezTo>
                  <a:pt x="3303594" y="2079161"/>
                  <a:pt x="3221644" y="2111487"/>
                  <a:pt x="3170922" y="2115957"/>
                </a:cubicBezTo>
                <a:cubicBezTo>
                  <a:pt x="3166532" y="2119769"/>
                  <a:pt x="3161579" y="2122617"/>
                  <a:pt x="3156256" y="2124773"/>
                </a:cubicBezTo>
                <a:lnTo>
                  <a:pt x="3140298" y="2129182"/>
                </a:lnTo>
                <a:lnTo>
                  <a:pt x="3138514" y="2128069"/>
                </a:lnTo>
                <a:cubicBezTo>
                  <a:pt x="3130169" y="2125710"/>
                  <a:pt x="3124679" y="2126336"/>
                  <a:pt x="3120467" y="2128281"/>
                </a:cubicBezTo>
                <a:lnTo>
                  <a:pt x="3116175" y="2131633"/>
                </a:lnTo>
                <a:lnTo>
                  <a:pt x="3103685" y="2132814"/>
                </a:lnTo>
                <a:lnTo>
                  <a:pt x="3078794" y="2137935"/>
                </a:lnTo>
                <a:lnTo>
                  <a:pt x="3074407" y="2136274"/>
                </a:lnTo>
                <a:lnTo>
                  <a:pt x="3037285" y="2139919"/>
                </a:lnTo>
                <a:lnTo>
                  <a:pt x="3036901" y="2138726"/>
                </a:lnTo>
                <a:cubicBezTo>
                  <a:pt x="3035193" y="2136135"/>
                  <a:pt x="3032337" y="2134379"/>
                  <a:pt x="3026996" y="2134322"/>
                </a:cubicBezTo>
                <a:cubicBezTo>
                  <a:pt x="3037063" y="2116196"/>
                  <a:pt x="3024412" y="2127308"/>
                  <a:pt x="3007772" y="2128742"/>
                </a:cubicBezTo>
                <a:cubicBezTo>
                  <a:pt x="3019697" y="2100910"/>
                  <a:pt x="2971305" y="2115987"/>
                  <a:pt x="2965030" y="2100494"/>
                </a:cubicBezTo>
                <a:cubicBezTo>
                  <a:pt x="2952539" y="2102174"/>
                  <a:pt x="2939545" y="2103445"/>
                  <a:pt x="2926342" y="2104155"/>
                </a:cubicBezTo>
                <a:lnTo>
                  <a:pt x="2918608" y="2104215"/>
                </a:lnTo>
                <a:cubicBezTo>
                  <a:pt x="2918564" y="2104122"/>
                  <a:pt x="2918519" y="2104030"/>
                  <a:pt x="2918475" y="2103937"/>
                </a:cubicBezTo>
                <a:cubicBezTo>
                  <a:pt x="2916840" y="2103354"/>
                  <a:pt x="2914314" y="2103149"/>
                  <a:pt x="2910360" y="2103444"/>
                </a:cubicBezTo>
                <a:lnTo>
                  <a:pt x="2904507" y="2104326"/>
                </a:lnTo>
                <a:lnTo>
                  <a:pt x="2889503" y="2104443"/>
                </a:lnTo>
                <a:lnTo>
                  <a:pt x="2884480" y="2102626"/>
                </a:lnTo>
                <a:lnTo>
                  <a:pt x="2882689" y="2099228"/>
                </a:lnTo>
                <a:lnTo>
                  <a:pt x="2881291" y="2099618"/>
                </a:lnTo>
                <a:cubicBezTo>
                  <a:pt x="2870663" y="2105606"/>
                  <a:pt x="2867338" y="2114210"/>
                  <a:pt x="2853979" y="2090388"/>
                </a:cubicBezTo>
                <a:cubicBezTo>
                  <a:pt x="2829652" y="2100099"/>
                  <a:pt x="2824975" y="2085577"/>
                  <a:pt x="2791790" y="2080332"/>
                </a:cubicBezTo>
                <a:cubicBezTo>
                  <a:pt x="2777850" y="2089504"/>
                  <a:pt x="2766709" y="2086170"/>
                  <a:pt x="2755844" y="2078874"/>
                </a:cubicBezTo>
                <a:cubicBezTo>
                  <a:pt x="2723488" y="2083049"/>
                  <a:pt x="2694065" y="2072780"/>
                  <a:pt x="2657742" y="2070179"/>
                </a:cubicBezTo>
                <a:cubicBezTo>
                  <a:pt x="2618372" y="2082020"/>
                  <a:pt x="2598368" y="2060559"/>
                  <a:pt x="2559549" y="2057873"/>
                </a:cubicBezTo>
                <a:cubicBezTo>
                  <a:pt x="2525789" y="2078403"/>
                  <a:pt x="2531908" y="2039838"/>
                  <a:pt x="2512054" y="2031671"/>
                </a:cubicBezTo>
                <a:lnTo>
                  <a:pt x="2506437" y="2030918"/>
                </a:lnTo>
                <a:lnTo>
                  <a:pt x="2491752" y="2033906"/>
                </a:lnTo>
                <a:lnTo>
                  <a:pt x="2486338" y="2035862"/>
                </a:lnTo>
                <a:cubicBezTo>
                  <a:pt x="2482568" y="2036899"/>
                  <a:pt x="2480011" y="2037191"/>
                  <a:pt x="2478186" y="2036953"/>
                </a:cubicBezTo>
                <a:lnTo>
                  <a:pt x="2477950" y="2036715"/>
                </a:lnTo>
                <a:lnTo>
                  <a:pt x="2470381" y="2038256"/>
                </a:lnTo>
                <a:cubicBezTo>
                  <a:pt x="2457686" y="2041461"/>
                  <a:pt x="2445410" y="2045155"/>
                  <a:pt x="2433781" y="2049140"/>
                </a:cubicBezTo>
                <a:cubicBezTo>
                  <a:pt x="2421781" y="2035703"/>
                  <a:pt x="2379959" y="2059234"/>
                  <a:pt x="2381172" y="2030645"/>
                </a:cubicBezTo>
                <a:cubicBezTo>
                  <a:pt x="2365380" y="2035192"/>
                  <a:pt x="2357148" y="2048120"/>
                  <a:pt x="2360198" y="2029059"/>
                </a:cubicBezTo>
                <a:cubicBezTo>
                  <a:pt x="2354933" y="2030031"/>
                  <a:pt x="2351467" y="2028919"/>
                  <a:pt x="2348815" y="2026798"/>
                </a:cubicBezTo>
                <a:lnTo>
                  <a:pt x="2347988" y="2025745"/>
                </a:lnTo>
                <a:lnTo>
                  <a:pt x="2312920" y="2036311"/>
                </a:lnTo>
                <a:lnTo>
                  <a:pt x="2307986" y="2035583"/>
                </a:lnTo>
                <a:lnTo>
                  <a:pt x="2285481" y="2045197"/>
                </a:lnTo>
                <a:lnTo>
                  <a:pt x="2273666" y="2048710"/>
                </a:lnTo>
                <a:lnTo>
                  <a:pt x="2270719" y="2052702"/>
                </a:lnTo>
                <a:cubicBezTo>
                  <a:pt x="2267315" y="2055347"/>
                  <a:pt x="2262161" y="2056992"/>
                  <a:pt x="2253080" y="2056363"/>
                </a:cubicBezTo>
                <a:lnTo>
                  <a:pt x="2250906" y="2055654"/>
                </a:lnTo>
                <a:lnTo>
                  <a:pt x="2236905" y="2062882"/>
                </a:lnTo>
                <a:cubicBezTo>
                  <a:pt x="2232493" y="2065942"/>
                  <a:pt x="2228705" y="2069583"/>
                  <a:pt x="2225830" y="2074027"/>
                </a:cubicBezTo>
                <a:cubicBezTo>
                  <a:pt x="2173117" y="2059597"/>
                  <a:pt x="2128486" y="2085502"/>
                  <a:pt x="2073776" y="2089244"/>
                </a:cubicBezTo>
                <a:cubicBezTo>
                  <a:pt x="2046050" y="2059365"/>
                  <a:pt x="1957570" y="2112693"/>
                  <a:pt x="1948256" y="2146616"/>
                </a:cubicBezTo>
                <a:cubicBezTo>
                  <a:pt x="1943005" y="2109192"/>
                  <a:pt x="1832736" y="2206239"/>
                  <a:pt x="1865582" y="2153738"/>
                </a:cubicBezTo>
                <a:cubicBezTo>
                  <a:pt x="1847376" y="2159567"/>
                  <a:pt x="1826258" y="2147592"/>
                  <a:pt x="1835210" y="2134244"/>
                </a:cubicBezTo>
                <a:cubicBezTo>
                  <a:pt x="1781916" y="2167476"/>
                  <a:pt x="1695112" y="2153556"/>
                  <a:pt x="1632661" y="2173882"/>
                </a:cubicBezTo>
                <a:cubicBezTo>
                  <a:pt x="1594177" y="2150642"/>
                  <a:pt x="1616426" y="2173975"/>
                  <a:pt x="1579590" y="2173680"/>
                </a:cubicBezTo>
                <a:cubicBezTo>
                  <a:pt x="1592812" y="2198112"/>
                  <a:pt x="1533818" y="2165220"/>
                  <a:pt x="1535601" y="2194590"/>
                </a:cubicBezTo>
                <a:cubicBezTo>
                  <a:pt x="1528840" y="2193608"/>
                  <a:pt x="1522236" y="2191728"/>
                  <a:pt x="1515594" y="2189622"/>
                </a:cubicBezTo>
                <a:lnTo>
                  <a:pt x="1512113" y="2188534"/>
                </a:lnTo>
                <a:lnTo>
                  <a:pt x="1498838" y="2189213"/>
                </a:lnTo>
                <a:lnTo>
                  <a:pt x="1494279" y="2183112"/>
                </a:lnTo>
                <a:lnTo>
                  <a:pt x="1473714" y="2179625"/>
                </a:lnTo>
                <a:cubicBezTo>
                  <a:pt x="1466138" y="2179292"/>
                  <a:pt x="1458132" y="2180071"/>
                  <a:pt x="1449503" y="2182633"/>
                </a:cubicBezTo>
                <a:lnTo>
                  <a:pt x="1266687" y="2212688"/>
                </a:lnTo>
                <a:cubicBezTo>
                  <a:pt x="1256792" y="2212722"/>
                  <a:pt x="1247024" y="2217857"/>
                  <a:pt x="1239614" y="2209727"/>
                </a:cubicBezTo>
                <a:cubicBezTo>
                  <a:pt x="1228778" y="2200326"/>
                  <a:pt x="1202276" y="2223497"/>
                  <a:pt x="1202436" y="2209817"/>
                </a:cubicBezTo>
                <a:cubicBezTo>
                  <a:pt x="1183471" y="2225854"/>
                  <a:pt x="1157340" y="2206849"/>
                  <a:pt x="1136097" y="2205112"/>
                </a:cubicBezTo>
                <a:cubicBezTo>
                  <a:pt x="1100396" y="2209415"/>
                  <a:pt x="1013922" y="2231219"/>
                  <a:pt x="988232" y="2235635"/>
                </a:cubicBezTo>
                <a:cubicBezTo>
                  <a:pt x="986445" y="2234079"/>
                  <a:pt x="984332" y="2232722"/>
                  <a:pt x="981959" y="2231607"/>
                </a:cubicBezTo>
                <a:cubicBezTo>
                  <a:pt x="968170" y="2225130"/>
                  <a:pt x="948759" y="2228043"/>
                  <a:pt x="938600" y="2238113"/>
                </a:cubicBezTo>
                <a:cubicBezTo>
                  <a:pt x="888371" y="2272824"/>
                  <a:pt x="837950" y="2280135"/>
                  <a:pt x="791788" y="2293224"/>
                </a:cubicBezTo>
                <a:cubicBezTo>
                  <a:pt x="739035" y="2305159"/>
                  <a:pt x="769009" y="2269676"/>
                  <a:pt x="706914" y="2305046"/>
                </a:cubicBezTo>
                <a:cubicBezTo>
                  <a:pt x="697882" y="2295919"/>
                  <a:pt x="689339" y="2296797"/>
                  <a:pt x="675971" y="2304030"/>
                </a:cubicBezTo>
                <a:cubicBezTo>
                  <a:pt x="650201" y="2309060"/>
                  <a:pt x="647591" y="2282853"/>
                  <a:pt x="624180" y="2302650"/>
                </a:cubicBezTo>
                <a:cubicBezTo>
                  <a:pt x="626400" y="2287987"/>
                  <a:pt x="574045" y="2305175"/>
                  <a:pt x="583453" y="2288788"/>
                </a:cubicBezTo>
                <a:cubicBezTo>
                  <a:pt x="564313" y="2278832"/>
                  <a:pt x="559671" y="2301039"/>
                  <a:pt x="540946" y="2292721"/>
                </a:cubicBezTo>
                <a:cubicBezTo>
                  <a:pt x="521576" y="2293191"/>
                  <a:pt x="554439" y="2305843"/>
                  <a:pt x="533680" y="2310233"/>
                </a:cubicBezTo>
                <a:cubicBezTo>
                  <a:pt x="508069" y="2313043"/>
                  <a:pt x="512638" y="2338541"/>
                  <a:pt x="487366" y="2309053"/>
                </a:cubicBezTo>
                <a:cubicBezTo>
                  <a:pt x="462164" y="2321083"/>
                  <a:pt x="454441" y="2307251"/>
                  <a:pt x="416820" y="2305443"/>
                </a:cubicBezTo>
                <a:cubicBezTo>
                  <a:pt x="403012" y="2315890"/>
                  <a:pt x="390105" y="2313733"/>
                  <a:pt x="376805" y="2307647"/>
                </a:cubicBezTo>
                <a:cubicBezTo>
                  <a:pt x="341751" y="2315035"/>
                  <a:pt x="307408" y="2307897"/>
                  <a:pt x="266777" y="2309012"/>
                </a:cubicBezTo>
                <a:cubicBezTo>
                  <a:pt x="225310" y="2324664"/>
                  <a:pt x="199419" y="2305548"/>
                  <a:pt x="156013" y="2306832"/>
                </a:cubicBezTo>
                <a:cubicBezTo>
                  <a:pt x="117457" y="2333851"/>
                  <a:pt x="122965" y="2279562"/>
                  <a:pt x="87258" y="2285511"/>
                </a:cubicBezTo>
                <a:cubicBezTo>
                  <a:pt x="38977" y="2309189"/>
                  <a:pt x="74043" y="2277969"/>
                  <a:pt x="23798" y="2281822"/>
                </a:cubicBezTo>
                <a:lnTo>
                  <a:pt x="0" y="2285369"/>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2"/>
              </a:solidFill>
            </a:endParaRPr>
          </a:p>
        </p:txBody>
      </p:sp>
      <p:sp>
        <p:nvSpPr>
          <p:cNvPr id="2" name="Заголовок 1">
            <a:extLst>
              <a:ext uri="{FF2B5EF4-FFF2-40B4-BE49-F238E27FC236}">
                <a16:creationId xmlns:a16="http://schemas.microsoft.com/office/drawing/2014/main" id="{E611D7FC-84D5-655B-3A28-D37F94237ED4}"/>
              </a:ext>
            </a:extLst>
          </p:cNvPr>
          <p:cNvSpPr>
            <a:spLocks noGrp="1"/>
          </p:cNvSpPr>
          <p:nvPr>
            <p:ph type="title"/>
          </p:nvPr>
        </p:nvSpPr>
        <p:spPr>
          <a:xfrm>
            <a:off x="1447802" y="1019174"/>
            <a:ext cx="15298478" cy="1485902"/>
          </a:xfrm>
        </p:spPr>
        <p:txBody>
          <a:bodyPr vert="horz" lIns="91440" tIns="45720" rIns="91440" bIns="45720" rtlCol="0" anchor="ctr">
            <a:normAutofit/>
          </a:bodyPr>
          <a:lstStyle/>
          <a:p>
            <a:pPr defTabSz="914400"/>
            <a:r>
              <a:rPr lang="en-US" sz="6100" kern="1200">
                <a:solidFill>
                  <a:schemeClr val="tx1"/>
                </a:solidFill>
                <a:latin typeface="+mj-lt"/>
                <a:ea typeface="+mj-ea"/>
                <a:cs typeface="+mj-cs"/>
              </a:rPr>
              <a:t>The grounds of criminalization should include</a:t>
            </a:r>
          </a:p>
        </p:txBody>
      </p:sp>
      <p:sp>
        <p:nvSpPr>
          <p:cNvPr id="14" name="Freeform: Shape 13">
            <a:extLst>
              <a:ext uri="{FF2B5EF4-FFF2-40B4-BE49-F238E27FC236}">
                <a16:creationId xmlns:a16="http://schemas.microsoft.com/office/drawing/2014/main" id="{DEB62645-D4DA-4E99-8344-B1536F63D1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14176" y="12555942"/>
            <a:ext cx="13769824" cy="1160060"/>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884912" h="1161397">
                <a:moveTo>
                  <a:pt x="6884912" y="0"/>
                </a:moveTo>
                <a:lnTo>
                  <a:pt x="6884912" y="1161397"/>
                </a:lnTo>
                <a:lnTo>
                  <a:pt x="0" y="1161397"/>
                </a:lnTo>
                <a:lnTo>
                  <a:pt x="27135" y="1147460"/>
                </a:lnTo>
                <a:cubicBezTo>
                  <a:pt x="57431" y="1167048"/>
                  <a:pt x="61886" y="1135904"/>
                  <a:pt x="115388" y="1159043"/>
                </a:cubicBezTo>
                <a:cubicBezTo>
                  <a:pt x="116121" y="1155340"/>
                  <a:pt x="117370" y="1151777"/>
                  <a:pt x="119094" y="1148463"/>
                </a:cubicBezTo>
                <a:cubicBezTo>
                  <a:pt x="129121" y="1129214"/>
                  <a:pt x="152727" y="1122391"/>
                  <a:pt x="171824" y="1133224"/>
                </a:cubicBezTo>
                <a:cubicBezTo>
                  <a:pt x="254344" y="1161369"/>
                  <a:pt x="315458" y="1143220"/>
                  <a:pt x="376455" y="1137381"/>
                </a:cubicBezTo>
                <a:cubicBezTo>
                  <a:pt x="443775" y="1125614"/>
                  <a:pt x="382885" y="1083927"/>
                  <a:pt x="478946" y="1106011"/>
                </a:cubicBezTo>
                <a:cubicBezTo>
                  <a:pt x="481662" y="1085172"/>
                  <a:pt x="491731" y="1081489"/>
                  <a:pt x="512111" y="1085599"/>
                </a:cubicBezTo>
                <a:cubicBezTo>
                  <a:pt x="544368" y="1078502"/>
                  <a:pt x="526559" y="1032754"/>
                  <a:pt x="567875" y="1051976"/>
                </a:cubicBezTo>
                <a:cubicBezTo>
                  <a:pt x="553871" y="1028602"/>
                  <a:pt x="624901" y="1025930"/>
                  <a:pt x="601644" y="1003997"/>
                </a:cubicBezTo>
                <a:cubicBezTo>
                  <a:pt x="614803" y="975652"/>
                  <a:pt x="637415" y="1010272"/>
                  <a:pt x="651408" y="984938"/>
                </a:cubicBezTo>
                <a:cubicBezTo>
                  <a:pt x="673042" y="974024"/>
                  <a:pt x="646948" y="1015207"/>
                  <a:pt x="673197" y="1010060"/>
                </a:cubicBezTo>
                <a:cubicBezTo>
                  <a:pt x="703527" y="999318"/>
                  <a:pt x="718626" y="1045053"/>
                  <a:pt x="723108" y="980081"/>
                </a:cubicBezTo>
                <a:cubicBezTo>
                  <a:pt x="760262" y="985126"/>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0309" y="730471"/>
                  <a:pt x="1131224" y="706160"/>
                </a:cubicBezTo>
                <a:lnTo>
                  <a:pt x="1138051" y="702034"/>
                </a:lnTo>
                <a:lnTo>
                  <a:pt x="1158800" y="700004"/>
                </a:lnTo>
                <a:lnTo>
                  <a:pt x="1166947" y="700762"/>
                </a:lnTo>
                <a:cubicBezTo>
                  <a:pt x="1172432" y="700717"/>
                  <a:pt x="1175913" y="699961"/>
                  <a:pt x="1178135" y="698631"/>
                </a:cubicBezTo>
                <a:lnTo>
                  <a:pt x="1178301" y="698094"/>
                </a:lnTo>
                <a:lnTo>
                  <a:pt x="1188995" y="697048"/>
                </a:lnTo>
                <a:cubicBezTo>
                  <a:pt x="1207294" y="696390"/>
                  <a:pt x="1225337" y="696802"/>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lnTo>
                  <a:pt x="1340054" y="614022"/>
                </a:ln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40041" y="346996"/>
                  <a:pt x="3068934" y="299222"/>
                  <a:pt x="3127968" y="287613"/>
                </a:cubicBezTo>
                <a:cubicBezTo>
                  <a:pt x="3157770" y="310215"/>
                  <a:pt x="3167695" y="279445"/>
                  <a:pt x="3222191" y="307887"/>
                </a:cubicBezTo>
                <a:cubicBezTo>
                  <a:pt x="3223593" y="304249"/>
                  <a:pt x="3225533" y="300801"/>
                  <a:pt x="3227953" y="297650"/>
                </a:cubicBezTo>
                <a:cubicBezTo>
                  <a:pt x="3242008" y="279345"/>
                  <a:pt x="3268831" y="274825"/>
                  <a:pt x="3287859" y="287558"/>
                </a:cubicBezTo>
                <a:cubicBezTo>
                  <a:pt x="3373144" y="323866"/>
                  <a:pt x="3442657" y="311681"/>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34530" y="199451"/>
                  <a:pt x="4074202" y="238734"/>
                  <a:pt x="4134285" y="235592"/>
                </a:cubicBezTo>
                <a:cubicBezTo>
                  <a:pt x="4157674" y="206403"/>
                  <a:pt x="4174806" y="233822"/>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25822" y="156271"/>
                  <a:pt x="4800214" y="133127"/>
                  <a:pt x="4785037" y="161964"/>
                </a:cubicBezTo>
                <a:cubicBezTo>
                  <a:pt x="4810025" y="183633"/>
                  <a:pt x="4819434" y="143205"/>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5911" y="223881"/>
                  <a:pt x="6338726" y="256581"/>
                  <a:pt x="6364914" y="240140"/>
                </a:cubicBezTo>
                <a:cubicBezTo>
                  <a:pt x="6331888" y="211628"/>
                  <a:pt x="6385856" y="207033"/>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Текст 2">
            <a:extLst>
              <a:ext uri="{FF2B5EF4-FFF2-40B4-BE49-F238E27FC236}">
                <a16:creationId xmlns:a16="http://schemas.microsoft.com/office/drawing/2014/main" id="{A9A86C94-4588-3957-9814-B0CCD2B0263F}"/>
              </a:ext>
            </a:extLst>
          </p:cNvPr>
          <p:cNvGraphicFramePr/>
          <p:nvPr>
            <p:extLst>
              <p:ext uri="{D42A27DB-BD31-4B8C-83A1-F6EECF244321}">
                <p14:modId xmlns:p14="http://schemas.microsoft.com/office/powerpoint/2010/main" val="1443660464"/>
              </p:ext>
            </p:extLst>
          </p:nvPr>
        </p:nvGraphicFramePr>
        <p:xfrm>
          <a:off x="636104" y="2067340"/>
          <a:ext cx="23138296" cy="11092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7932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A1804D7-1181-4A60-80B9-10D357188342}"/>
              </a:ext>
            </a:extLst>
          </p:cNvPr>
          <p:cNvPicPr>
            <a:picLocks noChangeAspect="1"/>
          </p:cNvPicPr>
          <p:nvPr/>
        </p:nvPicPr>
        <p:blipFill rotWithShape="1">
          <a:blip r:embed="rId2"/>
          <a:srcRect r="15628"/>
          <a:stretch/>
        </p:blipFill>
        <p:spPr>
          <a:xfrm>
            <a:off x="7046976" y="10"/>
            <a:ext cx="17337024" cy="13715990"/>
          </a:xfrm>
          <a:prstGeom prst="rect">
            <a:avLst/>
          </a:prstGeom>
        </p:spPr>
      </p:pic>
      <p:sp>
        <p:nvSpPr>
          <p:cNvPr id="11" name="Rectangle 10">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0"/>
            <a:ext cx="18678412" cy="13716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280B5EA7-8EFA-E65F-E98E-A18339D94295}"/>
              </a:ext>
            </a:extLst>
          </p:cNvPr>
          <p:cNvSpPr>
            <a:spLocks noGrp="1"/>
          </p:cNvSpPr>
          <p:nvPr>
            <p:ph type="title"/>
          </p:nvPr>
        </p:nvSpPr>
        <p:spPr>
          <a:xfrm>
            <a:off x="955962" y="2244726"/>
            <a:ext cx="8046720" cy="6408268"/>
          </a:xfrm>
        </p:spPr>
        <p:txBody>
          <a:bodyPr vert="horz" lIns="91440" tIns="45720" rIns="91440" bIns="45720" rtlCol="0" anchor="b">
            <a:normAutofit/>
          </a:bodyPr>
          <a:lstStyle/>
          <a:p>
            <a:pPr defTabSz="914400"/>
            <a:r>
              <a:rPr lang="en-US" sz="9600" dirty="0"/>
              <a:t>The principles of criminalization</a:t>
            </a:r>
          </a:p>
        </p:txBody>
      </p:sp>
      <p:sp>
        <p:nvSpPr>
          <p:cNvPr id="3" name="Текст 2">
            <a:extLst>
              <a:ext uri="{FF2B5EF4-FFF2-40B4-BE49-F238E27FC236}">
                <a16:creationId xmlns:a16="http://schemas.microsoft.com/office/drawing/2014/main" id="{E662BE34-B3AA-A627-7EBD-825DB7C32ABA}"/>
              </a:ext>
            </a:extLst>
          </p:cNvPr>
          <p:cNvSpPr>
            <a:spLocks noGrp="1"/>
          </p:cNvSpPr>
          <p:nvPr>
            <p:ph type="body" idx="1"/>
          </p:nvPr>
        </p:nvSpPr>
        <p:spPr>
          <a:xfrm>
            <a:off x="955962" y="9390321"/>
            <a:ext cx="19717428" cy="2771805"/>
          </a:xfrm>
        </p:spPr>
        <p:txBody>
          <a:bodyPr vert="horz" lIns="91440" tIns="45720" rIns="91440" bIns="45720" rtlCol="0">
            <a:normAutofit lnSpcReduction="10000"/>
          </a:bodyPr>
          <a:lstStyle/>
          <a:p>
            <a:pPr defTabSz="914400">
              <a:spcBef>
                <a:spcPts val="1000"/>
              </a:spcBef>
            </a:pPr>
            <a:r>
              <a:rPr lang="en-US" sz="4400" b="0" i="0" u="none" strike="noStrike" dirty="0">
                <a:solidFill>
                  <a:schemeClr val="tx1"/>
                </a:solidFill>
                <a:effectLst/>
              </a:rPr>
              <a:t>The clarity and non-redundancy of the law's prohibition;</a:t>
            </a:r>
          </a:p>
          <a:p>
            <a:pPr defTabSz="914400">
              <a:spcBef>
                <a:spcPts val="1000"/>
              </a:spcBef>
            </a:pPr>
            <a:r>
              <a:rPr lang="en-US" sz="4400" b="0" i="0" u="none" strike="noStrike" dirty="0">
                <a:solidFill>
                  <a:schemeClr val="tx1"/>
                </a:solidFill>
                <a:effectLst/>
              </a:rPr>
              <a:t>Certainty and unity of terminology;</a:t>
            </a:r>
          </a:p>
          <a:p>
            <a:pPr defTabSz="914400">
              <a:spcBef>
                <a:spcPts val="1000"/>
              </a:spcBef>
            </a:pPr>
            <a:r>
              <a:rPr lang="en-US" sz="4400" b="0" i="0" u="none" strike="noStrike" dirty="0">
                <a:solidFill>
                  <a:schemeClr val="tx1"/>
                </a:solidFill>
                <a:effectLst/>
              </a:rPr>
              <a:t>Expediency.</a:t>
            </a:r>
          </a:p>
          <a:p>
            <a:pPr defTabSz="914400">
              <a:spcBef>
                <a:spcPts val="1000"/>
              </a:spcBef>
            </a:pPr>
            <a:br>
              <a:rPr lang="en-US" sz="2500" dirty="0">
                <a:solidFill>
                  <a:schemeClr val="tx1"/>
                </a:solidFill>
              </a:rPr>
            </a:br>
            <a:endParaRPr lang="en-US" sz="2500" dirty="0">
              <a:solidFill>
                <a:schemeClr val="tx1"/>
              </a:solidFill>
            </a:endParaRP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19842" y="693582"/>
            <a:ext cx="292608" cy="1408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58" y="9093840"/>
            <a:ext cx="7955280" cy="3657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3783509"/>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2" name="Заголовок 21">
            <a:extLst>
              <a:ext uri="{FF2B5EF4-FFF2-40B4-BE49-F238E27FC236}">
                <a16:creationId xmlns:a16="http://schemas.microsoft.com/office/drawing/2014/main" id="{F8FAEED9-1ECD-45F9-87A0-9394BAEABB79}"/>
              </a:ext>
            </a:extLst>
          </p:cNvPr>
          <p:cNvSpPr>
            <a:spLocks noGrp="1"/>
          </p:cNvSpPr>
          <p:nvPr>
            <p:ph type="ctrTitle"/>
          </p:nvPr>
        </p:nvSpPr>
        <p:spPr>
          <a:xfrm>
            <a:off x="8256736" y="9044312"/>
            <a:ext cx="9875874" cy="2726430"/>
          </a:xfrm>
        </p:spPr>
        <p:txBody>
          <a:bodyPr vert="horz" lIns="91440" tIns="45720" rIns="91440" bIns="45720" rtlCol="0" anchor="t">
            <a:normAutofit/>
          </a:bodyPr>
          <a:lstStyle/>
          <a:p>
            <a:pPr defTabSz="914400"/>
            <a:r>
              <a:rPr lang="en-US" kern="1200">
                <a:solidFill>
                  <a:schemeClr val="tx1"/>
                </a:solidFill>
                <a:latin typeface="+mj-lt"/>
                <a:ea typeface="+mj-ea"/>
                <a:cs typeface="+mj-cs"/>
              </a:rPr>
              <a:t>THANK YOU</a:t>
            </a:r>
          </a:p>
        </p:txBody>
      </p:sp>
      <p:sp>
        <p:nvSpPr>
          <p:cNvPr id="23" name="Подзаголовок 22">
            <a:extLst>
              <a:ext uri="{FF2B5EF4-FFF2-40B4-BE49-F238E27FC236}">
                <a16:creationId xmlns:a16="http://schemas.microsoft.com/office/drawing/2014/main" id="{8E5E4638-9BCB-4C2E-914F-CC868E2020D5}"/>
              </a:ext>
            </a:extLst>
          </p:cNvPr>
          <p:cNvSpPr>
            <a:spLocks noGrp="1"/>
          </p:cNvSpPr>
          <p:nvPr>
            <p:ph type="subTitle" idx="1"/>
          </p:nvPr>
        </p:nvSpPr>
        <p:spPr>
          <a:xfrm>
            <a:off x="8256738" y="7814836"/>
            <a:ext cx="9875872" cy="1153476"/>
          </a:xfrm>
        </p:spPr>
        <p:txBody>
          <a:bodyPr vert="horz" lIns="91440" tIns="45720" rIns="91440" bIns="45720" rtlCol="0" anchor="b">
            <a:normAutofit fontScale="70000" lnSpcReduction="20000"/>
          </a:bodyPr>
          <a:lstStyle/>
          <a:p>
            <a:pPr marL="0" indent="0" defTabSz="914400">
              <a:spcBef>
                <a:spcPts val="1000"/>
              </a:spcBef>
            </a:pPr>
            <a:r>
              <a:rPr lang="en-US" sz="3400" kern="1200" dirty="0">
                <a:solidFill>
                  <a:schemeClr val="tx1"/>
                </a:solidFill>
                <a:latin typeface="+mn-lt"/>
                <a:ea typeface="+mn-ea"/>
                <a:cs typeface="+mn-cs"/>
              </a:rPr>
              <a:t>Viacheslav Tuliakov</a:t>
            </a:r>
          </a:p>
          <a:p>
            <a:pPr marL="0" indent="0" defTabSz="914400">
              <a:spcBef>
                <a:spcPts val="1000"/>
              </a:spcBef>
            </a:pPr>
            <a:endParaRPr lang="en-US" sz="3400" kern="1200" dirty="0">
              <a:solidFill>
                <a:schemeClr val="tx1"/>
              </a:solidFill>
              <a:latin typeface="+mn-lt"/>
              <a:ea typeface="+mn-ea"/>
              <a:cs typeface="+mn-cs"/>
            </a:endParaRPr>
          </a:p>
          <a:p>
            <a:pPr marL="0" indent="0" defTabSz="914400">
              <a:spcBef>
                <a:spcPts val="1000"/>
              </a:spcBef>
            </a:pPr>
            <a:r>
              <a:rPr lang="en-US" sz="3400" kern="1200" dirty="0">
                <a:solidFill>
                  <a:schemeClr val="tx1"/>
                </a:solidFill>
                <a:latin typeface="+mn-lt"/>
                <a:ea typeface="+mn-ea"/>
                <a:cs typeface="+mn-cs"/>
              </a:rPr>
              <a:t>( C )2023</a:t>
            </a:r>
          </a:p>
        </p:txBody>
      </p:sp>
      <p:sp>
        <p:nvSpPr>
          <p:cNvPr id="10247" name="Freeform: Shape 10246">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4436"/>
            <a:ext cx="7461504" cy="9471564"/>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249" name="Freeform: Shape 10248">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63964" y="-8664"/>
            <a:ext cx="8485632" cy="4908316"/>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Рисунок 7"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7D73134F-D09B-7AF1-C592-B4488104414F}"/>
              </a:ext>
            </a:extLst>
          </p:cNvPr>
          <p:cNvPicPr>
            <a:picLocks noChangeAspect="1"/>
          </p:cNvPicPr>
          <p:nvPr/>
        </p:nvPicPr>
        <p:blipFill rotWithShape="1">
          <a:blip r:embed="rId2"/>
          <a:srcRect t="15868" b="17169"/>
          <a:stretch/>
        </p:blipFill>
        <p:spPr>
          <a:xfrm>
            <a:off x="2493146" y="10"/>
            <a:ext cx="7827264" cy="4570458"/>
          </a:xfrm>
          <a:custGeom>
            <a:avLst/>
            <a:gdLst/>
            <a:ahLst/>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p:spPr>
      </p:pic>
      <p:pic>
        <p:nvPicPr>
          <p:cNvPr id="10242" name="Picture 2" descr="Understanding Criminal Law | Éducaloi">
            <a:extLst>
              <a:ext uri="{FF2B5EF4-FFF2-40B4-BE49-F238E27FC236}">
                <a16:creationId xmlns:a16="http://schemas.microsoft.com/office/drawing/2014/main" id="{6A736A18-F57F-F011-65DA-D90C7C72EE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139" r="39197" b="-1"/>
          <a:stretch/>
        </p:blipFill>
        <p:spPr bwMode="auto">
          <a:xfrm>
            <a:off x="20" y="4576662"/>
            <a:ext cx="7129256" cy="9139336"/>
          </a:xfrm>
          <a:custGeom>
            <a:avLst/>
            <a:gdLst/>
            <a:ahLst/>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noFill/>
          <a:extLst>
            <a:ext uri="{909E8E84-426E-40DD-AFC4-6F175D3DCCD1}">
              <a14:hiddenFill xmlns:a14="http://schemas.microsoft.com/office/drawing/2010/main">
                <a:solidFill>
                  <a:srgbClr val="FFFFFF"/>
                </a:solidFill>
              </a14:hiddenFill>
            </a:ext>
          </a:extLst>
        </p:spPr>
      </p:pic>
      <p:sp>
        <p:nvSpPr>
          <p:cNvPr id="10251" name="Oval 10250">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21934" y="1122632"/>
            <a:ext cx="6364224" cy="636422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 name="Рисунок 19" descr="Изображение выглядит как текст&#10;&#10;Автоматически созданное описание">
            <a:extLst>
              <a:ext uri="{FF2B5EF4-FFF2-40B4-BE49-F238E27FC236}">
                <a16:creationId xmlns:a16="http://schemas.microsoft.com/office/drawing/2014/main" id="{F87834A4-16F4-2789-12E5-E6BB0696C791}"/>
              </a:ext>
            </a:extLst>
          </p:cNvPr>
          <p:cNvPicPr>
            <a:picLocks noGrp="1" noChangeAspect="1"/>
          </p:cNvPicPr>
          <p:nvPr>
            <p:ph type="pic" sz="quarter" idx="16"/>
          </p:nvPr>
        </p:nvPicPr>
        <p:blipFill rotWithShape="1">
          <a:blip r:embed="rId4"/>
          <a:srcRect l="18432" r="15145"/>
          <a:stretch/>
        </p:blipFill>
        <p:spPr>
          <a:xfrm>
            <a:off x="11051118" y="1451816"/>
            <a:ext cx="5705856" cy="5705856"/>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10253" name="Freeform: Shape 10252">
            <a:extLst>
              <a:ext uri="{FF2B5EF4-FFF2-40B4-BE49-F238E27FC236}">
                <a16:creationId xmlns:a16="http://schemas.microsoft.com/office/drawing/2014/main" id="{6B9D64DB-4D5C-4A91-B45F-F301E3174F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505136" y="-8664"/>
            <a:ext cx="6878864" cy="7100166"/>
          </a:xfrm>
          <a:custGeom>
            <a:avLst/>
            <a:gdLst>
              <a:gd name="connsiteX0" fmla="*/ 115336 w 3439432"/>
              <a:gd name="connsiteY0" fmla="*/ 0 h 3550083"/>
              <a:gd name="connsiteX1" fmla="*/ 3439432 w 3439432"/>
              <a:gd name="connsiteY1" fmla="*/ 0 h 3550083"/>
              <a:gd name="connsiteX2" fmla="*/ 3439432 w 3439432"/>
              <a:gd name="connsiteY2" fmla="*/ 3462762 h 3550083"/>
              <a:gd name="connsiteX3" fmla="*/ 3318024 w 3439432"/>
              <a:gd name="connsiteY3" fmla="*/ 3493980 h 3550083"/>
              <a:gd name="connsiteX4" fmla="*/ 2761488 w 3439432"/>
              <a:gd name="connsiteY4" fmla="*/ 3550083 h 3550083"/>
              <a:gd name="connsiteX5" fmla="*/ 0 w 3439432"/>
              <a:gd name="connsiteY5" fmla="*/ 788595 h 3550083"/>
              <a:gd name="connsiteX6" fmla="*/ 70713 w 3439432"/>
              <a:gd name="connsiteY6" fmla="*/ 164949 h 3550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550083">
                <a:moveTo>
                  <a:pt x="115336" y="0"/>
                </a:moveTo>
                <a:lnTo>
                  <a:pt x="3439432" y="0"/>
                </a:lnTo>
                <a:lnTo>
                  <a:pt x="3439432" y="3462762"/>
                </a:lnTo>
                <a:lnTo>
                  <a:pt x="3318024" y="3493980"/>
                </a:lnTo>
                <a:cubicBezTo>
                  <a:pt x="3138258" y="3530765"/>
                  <a:pt x="2952129" y="3550083"/>
                  <a:pt x="2761488" y="3550083"/>
                </a:cubicBezTo>
                <a:cubicBezTo>
                  <a:pt x="1236360" y="3550083"/>
                  <a:pt x="0" y="2313723"/>
                  <a:pt x="0" y="788595"/>
                </a:cubicBezTo>
                <a:cubicBezTo>
                  <a:pt x="0" y="574124"/>
                  <a:pt x="24450" y="365364"/>
                  <a:pt x="70713" y="164949"/>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Рисунок 2" descr="Изображение выглядит как текст&#10;&#10;Автоматически созданное описание">
            <a:extLst>
              <a:ext uri="{FF2B5EF4-FFF2-40B4-BE49-F238E27FC236}">
                <a16:creationId xmlns:a16="http://schemas.microsoft.com/office/drawing/2014/main" id="{8F4E8D92-1F73-0EAE-7877-EC69162E0B6F}"/>
              </a:ext>
            </a:extLst>
          </p:cNvPr>
          <p:cNvPicPr>
            <a:picLocks noChangeAspect="1"/>
          </p:cNvPicPr>
          <p:nvPr/>
        </p:nvPicPr>
        <p:blipFill rotWithShape="1">
          <a:blip r:embed="rId5"/>
          <a:srcRect l="16040" r="19590" b="-1"/>
          <a:stretch/>
        </p:blipFill>
        <p:spPr>
          <a:xfrm>
            <a:off x="17837522" y="-8662"/>
            <a:ext cx="6546476" cy="6767782"/>
          </a:xfrm>
          <a:custGeom>
            <a:avLst/>
            <a:gdLst/>
            <a:ahLst/>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p:spPr>
      </p:pic>
      <p:sp>
        <p:nvSpPr>
          <p:cNvPr id="10255" name="Freeform: Shape 10254">
            <a:extLst>
              <a:ext uri="{FF2B5EF4-FFF2-40B4-BE49-F238E27FC236}">
                <a16:creationId xmlns:a16="http://schemas.microsoft.com/office/drawing/2014/main" id="{CB14CE1B-4BC5-4EF2-BE3D-05E4F580B3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398662" y="7814836"/>
            <a:ext cx="5985338" cy="5901164"/>
          </a:xfrm>
          <a:custGeom>
            <a:avLst/>
            <a:gdLst>
              <a:gd name="connsiteX0" fmla="*/ 2052140 w 2992669"/>
              <a:gd name="connsiteY0" fmla="*/ 0 h 2950582"/>
              <a:gd name="connsiteX1" fmla="*/ 2850926 w 2992669"/>
              <a:gd name="connsiteY1" fmla="*/ 161267 h 2950582"/>
              <a:gd name="connsiteX2" fmla="*/ 2992669 w 2992669"/>
              <a:gd name="connsiteY2" fmla="*/ 229549 h 2950582"/>
              <a:gd name="connsiteX3" fmla="*/ 2992669 w 2992669"/>
              <a:gd name="connsiteY3" fmla="*/ 2950582 h 2950582"/>
              <a:gd name="connsiteX4" fmla="*/ 209274 w 2992669"/>
              <a:gd name="connsiteY4" fmla="*/ 2950582 h 2950582"/>
              <a:gd name="connsiteX5" fmla="*/ 161267 w 2992669"/>
              <a:gd name="connsiteY5" fmla="*/ 2850926 h 2950582"/>
              <a:gd name="connsiteX6" fmla="*/ 0 w 2992669"/>
              <a:gd name="connsiteY6" fmla="*/ 2052140 h 2950582"/>
              <a:gd name="connsiteX7" fmla="*/ 2052140 w 2992669"/>
              <a:gd name="connsiteY7" fmla="*/ 0 h 295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2669" h="2950582">
                <a:moveTo>
                  <a:pt x="2052140" y="0"/>
                </a:moveTo>
                <a:cubicBezTo>
                  <a:pt x="2335482" y="0"/>
                  <a:pt x="2605411" y="57424"/>
                  <a:pt x="2850926" y="161267"/>
                </a:cubicBezTo>
                <a:lnTo>
                  <a:pt x="2992669" y="229549"/>
                </a:lnTo>
                <a:lnTo>
                  <a:pt x="2992669" y="2950582"/>
                </a:lnTo>
                <a:lnTo>
                  <a:pt x="209274" y="2950582"/>
                </a:lnTo>
                <a:lnTo>
                  <a:pt x="161267" y="2850926"/>
                </a:lnTo>
                <a:cubicBezTo>
                  <a:pt x="57423" y="2605411"/>
                  <a:pt x="0" y="2335482"/>
                  <a:pt x="0" y="2052140"/>
                </a:cubicBezTo>
                <a:cubicBezTo>
                  <a:pt x="0" y="918774"/>
                  <a:pt x="918774" y="0"/>
                  <a:pt x="205214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Рисунок 11"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87A6A851-7AC7-0840-A858-2F20AC16B16E}"/>
              </a:ext>
            </a:extLst>
          </p:cNvPr>
          <p:cNvPicPr>
            <a:picLocks noGrp="1" noChangeAspect="1"/>
          </p:cNvPicPr>
          <p:nvPr>
            <p:ph type="pic" sz="quarter" idx="15"/>
          </p:nvPr>
        </p:nvPicPr>
        <p:blipFill rotWithShape="1">
          <a:blip r:embed="rId6"/>
          <a:srcRect r="11484" b="1"/>
          <a:stretch/>
        </p:blipFill>
        <p:spPr>
          <a:xfrm>
            <a:off x="18726472" y="8142644"/>
            <a:ext cx="5657530" cy="5573356"/>
          </a:xfrm>
          <a:custGeom>
            <a:avLst/>
            <a:gdLst/>
            <a:ahLst/>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p:spPr>
      </p:pic>
      <p:sp>
        <p:nvSpPr>
          <p:cNvPr id="6" name="Номер слайда 5">
            <a:extLst>
              <a:ext uri="{FF2B5EF4-FFF2-40B4-BE49-F238E27FC236}">
                <a16:creationId xmlns:a16="http://schemas.microsoft.com/office/drawing/2014/main" id="{36E60F23-FB58-4EF8-82FD-E86CED25FDD4}"/>
              </a:ext>
            </a:extLst>
          </p:cNvPr>
          <p:cNvSpPr>
            <a:spLocks noGrp="1"/>
          </p:cNvSpPr>
          <p:nvPr>
            <p:ph type="sldNum" sz="quarter" idx="12"/>
          </p:nvPr>
        </p:nvSpPr>
        <p:spPr>
          <a:xfrm>
            <a:off x="22813436" y="12216384"/>
            <a:ext cx="1097280" cy="1097280"/>
          </a:xfrm>
          <a:prstGeom prst="ellipse">
            <a:avLst/>
          </a:prstGeom>
          <a:solidFill>
            <a:srgbClr val="7F7F7F"/>
          </a:solidFill>
        </p:spPr>
        <p:txBody>
          <a:bodyPr vert="horz" lIns="91440" tIns="45720" rIns="91440" bIns="45720" rtlCol="0" anchor="ctr">
            <a:normAutofit/>
          </a:bodyPr>
          <a:lstStyle/>
          <a:p>
            <a:pPr algn="ctr">
              <a:spcAft>
                <a:spcPts val="600"/>
              </a:spcAft>
            </a:pPr>
            <a:fld id="{DBA1B0FB-D917-4C8C-928F-313BD683BF39}" type="slidenum">
              <a:rPr lang="en-US" sz="3000">
                <a:solidFill>
                  <a:srgbClr val="FFFFFF"/>
                </a:solidFill>
              </a:rPr>
              <a:pPr algn="ctr">
                <a:spcAft>
                  <a:spcPts val="600"/>
                </a:spcAft>
              </a:pPr>
              <a:t>18</a:t>
            </a:fld>
            <a:endParaRPr lang="en-US" sz="3000">
              <a:solidFill>
                <a:srgbClr val="FFFFFF"/>
              </a:solidFill>
            </a:endParaRPr>
          </a:p>
        </p:txBody>
      </p:sp>
    </p:spTree>
    <p:extLst>
      <p:ext uri="{BB962C8B-B14F-4D97-AF65-F5344CB8AC3E}">
        <p14:creationId xmlns:p14="http://schemas.microsoft.com/office/powerpoint/2010/main" val="324779884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5" name="Рукописный ввод 4">
                <a:extLst>
                  <a:ext uri="{FF2B5EF4-FFF2-40B4-BE49-F238E27FC236}">
                    <a16:creationId xmlns:a16="http://schemas.microsoft.com/office/drawing/2014/main" id="{C564E6D4-4F81-02F5-D0E4-20200684531C}"/>
                  </a:ext>
                </a:extLst>
              </p14:cNvPr>
              <p14:cNvContentPartPr/>
              <p14:nvPr/>
            </p14:nvContentPartPr>
            <p14:xfrm>
              <a:off x="7761312" y="4213368"/>
              <a:ext cx="360" cy="360"/>
            </p14:xfrm>
          </p:contentPart>
        </mc:Choice>
        <mc:Fallback xmlns="">
          <p:pic>
            <p:nvPicPr>
              <p:cNvPr id="5" name="Рукописный ввод 4">
                <a:extLst>
                  <a:ext uri="{FF2B5EF4-FFF2-40B4-BE49-F238E27FC236}">
                    <a16:creationId xmlns:a16="http://schemas.microsoft.com/office/drawing/2014/main" id="{C564E6D4-4F81-02F5-D0E4-20200684531C}"/>
                  </a:ext>
                </a:extLst>
              </p:cNvPr>
              <p:cNvPicPr/>
              <p:nvPr/>
            </p:nvPicPr>
            <p:blipFill>
              <a:blip r:embed="rId3"/>
              <a:stretch>
                <a:fillRect/>
              </a:stretch>
            </p:blipFill>
            <p:spPr>
              <a:xfrm>
                <a:off x="7752672" y="420436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Рукописный ввод 5">
                <a:extLst>
                  <a:ext uri="{FF2B5EF4-FFF2-40B4-BE49-F238E27FC236}">
                    <a16:creationId xmlns:a16="http://schemas.microsoft.com/office/drawing/2014/main" id="{A7D5AF34-546C-15BD-8EF9-F01C573E27CB}"/>
                  </a:ext>
                </a:extLst>
              </p14:cNvPr>
              <p14:cNvContentPartPr/>
              <p14:nvPr/>
            </p14:nvContentPartPr>
            <p14:xfrm>
              <a:off x="10279512" y="4526352"/>
              <a:ext cx="360" cy="360"/>
            </p14:xfrm>
          </p:contentPart>
        </mc:Choice>
        <mc:Fallback xmlns="">
          <p:pic>
            <p:nvPicPr>
              <p:cNvPr id="6" name="Рукописный ввод 5">
                <a:extLst>
                  <a:ext uri="{FF2B5EF4-FFF2-40B4-BE49-F238E27FC236}">
                    <a16:creationId xmlns:a16="http://schemas.microsoft.com/office/drawing/2014/main" id="{A7D5AF34-546C-15BD-8EF9-F01C573E27CB}"/>
                  </a:ext>
                </a:extLst>
              </p:cNvPr>
              <p:cNvPicPr/>
              <p:nvPr/>
            </p:nvPicPr>
            <p:blipFill>
              <a:blip r:embed="rId3"/>
              <a:stretch>
                <a:fillRect/>
              </a:stretch>
            </p:blipFill>
            <p:spPr>
              <a:xfrm>
                <a:off x="10270872" y="451735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Рукописный ввод 6">
                <a:extLst>
                  <a:ext uri="{FF2B5EF4-FFF2-40B4-BE49-F238E27FC236}">
                    <a16:creationId xmlns:a16="http://schemas.microsoft.com/office/drawing/2014/main" id="{AA2E09A1-12D8-0ABC-A2D8-CE5CBAA73FF6}"/>
                  </a:ext>
                </a:extLst>
              </p14:cNvPr>
              <p14:cNvContentPartPr/>
              <p14:nvPr/>
            </p14:nvContentPartPr>
            <p14:xfrm>
              <a:off x="10279512" y="4526352"/>
              <a:ext cx="9720" cy="9720"/>
            </p14:xfrm>
          </p:contentPart>
        </mc:Choice>
        <mc:Fallback xmlns="">
          <p:pic>
            <p:nvPicPr>
              <p:cNvPr id="7" name="Рукописный ввод 6">
                <a:extLst>
                  <a:ext uri="{FF2B5EF4-FFF2-40B4-BE49-F238E27FC236}">
                    <a16:creationId xmlns:a16="http://schemas.microsoft.com/office/drawing/2014/main" id="{AA2E09A1-12D8-0ABC-A2D8-CE5CBAA73FF6}"/>
                  </a:ext>
                </a:extLst>
              </p:cNvPr>
              <p:cNvPicPr/>
              <p:nvPr/>
            </p:nvPicPr>
            <p:blipFill>
              <a:blip r:embed="rId6"/>
              <a:stretch>
                <a:fillRect/>
              </a:stretch>
            </p:blipFill>
            <p:spPr>
              <a:xfrm>
                <a:off x="10270872" y="4517352"/>
                <a:ext cx="27360" cy="27360"/>
              </a:xfrm>
              <a:prstGeom prst="rect">
                <a:avLst/>
              </a:prstGeom>
            </p:spPr>
          </p:pic>
        </mc:Fallback>
      </mc:AlternateContent>
      <p:pic>
        <p:nvPicPr>
          <p:cNvPr id="3" name="Рисунок 2" descr="Изображение выглядит как карта&#10;&#10;Автоматически созданное описание">
            <a:extLst>
              <a:ext uri="{FF2B5EF4-FFF2-40B4-BE49-F238E27FC236}">
                <a16:creationId xmlns:a16="http://schemas.microsoft.com/office/drawing/2014/main" id="{492B2EE8-26EA-E00C-5F60-C946699DB64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31235" y="1668786"/>
            <a:ext cx="10478027" cy="10378427"/>
          </a:xfrm>
          <a:prstGeom prst="rect">
            <a:avLst/>
          </a:prstGeom>
        </p:spPr>
      </p:pic>
      <p:graphicFrame>
        <p:nvGraphicFramePr>
          <p:cNvPr id="12" name="Текст 9">
            <a:extLst>
              <a:ext uri="{FF2B5EF4-FFF2-40B4-BE49-F238E27FC236}">
                <a16:creationId xmlns:a16="http://schemas.microsoft.com/office/drawing/2014/main" id="{124937E4-6883-F04A-6D46-53720E2BC647}"/>
              </a:ext>
            </a:extLst>
          </p:cNvPr>
          <p:cNvGraphicFramePr/>
          <p:nvPr/>
        </p:nvGraphicFramePr>
        <p:xfrm>
          <a:off x="12815192" y="1099800"/>
          <a:ext cx="11032360" cy="1193564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24115813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3" name="Rectangle 1052">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CULTURE NOTION">
            <a:extLst>
              <a:ext uri="{FF2B5EF4-FFF2-40B4-BE49-F238E27FC236}">
                <a16:creationId xmlns:a16="http://schemas.microsoft.com/office/drawing/2014/main" id="{ADC3D466-EE39-645D-7B38-3A2D17CC19CE}"/>
              </a:ext>
            </a:extLst>
          </p:cNvPr>
          <p:cNvPicPr>
            <a:picLocks noChangeAspect="1"/>
          </p:cNvPicPr>
          <p:nvPr/>
        </p:nvPicPr>
        <p:blipFill rotWithShape="1">
          <a:blip r:embed="rId2">
            <a:extLst>
              <a:ext uri="{28A0092B-C50C-407E-A947-70E740481C1C}">
                <a14:useLocalDpi xmlns:a14="http://schemas.microsoft.com/office/drawing/2010/main" val="0"/>
              </a:ext>
            </a:extLst>
          </a:blip>
          <a:srcRect l="2705" r="27143"/>
          <a:stretch/>
        </p:blipFill>
        <p:spPr>
          <a:xfrm>
            <a:off x="7046976" y="10"/>
            <a:ext cx="17337024" cy="13715990"/>
          </a:xfrm>
          <a:prstGeom prst="rect">
            <a:avLst/>
          </a:prstGeom>
        </p:spPr>
      </p:pic>
      <p:sp>
        <p:nvSpPr>
          <p:cNvPr id="1055" name="Rectangle 1054">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9513202" cy="13716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Заголовок 2">
            <a:extLst>
              <a:ext uri="{FF2B5EF4-FFF2-40B4-BE49-F238E27FC236}">
                <a16:creationId xmlns:a16="http://schemas.microsoft.com/office/drawing/2014/main" id="{E17E6492-3C76-9BF8-64E7-8D33BA3E61B2}"/>
              </a:ext>
            </a:extLst>
          </p:cNvPr>
          <p:cNvSpPr>
            <a:spLocks noGrp="1"/>
          </p:cNvSpPr>
          <p:nvPr>
            <p:ph type="title"/>
          </p:nvPr>
        </p:nvSpPr>
        <p:spPr>
          <a:xfrm>
            <a:off x="955962" y="2795341"/>
            <a:ext cx="9943686" cy="8543219"/>
          </a:xfrm>
        </p:spPr>
        <p:txBody>
          <a:bodyPr vert="horz" lIns="91440" tIns="45720" rIns="91440" bIns="45720" rtlCol="0" anchor="b">
            <a:normAutofit/>
          </a:bodyPr>
          <a:lstStyle/>
          <a:p>
            <a:pPr algn="l"/>
            <a:r>
              <a:rPr lang="en-US" sz="3800" dirty="0">
                <a:effectLst/>
              </a:rPr>
              <a:t>CULTURE OF CRIMINALIZATION</a:t>
            </a:r>
            <a:br>
              <a:rPr lang="en-US" sz="3800" dirty="0">
                <a:effectLst/>
              </a:rPr>
            </a:br>
            <a:br>
              <a:rPr lang="en-US" sz="3800" dirty="0">
                <a:effectLst/>
              </a:rPr>
            </a:br>
            <a:r>
              <a:rPr lang="en-US" sz="3800" dirty="0">
                <a:effectLst/>
              </a:rPr>
              <a:t>shared set of (implicit and explicit) values, ideas, concepts, and rules of </a:t>
            </a:r>
            <a:r>
              <a:rPr lang="en-US" sz="3800" dirty="0" err="1">
                <a:effectLst/>
              </a:rPr>
              <a:t>behaviour</a:t>
            </a:r>
            <a:r>
              <a:rPr lang="en-US" sz="3800" dirty="0">
                <a:effectLst/>
              </a:rPr>
              <a:t> that allow a social group to function and perpetuate itself ... [it is] the </a:t>
            </a:r>
            <a:r>
              <a:rPr lang="en-US" sz="3800" b="1" dirty="0">
                <a:effectLst/>
              </a:rPr>
              <a:t>dynamic and evolving socially constructed reality </a:t>
            </a:r>
            <a:r>
              <a:rPr lang="en-US" sz="3800" dirty="0">
                <a:effectLst/>
              </a:rPr>
              <a:t>that exists in the minds of social group members.</a:t>
            </a:r>
            <a:br>
              <a:rPr lang="en-US" sz="3800" dirty="0">
                <a:effectLst/>
              </a:rPr>
            </a:br>
            <a:br>
              <a:rPr lang="en-US" sz="3800" dirty="0">
                <a:effectLst/>
              </a:rPr>
            </a:br>
            <a:br>
              <a:rPr lang="en-US" sz="3800" dirty="0">
                <a:effectLst/>
              </a:rPr>
            </a:br>
            <a:r>
              <a:rPr lang="en-US" sz="1800" dirty="0" err="1">
                <a:effectLst/>
                <a:latin typeface="BemboStd"/>
              </a:rPr>
              <a:t>Hudelson</a:t>
            </a:r>
            <a:r>
              <a:rPr lang="en-US" sz="1800" dirty="0">
                <a:effectLst/>
                <a:latin typeface="BemboStd"/>
              </a:rPr>
              <a:t>, Patricia M. 2004. “Culture and Quality: An Anthropological Perspective.” </a:t>
            </a:r>
            <a:br>
              <a:rPr lang="en-US" sz="800" dirty="0"/>
            </a:br>
            <a:r>
              <a:rPr lang="en-US" sz="1800" i="1" dirty="0">
                <a:effectLst/>
                <a:latin typeface="BemboStd"/>
              </a:rPr>
              <a:t>International Journal for Quality Health Care </a:t>
            </a:r>
            <a:r>
              <a:rPr lang="en-US" sz="1800" dirty="0">
                <a:effectLst/>
                <a:latin typeface="BemboStd"/>
              </a:rPr>
              <a:t>16, no. 5: 345–6</a:t>
            </a:r>
            <a:br>
              <a:rPr lang="en-US" sz="1800" dirty="0">
                <a:effectLst/>
                <a:latin typeface="BemboStd"/>
              </a:rPr>
            </a:br>
            <a:br>
              <a:rPr lang="en-US" sz="800" dirty="0"/>
            </a:br>
            <a:br>
              <a:rPr lang="en-US" sz="3800" dirty="0"/>
            </a:br>
            <a:endParaRPr lang="en-US" sz="3800" dirty="0"/>
          </a:p>
        </p:txBody>
      </p:sp>
      <p:sp>
        <p:nvSpPr>
          <p:cNvPr id="1057" name="Rectangle 105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19842" y="693582"/>
            <a:ext cx="292608" cy="1408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59" name="Rectangle 105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58" y="9093840"/>
            <a:ext cx="7955280" cy="3657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434164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Domino effect white cut-outs and one blue cutout">
            <a:extLst>
              <a:ext uri="{FF2B5EF4-FFF2-40B4-BE49-F238E27FC236}">
                <a16:creationId xmlns:a16="http://schemas.microsoft.com/office/drawing/2014/main" id="{6C7B06E3-8A45-45D2-8252-0C9DE84A45CC}"/>
              </a:ext>
            </a:extLst>
          </p:cNvPr>
          <p:cNvPicPr>
            <a:picLocks noChangeAspect="1"/>
          </p:cNvPicPr>
          <p:nvPr/>
        </p:nvPicPr>
        <p:blipFill rotWithShape="1">
          <a:blip r:embed="rId2"/>
          <a:srcRect l="13381" r="2248"/>
          <a:stretch/>
        </p:blipFill>
        <p:spPr>
          <a:xfrm>
            <a:off x="7046976" y="10"/>
            <a:ext cx="17337024" cy="13715990"/>
          </a:xfrm>
          <a:prstGeom prst="rect">
            <a:avLst/>
          </a:prstGeom>
        </p:spPr>
      </p:pic>
      <p:sp>
        <p:nvSpPr>
          <p:cNvPr id="13" name="Rectangle 1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9513202" cy="13716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Заголовок 4">
            <a:extLst>
              <a:ext uri="{FF2B5EF4-FFF2-40B4-BE49-F238E27FC236}">
                <a16:creationId xmlns:a16="http://schemas.microsoft.com/office/drawing/2014/main" id="{48480DD5-2FF5-42C1-4D44-B4847844500F}"/>
              </a:ext>
            </a:extLst>
          </p:cNvPr>
          <p:cNvSpPr>
            <a:spLocks noGrp="1"/>
          </p:cNvSpPr>
          <p:nvPr>
            <p:ph type="title"/>
          </p:nvPr>
        </p:nvSpPr>
        <p:spPr>
          <a:xfrm>
            <a:off x="955962" y="2244726"/>
            <a:ext cx="8046720" cy="6408268"/>
          </a:xfrm>
        </p:spPr>
        <p:txBody>
          <a:bodyPr vert="horz" lIns="91440" tIns="45720" rIns="91440" bIns="45720" rtlCol="0" anchor="b">
            <a:normAutofit/>
          </a:bodyPr>
          <a:lstStyle/>
          <a:p>
            <a:pPr defTabSz="914400"/>
            <a:r>
              <a:rPr lang="en-US" sz="7400" dirty="0"/>
              <a:t>CRIME AND PUNISHMENT ARE SOCIAL CONSTRUCTS THAT DEPEND ON CULTURE</a:t>
            </a:r>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19842" y="693582"/>
            <a:ext cx="292608" cy="1408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58" y="9093840"/>
            <a:ext cx="7955280" cy="3657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485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65CC32AF-E7F9-094E-9C57-06872C1A4D83}"/>
              </a:ext>
            </a:extLst>
          </p:cNvPr>
          <p:cNvSpPr>
            <a:spLocks noGrp="1"/>
          </p:cNvSpPr>
          <p:nvPr>
            <p:ph type="title"/>
          </p:nvPr>
        </p:nvSpPr>
        <p:spPr>
          <a:xfrm>
            <a:off x="1286936" y="1286934"/>
            <a:ext cx="9241168" cy="9134274"/>
          </a:xfrm>
        </p:spPr>
        <p:txBody>
          <a:bodyPr vert="horz" lIns="91440" tIns="45720" rIns="91440" bIns="45720" rtlCol="0" anchor="b">
            <a:normAutofit/>
          </a:bodyPr>
          <a:lstStyle/>
          <a:p>
            <a:pPr algn="l" defTabSz="914400"/>
            <a:r>
              <a:rPr lang="en-US" sz="5500"/>
              <a:t>This painting shows Lao Tzu, Shakyamuni Buddha, and Confucius tasting vinegar. Each has a different reaction and facial expression that corresponds to the basics of understanding the teachings. Confucius has disgust on his face, Buddha has sorrow, and Lao Tzu has a smile on his face</a:t>
            </a:r>
          </a:p>
        </p:txBody>
      </p:sp>
      <p:pic>
        <p:nvPicPr>
          <p:cNvPr id="2050" name="Picture 2" descr="Изображение выглядит как текст, галерея, комната&#10;&#10;Автоматически созданное описание">
            <a:extLst>
              <a:ext uri="{FF2B5EF4-FFF2-40B4-BE49-F238E27FC236}">
                <a16:creationId xmlns:a16="http://schemas.microsoft.com/office/drawing/2014/main" id="{CBF150DE-4E54-EC2C-2726-3AF27746672A}"/>
              </a:ext>
            </a:extLst>
          </p:cNvPr>
          <p:cNvPicPr>
            <a:picLocks noGrp="1" noChangeAspect="1" noChangeArrowheads="1"/>
          </p:cNvPicPr>
          <p:nvPr>
            <p:ph type="pic" sz="half" idx="21"/>
          </p:nvPr>
        </p:nvPicPr>
        <p:blipFill rotWithShape="1">
          <a:blip r:embed="rId2">
            <a:extLst>
              <a:ext uri="{28A0092B-C50C-407E-A947-70E740481C1C}">
                <a14:useLocalDpi xmlns:a14="http://schemas.microsoft.com/office/drawing/2010/main" val="0"/>
              </a:ext>
            </a:extLst>
          </a:blip>
          <a:srcRect l="15171" r="4403" b="-1"/>
          <a:stretch/>
        </p:blipFill>
        <p:spPr bwMode="auto">
          <a:xfrm>
            <a:off x="12458430" y="10"/>
            <a:ext cx="11925570" cy="13715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140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4" name="Rectangle 307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5" name="Right Triangle 308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7153440" y="6671734"/>
            <a:ext cx="6583680" cy="64008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3" name="Rectangle 308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83548" y="1246550"/>
            <a:ext cx="21810106" cy="11215764"/>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B17B14A9-EA13-31A7-5084-4E7C181060FC}"/>
              </a:ext>
            </a:extLst>
          </p:cNvPr>
          <p:cNvSpPr>
            <a:spLocks noGrp="1"/>
          </p:cNvSpPr>
          <p:nvPr>
            <p:ph type="title"/>
          </p:nvPr>
        </p:nvSpPr>
        <p:spPr>
          <a:xfrm>
            <a:off x="2246712" y="2377274"/>
            <a:ext cx="19969230" cy="3194456"/>
          </a:xfrm>
        </p:spPr>
        <p:txBody>
          <a:bodyPr vert="horz" lIns="91440" tIns="45720" rIns="91440" bIns="45720" rtlCol="0" anchor="ctr">
            <a:normAutofit/>
          </a:bodyPr>
          <a:lstStyle/>
          <a:p>
            <a:pPr algn="l" defTabSz="914400"/>
            <a:r>
              <a:rPr lang="en-US" altLang="ja-JP" sz="11100"/>
              <a:t>"</a:t>
            </a:r>
            <a:r>
              <a:rPr lang="ja-JP" altLang="en-US" sz="11100"/>
              <a:t>如果垫子铺得不平整，主人就不会坐在上面。</a:t>
            </a:r>
            <a:r>
              <a:rPr lang="en-US" sz="11100"/>
              <a:t>"</a:t>
            </a:r>
          </a:p>
        </p:txBody>
      </p:sp>
      <p:pic>
        <p:nvPicPr>
          <p:cNvPr id="3074" name="Picture 2" descr="SCHILDER HIMMEL anpassbares Ordnung Chaos Schild 30x21cm Kunststoff, Nr 684  eigener Text/Bild verschiedene Größen/Materialien: Amazon.de: Baumarkt">
            <a:extLst>
              <a:ext uri="{FF2B5EF4-FFF2-40B4-BE49-F238E27FC236}">
                <a16:creationId xmlns:a16="http://schemas.microsoft.com/office/drawing/2014/main" id="{55CCCB73-1EDD-1744-1E91-67885AFBEF38}"/>
              </a:ext>
            </a:extLst>
          </p:cNvPr>
          <p:cNvPicPr>
            <a:picLocks noGrp="1" noChangeAspect="1" noChangeArrowheads="1"/>
          </p:cNvPicPr>
          <p:nvPr>
            <p:ph type="pic" sz="half" idx="21"/>
          </p:nvPr>
        </p:nvPicPr>
        <p:blipFill rotWithShape="1">
          <a:blip r:embed="rId2">
            <a:extLst>
              <a:ext uri="{28A0092B-C50C-407E-A947-70E740481C1C}">
                <a14:useLocalDpi xmlns:a14="http://schemas.microsoft.com/office/drawing/2010/main" val="0"/>
              </a:ext>
            </a:extLst>
          </a:blip>
          <a:srcRect l="4651" r="6442" b="-2"/>
          <a:stretch/>
        </p:blipFill>
        <p:spPr bwMode="auto">
          <a:xfrm>
            <a:off x="2246714" y="6036654"/>
            <a:ext cx="7067970" cy="5456396"/>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a:extLst>
              <a:ext uri="{FF2B5EF4-FFF2-40B4-BE49-F238E27FC236}">
                <a16:creationId xmlns:a16="http://schemas.microsoft.com/office/drawing/2014/main" id="{C582534B-2127-E53C-DBC7-3024B35534C0}"/>
              </a:ext>
            </a:extLst>
          </p:cNvPr>
          <p:cNvSpPr>
            <a:spLocks noGrp="1"/>
          </p:cNvSpPr>
          <p:nvPr>
            <p:ph type="body" sz="half" idx="1"/>
          </p:nvPr>
        </p:nvSpPr>
        <p:spPr>
          <a:xfrm>
            <a:off x="10510520" y="5996556"/>
            <a:ext cx="8856472" cy="5456396"/>
          </a:xfrm>
        </p:spPr>
        <p:txBody>
          <a:bodyPr vert="horz" lIns="91440" tIns="45720" rIns="91440" bIns="45720" rtlCol="0" anchor="t">
            <a:normAutofit/>
          </a:bodyPr>
          <a:lstStyle/>
          <a:p>
            <a:pPr indent="-228600" defTabSz="914400">
              <a:buFont typeface="Arial" panose="020B0604020202020204" pitchFamily="34" charset="0"/>
              <a:buChar char="•"/>
            </a:pPr>
            <a:r>
              <a:rPr lang="en-US" sz="4000"/>
              <a:t>If the mat lies unevenly, the Master will not sit on it."</a:t>
            </a:r>
          </a:p>
          <a:p>
            <a:pPr indent="-228600" defTabSz="914400">
              <a:buFont typeface="Arial" panose="020B0604020202020204" pitchFamily="34" charset="0"/>
              <a:buChar char="•"/>
            </a:pPr>
            <a:endParaRPr lang="en-US" sz="4000"/>
          </a:p>
        </p:txBody>
      </p:sp>
    </p:spTree>
    <p:extLst>
      <p:ext uri="{BB962C8B-B14F-4D97-AF65-F5344CB8AC3E}">
        <p14:creationId xmlns:p14="http://schemas.microsoft.com/office/powerpoint/2010/main" val="298403837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27,926 imágenes de Buddah - Imágenes, fotos y vectores de ...">
            <a:extLst>
              <a:ext uri="{FF2B5EF4-FFF2-40B4-BE49-F238E27FC236}">
                <a16:creationId xmlns:a16="http://schemas.microsoft.com/office/drawing/2014/main" id="{405717DF-88ED-326E-14C7-AC997EF8DE7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231" r="1484" b="1"/>
          <a:stretch/>
        </p:blipFill>
        <p:spPr bwMode="auto">
          <a:xfrm>
            <a:off x="7046975" y="10"/>
            <a:ext cx="22681823" cy="15664426"/>
          </a:xfrm>
          <a:prstGeom prst="rect">
            <a:avLst/>
          </a:prstGeom>
          <a:noFill/>
          <a:extLst>
            <a:ext uri="{909E8E84-426E-40DD-AFC4-6F175D3DCCD1}">
              <a14:hiddenFill xmlns:a14="http://schemas.microsoft.com/office/drawing/2010/main">
                <a:solidFill>
                  <a:srgbClr val="FFFFFF"/>
                </a:solidFill>
              </a14:hiddenFill>
            </a:ext>
          </a:extLst>
        </p:spPr>
      </p:pic>
      <p:sp>
        <p:nvSpPr>
          <p:cNvPr id="5129" name="Rectangle 5128">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 y="0"/>
            <a:ext cx="19513202" cy="13716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Заголовок 2">
            <a:extLst>
              <a:ext uri="{FF2B5EF4-FFF2-40B4-BE49-F238E27FC236}">
                <a16:creationId xmlns:a16="http://schemas.microsoft.com/office/drawing/2014/main" id="{C9C78D9B-2F78-5A1E-31BC-4DDFFDAA3138}"/>
              </a:ext>
            </a:extLst>
          </p:cNvPr>
          <p:cNvSpPr>
            <a:spLocks noGrp="1"/>
          </p:cNvSpPr>
          <p:nvPr>
            <p:ph type="title"/>
          </p:nvPr>
        </p:nvSpPr>
        <p:spPr>
          <a:xfrm>
            <a:off x="742188" y="2322576"/>
            <a:ext cx="6876288" cy="2249424"/>
          </a:xfrm>
        </p:spPr>
        <p:txBody>
          <a:bodyPr vert="horz" lIns="91440" tIns="45720" rIns="91440" bIns="45720" rtlCol="0" anchor="b">
            <a:normAutofit/>
          </a:bodyPr>
          <a:lstStyle/>
          <a:p>
            <a:pPr algn="l" defTabSz="914400"/>
            <a:r>
              <a:rPr lang="en-US" sz="5600"/>
              <a:t>the bitter winds of everyday existence </a:t>
            </a:r>
          </a:p>
        </p:txBody>
      </p:sp>
      <p:sp>
        <p:nvSpPr>
          <p:cNvPr id="5131" name="Rectangle 5130">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25118" y="1211580"/>
            <a:ext cx="146304" cy="109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133" name="Rectangle 5132">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6488" y="4886960"/>
            <a:ext cx="6601968" cy="18288"/>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Текст 3">
            <a:extLst>
              <a:ext uri="{FF2B5EF4-FFF2-40B4-BE49-F238E27FC236}">
                <a16:creationId xmlns:a16="http://schemas.microsoft.com/office/drawing/2014/main" id="{3029CF85-EA00-A11C-AD30-74D081722B51}"/>
              </a:ext>
            </a:extLst>
          </p:cNvPr>
          <p:cNvSpPr>
            <a:spLocks noGrp="1"/>
          </p:cNvSpPr>
          <p:nvPr>
            <p:ph type="body" sz="half" idx="1"/>
          </p:nvPr>
        </p:nvSpPr>
        <p:spPr>
          <a:xfrm>
            <a:off x="742188" y="5436107"/>
            <a:ext cx="8998160" cy="7325735"/>
          </a:xfrm>
        </p:spPr>
        <p:txBody>
          <a:bodyPr vert="horz" lIns="91440" tIns="45720" rIns="91440" bIns="45720" rtlCol="0" anchor="t">
            <a:normAutofit/>
          </a:bodyPr>
          <a:lstStyle/>
          <a:p>
            <a:pPr indent="-228600" defTabSz="914400">
              <a:buFont typeface="Arial" panose="020B0604020202020204" pitchFamily="34" charset="0"/>
              <a:buChar char="•"/>
            </a:pPr>
            <a:r>
              <a:rPr lang="en-US" sz="2900" b="0" i="0" u="none" strike="noStrike" dirty="0">
                <a:effectLst/>
              </a:rPr>
              <a:t>The Buddha, </a:t>
            </a:r>
          </a:p>
          <a:p>
            <a:pPr indent="-228600" defTabSz="914400">
              <a:buFont typeface="Arial" panose="020B0604020202020204" pitchFamily="34" charset="0"/>
              <a:buChar char="•"/>
            </a:pPr>
            <a:r>
              <a:rPr lang="en-US" sz="4000" b="0" i="0" u="none" strike="noStrike" dirty="0">
                <a:effectLst/>
              </a:rPr>
              <a:t>human life is a prisoner of attachments and desires that lead only to suffering, and saw in it nothing but bitterness. T</a:t>
            </a:r>
          </a:p>
          <a:p>
            <a:pPr indent="-228600" defTabSz="914400">
              <a:buFont typeface="Arial" panose="020B0604020202020204" pitchFamily="34" charset="0"/>
              <a:buChar char="•"/>
            </a:pPr>
            <a:r>
              <a:rPr lang="en-US" sz="4000" b="0" i="0" u="none" strike="noStrike" dirty="0">
                <a:effectLst/>
              </a:rPr>
              <a:t>he world, as the Buddha saw it, does nothing but trap man, giving him illusions and causing him, like all life on earth, nothing but endless torment. </a:t>
            </a:r>
          </a:p>
          <a:p>
            <a:pPr indent="-228600" defTabSz="914400">
              <a:buFont typeface="Arial" panose="020B0604020202020204" pitchFamily="34" charset="0"/>
              <a:buChar char="•"/>
            </a:pPr>
            <a:r>
              <a:rPr lang="en-US" sz="4000" b="0" i="0" u="none" strike="noStrike" dirty="0">
                <a:effectLst/>
              </a:rPr>
              <a:t>Peace can only be found by "shaking off the ashes of this world"</a:t>
            </a:r>
            <a:endParaRPr lang="en-US" sz="4000" dirty="0"/>
          </a:p>
        </p:txBody>
      </p:sp>
    </p:spTree>
    <p:extLst>
      <p:ext uri="{BB962C8B-B14F-4D97-AF65-F5344CB8AC3E}">
        <p14:creationId xmlns:p14="http://schemas.microsoft.com/office/powerpoint/2010/main" val="32922670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9F071EE0-1DB8-10D2-2302-4B50556D2F30}"/>
              </a:ext>
            </a:extLst>
          </p:cNvPr>
          <p:cNvSpPr>
            <a:spLocks noGrp="1"/>
          </p:cNvSpPr>
          <p:nvPr>
            <p:ph type="title"/>
          </p:nvPr>
        </p:nvSpPr>
        <p:spPr>
          <a:xfrm>
            <a:off x="10595524" y="658368"/>
            <a:ext cx="12502220" cy="3566160"/>
          </a:xfrm>
        </p:spPr>
        <p:txBody>
          <a:bodyPr vert="horz" lIns="91440" tIns="45720" rIns="91440" bIns="45720" rtlCol="0" anchor="b">
            <a:normAutofit/>
          </a:bodyPr>
          <a:lstStyle/>
          <a:p>
            <a:pPr algn="l" defTabSz="914400"/>
            <a:r>
              <a:rPr lang="en-US" sz="8400"/>
              <a:t>the vinegar that symbolizes the Life Essence does taste unpleasant</a:t>
            </a:r>
          </a:p>
        </p:txBody>
      </p:sp>
      <p:pic>
        <p:nvPicPr>
          <p:cNvPr id="4098" name="Picture 2" descr="Ле Цзы - слушать аудиокниги онлайн">
            <a:extLst>
              <a:ext uri="{FF2B5EF4-FFF2-40B4-BE49-F238E27FC236}">
                <a16:creationId xmlns:a16="http://schemas.microsoft.com/office/drawing/2014/main" id="{868F4FAA-3577-3F9B-BAAD-C7C862FC10D3}"/>
              </a:ext>
            </a:extLst>
          </p:cNvPr>
          <p:cNvPicPr>
            <a:picLocks noGrp="1" noChangeAspect="1" noChangeArrowheads="1"/>
          </p:cNvPicPr>
          <p:nvPr>
            <p:ph type="pic" sz="half" idx="21"/>
          </p:nvPr>
        </p:nvPicPr>
        <p:blipFill rotWithShape="1">
          <a:blip r:embed="rId2">
            <a:extLst>
              <a:ext uri="{28A0092B-C50C-407E-A947-70E740481C1C}">
                <a14:useLocalDpi xmlns:a14="http://schemas.microsoft.com/office/drawing/2010/main" val="0"/>
              </a:ext>
            </a:extLst>
          </a:blip>
          <a:srcRect t="1504" r="-1" b="3494"/>
          <a:stretch/>
        </p:blipFill>
        <p:spPr bwMode="auto">
          <a:xfrm>
            <a:off x="2" y="10"/>
            <a:ext cx="9314688" cy="13715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410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95524" y="4749894"/>
            <a:ext cx="8487178" cy="36576"/>
          </a:xfrm>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 name="connsiteX0" fmla="*/ 0 w 8487178"/>
              <a:gd name="connsiteY0" fmla="*/ 0 h 36576"/>
              <a:gd name="connsiteX1" fmla="*/ 483116 w 8487178"/>
              <a:gd name="connsiteY1" fmla="*/ 0 h 36576"/>
              <a:gd name="connsiteX2" fmla="*/ 881361 w 8487178"/>
              <a:gd name="connsiteY2" fmla="*/ 0 h 36576"/>
              <a:gd name="connsiteX3" fmla="*/ 1364477 w 8487178"/>
              <a:gd name="connsiteY3" fmla="*/ 0 h 36576"/>
              <a:gd name="connsiteX4" fmla="*/ 2017337 w 8487178"/>
              <a:gd name="connsiteY4" fmla="*/ 0 h 36576"/>
              <a:gd name="connsiteX5" fmla="*/ 2755069 w 8487178"/>
              <a:gd name="connsiteY5" fmla="*/ 0 h 36576"/>
              <a:gd name="connsiteX6" fmla="*/ 3577672 w 8487178"/>
              <a:gd name="connsiteY6" fmla="*/ 0 h 36576"/>
              <a:gd name="connsiteX7" fmla="*/ 4400275 w 8487178"/>
              <a:gd name="connsiteY7" fmla="*/ 0 h 36576"/>
              <a:gd name="connsiteX8" fmla="*/ 4968263 w 8487178"/>
              <a:gd name="connsiteY8" fmla="*/ 0 h 36576"/>
              <a:gd name="connsiteX9" fmla="*/ 5705995 w 8487178"/>
              <a:gd name="connsiteY9" fmla="*/ 0 h 36576"/>
              <a:gd name="connsiteX10" fmla="*/ 6358855 w 8487178"/>
              <a:gd name="connsiteY10" fmla="*/ 0 h 36576"/>
              <a:gd name="connsiteX11" fmla="*/ 6926843 w 8487178"/>
              <a:gd name="connsiteY11" fmla="*/ 0 h 36576"/>
              <a:gd name="connsiteX12" fmla="*/ 7664575 w 8487178"/>
              <a:gd name="connsiteY12" fmla="*/ 0 h 36576"/>
              <a:gd name="connsiteX13" fmla="*/ 8487178 w 8487178"/>
              <a:gd name="connsiteY13" fmla="*/ 0 h 36576"/>
              <a:gd name="connsiteX14" fmla="*/ 8487178 w 8487178"/>
              <a:gd name="connsiteY14" fmla="*/ 36576 h 36576"/>
              <a:gd name="connsiteX15" fmla="*/ 8004062 w 8487178"/>
              <a:gd name="connsiteY15" fmla="*/ 36576 h 36576"/>
              <a:gd name="connsiteX16" fmla="*/ 7181458 w 8487178"/>
              <a:gd name="connsiteY16" fmla="*/ 36576 h 36576"/>
              <a:gd name="connsiteX17" fmla="*/ 6698342 w 8487178"/>
              <a:gd name="connsiteY17" fmla="*/ 36576 h 36576"/>
              <a:gd name="connsiteX18" fmla="*/ 5960610 w 8487178"/>
              <a:gd name="connsiteY18" fmla="*/ 36576 h 36576"/>
              <a:gd name="connsiteX19" fmla="*/ 5562366 w 8487178"/>
              <a:gd name="connsiteY19" fmla="*/ 36576 h 36576"/>
              <a:gd name="connsiteX20" fmla="*/ 4909506 w 8487178"/>
              <a:gd name="connsiteY20" fmla="*/ 36576 h 36576"/>
              <a:gd name="connsiteX21" fmla="*/ 4426390 w 8487178"/>
              <a:gd name="connsiteY21" fmla="*/ 36576 h 36576"/>
              <a:gd name="connsiteX22" fmla="*/ 3603786 w 8487178"/>
              <a:gd name="connsiteY22" fmla="*/ 36576 h 36576"/>
              <a:gd name="connsiteX23" fmla="*/ 3205542 w 8487178"/>
              <a:gd name="connsiteY23" fmla="*/ 36576 h 36576"/>
              <a:gd name="connsiteX24" fmla="*/ 2552682 w 8487178"/>
              <a:gd name="connsiteY24" fmla="*/ 36576 h 36576"/>
              <a:gd name="connsiteX25" fmla="*/ 2154437 w 8487178"/>
              <a:gd name="connsiteY25" fmla="*/ 36576 h 36576"/>
              <a:gd name="connsiteX26" fmla="*/ 1671321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16221" y="-6704"/>
                  <a:pt x="408364" y="41393"/>
                  <a:pt x="737732" y="0"/>
                </a:cubicBezTo>
                <a:cubicBezTo>
                  <a:pt x="1057616" y="-41348"/>
                  <a:pt x="1326248" y="22548"/>
                  <a:pt x="1560335" y="0"/>
                </a:cubicBezTo>
                <a:cubicBezTo>
                  <a:pt x="1779624" y="7118"/>
                  <a:pt x="1863120" y="21518"/>
                  <a:pt x="1958580" y="0"/>
                </a:cubicBezTo>
                <a:cubicBezTo>
                  <a:pt x="2051499" y="-19177"/>
                  <a:pt x="2426765" y="-7685"/>
                  <a:pt x="2526568" y="0"/>
                </a:cubicBezTo>
                <a:cubicBezTo>
                  <a:pt x="2644796" y="-5923"/>
                  <a:pt x="2756267" y="38819"/>
                  <a:pt x="2924812" y="0"/>
                </a:cubicBezTo>
                <a:cubicBezTo>
                  <a:pt x="3109745" y="-28396"/>
                  <a:pt x="3375207" y="-12883"/>
                  <a:pt x="3577672" y="0"/>
                </a:cubicBezTo>
                <a:cubicBezTo>
                  <a:pt x="3769338" y="-23237"/>
                  <a:pt x="4026056" y="-13968"/>
                  <a:pt x="4145660" y="0"/>
                </a:cubicBezTo>
                <a:cubicBezTo>
                  <a:pt x="4304176" y="63727"/>
                  <a:pt x="4465181" y="29531"/>
                  <a:pt x="4883392" y="0"/>
                </a:cubicBezTo>
                <a:cubicBezTo>
                  <a:pt x="5243088" y="-3144"/>
                  <a:pt x="5373480" y="-37490"/>
                  <a:pt x="5705995" y="0"/>
                </a:cubicBezTo>
                <a:cubicBezTo>
                  <a:pt x="6056677" y="36747"/>
                  <a:pt x="6159859" y="52147"/>
                  <a:pt x="6358855" y="0"/>
                </a:cubicBezTo>
                <a:cubicBezTo>
                  <a:pt x="6520888" y="-18899"/>
                  <a:pt x="6826761" y="-8113"/>
                  <a:pt x="7181458" y="0"/>
                </a:cubicBezTo>
                <a:cubicBezTo>
                  <a:pt x="7572354" y="8444"/>
                  <a:pt x="7595615" y="-25568"/>
                  <a:pt x="7834318" y="0"/>
                </a:cubicBezTo>
                <a:cubicBezTo>
                  <a:pt x="8052955" y="43179"/>
                  <a:pt x="8263326" y="-33173"/>
                  <a:pt x="8487178" y="0"/>
                </a:cubicBezTo>
                <a:cubicBezTo>
                  <a:pt x="8488672" y="7904"/>
                  <a:pt x="8488545" y="26577"/>
                  <a:pt x="8487178" y="36576"/>
                </a:cubicBezTo>
                <a:cubicBezTo>
                  <a:pt x="8184913" y="74160"/>
                  <a:pt x="8121822" y="65556"/>
                  <a:pt x="7834318" y="36576"/>
                </a:cubicBezTo>
                <a:cubicBezTo>
                  <a:pt x="7549692" y="5620"/>
                  <a:pt x="7517564" y="28106"/>
                  <a:pt x="7351202" y="36576"/>
                </a:cubicBezTo>
                <a:cubicBezTo>
                  <a:pt x="7203037" y="55778"/>
                  <a:pt x="7094786" y="36687"/>
                  <a:pt x="6952957" y="36576"/>
                </a:cubicBezTo>
                <a:cubicBezTo>
                  <a:pt x="6803900" y="43366"/>
                  <a:pt x="6516283" y="65361"/>
                  <a:pt x="6384969" y="36576"/>
                </a:cubicBezTo>
                <a:cubicBezTo>
                  <a:pt x="6242013" y="3977"/>
                  <a:pt x="5995582" y="94557"/>
                  <a:pt x="5732109" y="36576"/>
                </a:cubicBezTo>
                <a:cubicBezTo>
                  <a:pt x="5501736" y="5154"/>
                  <a:pt x="5423809" y="31077"/>
                  <a:pt x="5164121" y="36576"/>
                </a:cubicBezTo>
                <a:cubicBezTo>
                  <a:pt x="4889320" y="57000"/>
                  <a:pt x="4813495" y="41808"/>
                  <a:pt x="4681005" y="36576"/>
                </a:cubicBezTo>
                <a:cubicBezTo>
                  <a:pt x="4543463" y="22389"/>
                  <a:pt x="4061691" y="27272"/>
                  <a:pt x="3858402" y="36576"/>
                </a:cubicBezTo>
                <a:cubicBezTo>
                  <a:pt x="3594637" y="59963"/>
                  <a:pt x="3353691" y="38263"/>
                  <a:pt x="3205542" y="36576"/>
                </a:cubicBezTo>
                <a:cubicBezTo>
                  <a:pt x="3081859" y="64008"/>
                  <a:pt x="2704836" y="78189"/>
                  <a:pt x="2467810" y="36576"/>
                </a:cubicBezTo>
                <a:cubicBezTo>
                  <a:pt x="2230187" y="15876"/>
                  <a:pt x="2152012" y="25459"/>
                  <a:pt x="2069566" y="36576"/>
                </a:cubicBezTo>
                <a:cubicBezTo>
                  <a:pt x="2002085" y="22660"/>
                  <a:pt x="1696099" y="61108"/>
                  <a:pt x="1586449" y="36576"/>
                </a:cubicBezTo>
                <a:cubicBezTo>
                  <a:pt x="1407494" y="15523"/>
                  <a:pt x="1214192" y="54927"/>
                  <a:pt x="933590" y="36576"/>
                </a:cubicBezTo>
                <a:cubicBezTo>
                  <a:pt x="639816" y="73246"/>
                  <a:pt x="251114" y="78238"/>
                  <a:pt x="0" y="36576"/>
                </a:cubicBezTo>
                <a:cubicBezTo>
                  <a:pt x="-451" y="20298"/>
                  <a:pt x="1478" y="18086"/>
                  <a:pt x="0" y="0"/>
                </a:cubicBezTo>
                <a:close/>
              </a:path>
              <a:path w="8487178" h="36576" stroke="0" extrusionOk="0">
                <a:moveTo>
                  <a:pt x="0" y="0"/>
                </a:moveTo>
                <a:cubicBezTo>
                  <a:pt x="160534" y="49407"/>
                  <a:pt x="316743" y="-20370"/>
                  <a:pt x="483116" y="0"/>
                </a:cubicBezTo>
                <a:cubicBezTo>
                  <a:pt x="649474" y="20471"/>
                  <a:pt x="704397" y="7040"/>
                  <a:pt x="881361" y="0"/>
                </a:cubicBezTo>
                <a:cubicBezTo>
                  <a:pt x="1062081" y="-2373"/>
                  <a:pt x="1226057" y="7744"/>
                  <a:pt x="1364477" y="0"/>
                </a:cubicBezTo>
                <a:cubicBezTo>
                  <a:pt x="1494883" y="38289"/>
                  <a:pt x="1721946" y="-52301"/>
                  <a:pt x="2017337" y="0"/>
                </a:cubicBezTo>
                <a:cubicBezTo>
                  <a:pt x="2292545" y="37189"/>
                  <a:pt x="2530156" y="-21280"/>
                  <a:pt x="2755069" y="0"/>
                </a:cubicBezTo>
                <a:cubicBezTo>
                  <a:pt x="3019205" y="-77"/>
                  <a:pt x="3295306" y="-18783"/>
                  <a:pt x="3577672" y="0"/>
                </a:cubicBezTo>
                <a:cubicBezTo>
                  <a:pt x="3856063" y="-13583"/>
                  <a:pt x="4078846" y="27771"/>
                  <a:pt x="4400275" y="0"/>
                </a:cubicBezTo>
                <a:cubicBezTo>
                  <a:pt x="4702989" y="12424"/>
                  <a:pt x="4862543" y="-7477"/>
                  <a:pt x="4968263" y="0"/>
                </a:cubicBezTo>
                <a:cubicBezTo>
                  <a:pt x="5084586" y="30590"/>
                  <a:pt x="5464215" y="41779"/>
                  <a:pt x="5705995" y="0"/>
                </a:cubicBezTo>
                <a:cubicBezTo>
                  <a:pt x="5975075" y="-40078"/>
                  <a:pt x="6238142" y="-3232"/>
                  <a:pt x="6358855" y="0"/>
                </a:cubicBezTo>
                <a:cubicBezTo>
                  <a:pt x="6532376" y="-4958"/>
                  <a:pt x="6642284" y="5597"/>
                  <a:pt x="6926843" y="0"/>
                </a:cubicBezTo>
                <a:cubicBezTo>
                  <a:pt x="7164346" y="19633"/>
                  <a:pt x="7444770" y="19318"/>
                  <a:pt x="7664575" y="0"/>
                </a:cubicBezTo>
                <a:cubicBezTo>
                  <a:pt x="7940297" y="6962"/>
                  <a:pt x="8237594" y="-12258"/>
                  <a:pt x="8487178" y="0"/>
                </a:cubicBezTo>
                <a:cubicBezTo>
                  <a:pt x="8485372" y="11475"/>
                  <a:pt x="8485086" y="22933"/>
                  <a:pt x="8487178" y="36576"/>
                </a:cubicBezTo>
                <a:cubicBezTo>
                  <a:pt x="8394677" y="10350"/>
                  <a:pt x="8221026" y="54368"/>
                  <a:pt x="8004062" y="36576"/>
                </a:cubicBezTo>
                <a:cubicBezTo>
                  <a:pt x="7759555" y="25399"/>
                  <a:pt x="7422963" y="40745"/>
                  <a:pt x="7181458" y="36576"/>
                </a:cubicBezTo>
                <a:cubicBezTo>
                  <a:pt x="6914423" y="3294"/>
                  <a:pt x="6792795" y="23080"/>
                  <a:pt x="6698342" y="36576"/>
                </a:cubicBezTo>
                <a:cubicBezTo>
                  <a:pt x="6584090" y="49180"/>
                  <a:pt x="6264253" y="-4827"/>
                  <a:pt x="5960610" y="36576"/>
                </a:cubicBezTo>
                <a:cubicBezTo>
                  <a:pt x="5659702" y="61689"/>
                  <a:pt x="5662120" y="34932"/>
                  <a:pt x="5562366" y="36576"/>
                </a:cubicBezTo>
                <a:cubicBezTo>
                  <a:pt x="5474598" y="14475"/>
                  <a:pt x="5065231" y="57859"/>
                  <a:pt x="4909506" y="36576"/>
                </a:cubicBezTo>
                <a:cubicBezTo>
                  <a:pt x="4750628" y="46377"/>
                  <a:pt x="4555322" y="50036"/>
                  <a:pt x="4426390" y="36576"/>
                </a:cubicBezTo>
                <a:cubicBezTo>
                  <a:pt x="4364162" y="15524"/>
                  <a:pt x="3957329" y="107564"/>
                  <a:pt x="3603786" y="36576"/>
                </a:cubicBezTo>
                <a:cubicBezTo>
                  <a:pt x="3295611" y="7910"/>
                  <a:pt x="3379662" y="51592"/>
                  <a:pt x="3205542" y="36576"/>
                </a:cubicBezTo>
                <a:cubicBezTo>
                  <a:pt x="3039771" y="54895"/>
                  <a:pt x="2689950" y="-7861"/>
                  <a:pt x="2552682" y="36576"/>
                </a:cubicBezTo>
                <a:cubicBezTo>
                  <a:pt x="2402836" y="65831"/>
                  <a:pt x="2304392" y="6854"/>
                  <a:pt x="2154437" y="36576"/>
                </a:cubicBezTo>
                <a:cubicBezTo>
                  <a:pt x="1981627" y="32651"/>
                  <a:pt x="1889188" y="59657"/>
                  <a:pt x="1671321" y="36576"/>
                </a:cubicBezTo>
                <a:cubicBezTo>
                  <a:pt x="1433153" y="8129"/>
                  <a:pt x="1131145" y="45933"/>
                  <a:pt x="933590" y="36576"/>
                </a:cubicBezTo>
                <a:cubicBezTo>
                  <a:pt x="793541" y="17826"/>
                  <a:pt x="240123" y="-32107"/>
                  <a:pt x="0" y="36576"/>
                </a:cubicBezTo>
                <a:cubicBezTo>
                  <a:pt x="1615" y="20953"/>
                  <a:pt x="-1950" y="10637"/>
                  <a:pt x="0" y="0"/>
                </a:cubicBezTo>
                <a:close/>
              </a:path>
              <a:path w="8487178" h="36576" fill="none" stroke="0" extrusionOk="0">
                <a:moveTo>
                  <a:pt x="0" y="0"/>
                </a:moveTo>
                <a:cubicBezTo>
                  <a:pt x="129661" y="-9749"/>
                  <a:pt x="400470" y="18047"/>
                  <a:pt x="737732" y="0"/>
                </a:cubicBezTo>
                <a:cubicBezTo>
                  <a:pt x="1023464" y="-36808"/>
                  <a:pt x="1310128" y="14461"/>
                  <a:pt x="1560335" y="0"/>
                </a:cubicBezTo>
                <a:cubicBezTo>
                  <a:pt x="1776439" y="4551"/>
                  <a:pt x="1865206" y="10945"/>
                  <a:pt x="1958580" y="0"/>
                </a:cubicBezTo>
                <a:cubicBezTo>
                  <a:pt x="2050148" y="-5"/>
                  <a:pt x="2429910" y="14952"/>
                  <a:pt x="2526568" y="0"/>
                </a:cubicBezTo>
                <a:cubicBezTo>
                  <a:pt x="2661586" y="4540"/>
                  <a:pt x="2769327" y="4294"/>
                  <a:pt x="2924812" y="0"/>
                </a:cubicBezTo>
                <a:cubicBezTo>
                  <a:pt x="3067088" y="-49737"/>
                  <a:pt x="3378839" y="35475"/>
                  <a:pt x="3577672" y="0"/>
                </a:cubicBezTo>
                <a:cubicBezTo>
                  <a:pt x="3771483" y="4067"/>
                  <a:pt x="3997288" y="-23450"/>
                  <a:pt x="4145660" y="0"/>
                </a:cubicBezTo>
                <a:cubicBezTo>
                  <a:pt x="4277293" y="13446"/>
                  <a:pt x="4522522" y="9267"/>
                  <a:pt x="4883392" y="0"/>
                </a:cubicBezTo>
                <a:cubicBezTo>
                  <a:pt x="5249973" y="-22680"/>
                  <a:pt x="5342870" y="-29824"/>
                  <a:pt x="5705995" y="0"/>
                </a:cubicBezTo>
                <a:cubicBezTo>
                  <a:pt x="6056474" y="16164"/>
                  <a:pt x="6176764" y="28295"/>
                  <a:pt x="6358855" y="0"/>
                </a:cubicBezTo>
                <a:cubicBezTo>
                  <a:pt x="6600599" y="-1943"/>
                  <a:pt x="6746514" y="-12920"/>
                  <a:pt x="7181458" y="0"/>
                </a:cubicBezTo>
                <a:cubicBezTo>
                  <a:pt x="7577193" y="326"/>
                  <a:pt x="7586900" y="-24008"/>
                  <a:pt x="7834318" y="0"/>
                </a:cubicBezTo>
                <a:cubicBezTo>
                  <a:pt x="8073189" y="29599"/>
                  <a:pt x="8254406" y="-2763"/>
                  <a:pt x="8487178" y="0"/>
                </a:cubicBezTo>
                <a:cubicBezTo>
                  <a:pt x="8488109" y="7284"/>
                  <a:pt x="8487817" y="26540"/>
                  <a:pt x="8487178" y="36576"/>
                </a:cubicBezTo>
                <a:cubicBezTo>
                  <a:pt x="8188549" y="57034"/>
                  <a:pt x="8124825" y="47721"/>
                  <a:pt x="7834318" y="36576"/>
                </a:cubicBezTo>
                <a:cubicBezTo>
                  <a:pt x="7546195" y="7091"/>
                  <a:pt x="7503324" y="30719"/>
                  <a:pt x="7351202" y="36576"/>
                </a:cubicBezTo>
                <a:cubicBezTo>
                  <a:pt x="7188387" y="56239"/>
                  <a:pt x="7091108" y="13684"/>
                  <a:pt x="6952957" y="36576"/>
                </a:cubicBezTo>
                <a:cubicBezTo>
                  <a:pt x="6791950" y="53539"/>
                  <a:pt x="6518480" y="30796"/>
                  <a:pt x="6384969" y="36576"/>
                </a:cubicBezTo>
                <a:cubicBezTo>
                  <a:pt x="6247331" y="-8883"/>
                  <a:pt x="5949845" y="51231"/>
                  <a:pt x="5732109" y="36576"/>
                </a:cubicBezTo>
                <a:cubicBezTo>
                  <a:pt x="5499017" y="-6714"/>
                  <a:pt x="5419186" y="25152"/>
                  <a:pt x="5164121" y="36576"/>
                </a:cubicBezTo>
                <a:cubicBezTo>
                  <a:pt x="4905783" y="39387"/>
                  <a:pt x="4817361" y="30692"/>
                  <a:pt x="4681005" y="36576"/>
                </a:cubicBezTo>
                <a:cubicBezTo>
                  <a:pt x="4577000" y="-8293"/>
                  <a:pt x="4120884" y="45663"/>
                  <a:pt x="3858402" y="36576"/>
                </a:cubicBezTo>
                <a:cubicBezTo>
                  <a:pt x="3613266" y="17047"/>
                  <a:pt x="3341297" y="48286"/>
                  <a:pt x="3205542" y="36576"/>
                </a:cubicBezTo>
                <a:cubicBezTo>
                  <a:pt x="3020832" y="49890"/>
                  <a:pt x="2720661" y="89200"/>
                  <a:pt x="2467810" y="36576"/>
                </a:cubicBezTo>
                <a:cubicBezTo>
                  <a:pt x="2213698" y="3365"/>
                  <a:pt x="2156253" y="28424"/>
                  <a:pt x="2069566" y="36576"/>
                </a:cubicBezTo>
                <a:cubicBezTo>
                  <a:pt x="1979173" y="64711"/>
                  <a:pt x="1712734" y="47821"/>
                  <a:pt x="1586449" y="36576"/>
                </a:cubicBezTo>
                <a:cubicBezTo>
                  <a:pt x="1482339" y="33792"/>
                  <a:pt x="1241086" y="58390"/>
                  <a:pt x="933590" y="36576"/>
                </a:cubicBezTo>
                <a:cubicBezTo>
                  <a:pt x="622779" y="67857"/>
                  <a:pt x="220358" y="78237"/>
                  <a:pt x="0" y="36576"/>
                </a:cubicBezTo>
                <a:cubicBezTo>
                  <a:pt x="-251" y="20887"/>
                  <a:pt x="1716" y="1690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58648" y="-23080"/>
                          <a:pt x="414015" y="33691"/>
                          <a:pt x="737732" y="0"/>
                        </a:cubicBezTo>
                        <a:cubicBezTo>
                          <a:pt x="1061449" y="-33691"/>
                          <a:pt x="1348785" y="-6923"/>
                          <a:pt x="1560335" y="0"/>
                        </a:cubicBezTo>
                        <a:cubicBezTo>
                          <a:pt x="1771885" y="6923"/>
                          <a:pt x="1874673" y="6083"/>
                          <a:pt x="1958580" y="0"/>
                        </a:cubicBezTo>
                        <a:cubicBezTo>
                          <a:pt x="2042488" y="-6083"/>
                          <a:pt x="2411773" y="5497"/>
                          <a:pt x="2526568" y="0"/>
                        </a:cubicBezTo>
                        <a:cubicBezTo>
                          <a:pt x="2641363" y="-5497"/>
                          <a:pt x="2769955" y="14545"/>
                          <a:pt x="2924812" y="0"/>
                        </a:cubicBezTo>
                        <a:cubicBezTo>
                          <a:pt x="3079669" y="-14545"/>
                          <a:pt x="3398796" y="-305"/>
                          <a:pt x="3577672" y="0"/>
                        </a:cubicBezTo>
                        <a:cubicBezTo>
                          <a:pt x="3756548" y="305"/>
                          <a:pt x="4010524" y="-19439"/>
                          <a:pt x="4145660" y="0"/>
                        </a:cubicBezTo>
                        <a:cubicBezTo>
                          <a:pt x="4280796" y="19439"/>
                          <a:pt x="4519168" y="18856"/>
                          <a:pt x="4883392" y="0"/>
                        </a:cubicBezTo>
                        <a:cubicBezTo>
                          <a:pt x="5247616" y="-18856"/>
                          <a:pt x="5354959" y="-20344"/>
                          <a:pt x="5705995" y="0"/>
                        </a:cubicBezTo>
                        <a:cubicBezTo>
                          <a:pt x="6057031" y="20344"/>
                          <a:pt x="6165300" y="31467"/>
                          <a:pt x="6358855" y="0"/>
                        </a:cubicBezTo>
                        <a:cubicBezTo>
                          <a:pt x="6552410" y="-31467"/>
                          <a:pt x="6791945" y="-470"/>
                          <a:pt x="7181458" y="0"/>
                        </a:cubicBezTo>
                        <a:cubicBezTo>
                          <a:pt x="7570971" y="470"/>
                          <a:pt x="7589420" y="-27923"/>
                          <a:pt x="7834318" y="0"/>
                        </a:cubicBezTo>
                        <a:cubicBezTo>
                          <a:pt x="8079216" y="27923"/>
                          <a:pt x="8244660" y="-28188"/>
                          <a:pt x="8487178" y="0"/>
                        </a:cubicBezTo>
                        <a:cubicBezTo>
                          <a:pt x="8487756" y="9299"/>
                          <a:pt x="8487778" y="26774"/>
                          <a:pt x="8487178" y="36576"/>
                        </a:cubicBezTo>
                        <a:cubicBezTo>
                          <a:pt x="8193354" y="68129"/>
                          <a:pt x="8121938" y="60994"/>
                          <a:pt x="7834318" y="36576"/>
                        </a:cubicBezTo>
                        <a:cubicBezTo>
                          <a:pt x="7546698" y="12158"/>
                          <a:pt x="7507615" y="29628"/>
                          <a:pt x="7351202" y="36576"/>
                        </a:cubicBezTo>
                        <a:cubicBezTo>
                          <a:pt x="7194789" y="43524"/>
                          <a:pt x="7096566" y="31598"/>
                          <a:pt x="6952957" y="36576"/>
                        </a:cubicBezTo>
                        <a:cubicBezTo>
                          <a:pt x="6809349" y="41554"/>
                          <a:pt x="6510534" y="54733"/>
                          <a:pt x="6384969" y="36576"/>
                        </a:cubicBezTo>
                        <a:cubicBezTo>
                          <a:pt x="6259404" y="18419"/>
                          <a:pt x="5956387" y="64521"/>
                          <a:pt x="5732109" y="36576"/>
                        </a:cubicBezTo>
                        <a:cubicBezTo>
                          <a:pt x="5507831" y="8631"/>
                          <a:pt x="5425540" y="32239"/>
                          <a:pt x="5164121" y="36576"/>
                        </a:cubicBezTo>
                        <a:cubicBezTo>
                          <a:pt x="4902702" y="40913"/>
                          <a:pt x="4815733" y="45661"/>
                          <a:pt x="4681005" y="36576"/>
                        </a:cubicBezTo>
                        <a:cubicBezTo>
                          <a:pt x="4546277" y="27491"/>
                          <a:pt x="4111650" y="24454"/>
                          <a:pt x="3858402" y="36576"/>
                        </a:cubicBezTo>
                        <a:cubicBezTo>
                          <a:pt x="3605154" y="48698"/>
                          <a:pt x="3355682" y="45487"/>
                          <a:pt x="3205542" y="36576"/>
                        </a:cubicBezTo>
                        <a:cubicBezTo>
                          <a:pt x="3055402" y="27665"/>
                          <a:pt x="2716580" y="64954"/>
                          <a:pt x="2467810" y="36576"/>
                        </a:cubicBezTo>
                        <a:cubicBezTo>
                          <a:pt x="2219040" y="8198"/>
                          <a:pt x="2149690" y="30867"/>
                          <a:pt x="2069566" y="36576"/>
                        </a:cubicBezTo>
                        <a:cubicBezTo>
                          <a:pt x="1989442" y="42285"/>
                          <a:pt x="1703335" y="42806"/>
                          <a:pt x="1586449" y="36576"/>
                        </a:cubicBezTo>
                        <a:cubicBezTo>
                          <a:pt x="1469563" y="30346"/>
                          <a:pt x="1212036" y="34821"/>
                          <a:pt x="933590" y="36576"/>
                        </a:cubicBezTo>
                        <a:cubicBezTo>
                          <a:pt x="655144" y="38331"/>
                          <a:pt x="215255" y="74183"/>
                          <a:pt x="0" y="36576"/>
                        </a:cubicBezTo>
                        <a:cubicBezTo>
                          <a:pt x="-516" y="20544"/>
                          <a:pt x="1802" y="17140"/>
                          <a:pt x="0" y="0"/>
                        </a:cubicBezTo>
                        <a:close/>
                      </a:path>
                      <a:path w="8487178" h="36576" stroke="0" extrusionOk="0">
                        <a:moveTo>
                          <a:pt x="0" y="0"/>
                        </a:moveTo>
                        <a:cubicBezTo>
                          <a:pt x="141875" y="16416"/>
                          <a:pt x="317987" y="-14018"/>
                          <a:pt x="483116" y="0"/>
                        </a:cubicBezTo>
                        <a:cubicBezTo>
                          <a:pt x="648245" y="14018"/>
                          <a:pt x="704570" y="5647"/>
                          <a:pt x="881361" y="0"/>
                        </a:cubicBezTo>
                        <a:cubicBezTo>
                          <a:pt x="1058153" y="-5647"/>
                          <a:pt x="1211393" y="2543"/>
                          <a:pt x="1364477" y="0"/>
                        </a:cubicBezTo>
                        <a:cubicBezTo>
                          <a:pt x="1517561" y="-2543"/>
                          <a:pt x="1713772" y="-6752"/>
                          <a:pt x="2017337" y="0"/>
                        </a:cubicBezTo>
                        <a:cubicBezTo>
                          <a:pt x="2320902" y="6752"/>
                          <a:pt x="2535852" y="27273"/>
                          <a:pt x="2755069" y="0"/>
                        </a:cubicBezTo>
                        <a:cubicBezTo>
                          <a:pt x="2974286" y="-27273"/>
                          <a:pt x="3322220" y="-6972"/>
                          <a:pt x="3577672" y="0"/>
                        </a:cubicBezTo>
                        <a:cubicBezTo>
                          <a:pt x="3833124" y="6972"/>
                          <a:pt x="4082700" y="-30587"/>
                          <a:pt x="4400275" y="0"/>
                        </a:cubicBezTo>
                        <a:cubicBezTo>
                          <a:pt x="4717850" y="30587"/>
                          <a:pt x="4848568" y="-17249"/>
                          <a:pt x="4968263" y="0"/>
                        </a:cubicBezTo>
                        <a:cubicBezTo>
                          <a:pt x="5087958" y="17249"/>
                          <a:pt x="5447087" y="18553"/>
                          <a:pt x="5705995" y="0"/>
                        </a:cubicBezTo>
                        <a:cubicBezTo>
                          <a:pt x="5964903" y="-18553"/>
                          <a:pt x="6211105" y="-17498"/>
                          <a:pt x="6358855" y="0"/>
                        </a:cubicBezTo>
                        <a:cubicBezTo>
                          <a:pt x="6506605" y="17498"/>
                          <a:pt x="6655586" y="-15953"/>
                          <a:pt x="6926843" y="0"/>
                        </a:cubicBezTo>
                        <a:cubicBezTo>
                          <a:pt x="7198100" y="15953"/>
                          <a:pt x="7439942" y="-28058"/>
                          <a:pt x="7664575" y="0"/>
                        </a:cubicBezTo>
                        <a:cubicBezTo>
                          <a:pt x="7889208" y="28058"/>
                          <a:pt x="8244819" y="-11603"/>
                          <a:pt x="8487178" y="0"/>
                        </a:cubicBezTo>
                        <a:cubicBezTo>
                          <a:pt x="8486954" y="11559"/>
                          <a:pt x="8486570" y="21146"/>
                          <a:pt x="8487178" y="36576"/>
                        </a:cubicBezTo>
                        <a:cubicBezTo>
                          <a:pt x="8363638" y="18444"/>
                          <a:pt x="8225194" y="49967"/>
                          <a:pt x="8004062" y="36576"/>
                        </a:cubicBezTo>
                        <a:cubicBezTo>
                          <a:pt x="7782930" y="23185"/>
                          <a:pt x="7442338" y="64256"/>
                          <a:pt x="7181458" y="36576"/>
                        </a:cubicBezTo>
                        <a:cubicBezTo>
                          <a:pt x="6920578" y="8896"/>
                          <a:pt x="6812793" y="31551"/>
                          <a:pt x="6698342" y="36576"/>
                        </a:cubicBezTo>
                        <a:cubicBezTo>
                          <a:pt x="6583891" y="41601"/>
                          <a:pt x="6260356" y="9334"/>
                          <a:pt x="5960610" y="36576"/>
                        </a:cubicBezTo>
                        <a:cubicBezTo>
                          <a:pt x="5660864" y="63818"/>
                          <a:pt x="5663756" y="35872"/>
                          <a:pt x="5562366" y="36576"/>
                        </a:cubicBezTo>
                        <a:cubicBezTo>
                          <a:pt x="5460976" y="37280"/>
                          <a:pt x="5069820" y="22312"/>
                          <a:pt x="4909506" y="36576"/>
                        </a:cubicBezTo>
                        <a:cubicBezTo>
                          <a:pt x="4749192" y="50840"/>
                          <a:pt x="4551078" y="46187"/>
                          <a:pt x="4426390" y="36576"/>
                        </a:cubicBezTo>
                        <a:cubicBezTo>
                          <a:pt x="4301702" y="26965"/>
                          <a:pt x="3916782" y="59932"/>
                          <a:pt x="3603786" y="36576"/>
                        </a:cubicBezTo>
                        <a:cubicBezTo>
                          <a:pt x="3290790" y="13220"/>
                          <a:pt x="3382822" y="52886"/>
                          <a:pt x="3205542" y="36576"/>
                        </a:cubicBezTo>
                        <a:cubicBezTo>
                          <a:pt x="3028262" y="20266"/>
                          <a:pt x="2723637" y="9596"/>
                          <a:pt x="2552682" y="36576"/>
                        </a:cubicBezTo>
                        <a:cubicBezTo>
                          <a:pt x="2381727" y="63556"/>
                          <a:pt x="2306903" y="19145"/>
                          <a:pt x="2154437" y="36576"/>
                        </a:cubicBezTo>
                        <a:cubicBezTo>
                          <a:pt x="2001972" y="54007"/>
                          <a:pt x="1880716" y="55934"/>
                          <a:pt x="1671321" y="36576"/>
                        </a:cubicBezTo>
                        <a:cubicBezTo>
                          <a:pt x="1461926" y="17218"/>
                          <a:pt x="1116754" y="69031"/>
                          <a:pt x="933590" y="36576"/>
                        </a:cubicBezTo>
                        <a:cubicBezTo>
                          <a:pt x="750426" y="4121"/>
                          <a:pt x="234904" y="7568"/>
                          <a:pt x="0" y="36576"/>
                        </a:cubicBezTo>
                        <a:cubicBezTo>
                          <a:pt x="-299" y="20797"/>
                          <a:pt x="-1602" y="1003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C364059F-EDFF-F296-0A9E-784CA4D511B6}"/>
              </a:ext>
            </a:extLst>
          </p:cNvPr>
          <p:cNvSpPr>
            <a:spLocks noGrp="1"/>
          </p:cNvSpPr>
          <p:nvPr>
            <p:ph type="body" sz="half" idx="1"/>
          </p:nvPr>
        </p:nvSpPr>
        <p:spPr>
          <a:xfrm>
            <a:off x="10595524" y="5413248"/>
            <a:ext cx="12502220" cy="6967728"/>
          </a:xfrm>
        </p:spPr>
        <p:txBody>
          <a:bodyPr vert="horz" lIns="91440" tIns="45720" rIns="91440" bIns="45720" rtlCol="0">
            <a:normAutofit/>
          </a:bodyPr>
          <a:lstStyle/>
          <a:p>
            <a:pPr indent="-228600" defTabSz="914400">
              <a:buFont typeface="Arial" panose="020B0604020202020204" pitchFamily="34" charset="0"/>
              <a:buChar char="•"/>
            </a:pPr>
            <a:r>
              <a:rPr lang="en-US" sz="4100" b="0" i="0" u="none" strike="noStrike">
                <a:effectLst/>
              </a:rPr>
              <a:t>But the fact is that the harmonious worldview peculiar to Taoism turns everything that others find unsatisfactory into something positive. </a:t>
            </a:r>
          </a:p>
          <a:p>
            <a:pPr indent="-228600" defTabSz="914400">
              <a:buFont typeface="Arial" panose="020B0604020202020204" pitchFamily="34" charset="0"/>
              <a:buChar char="•"/>
            </a:pPr>
            <a:r>
              <a:rPr lang="en-US" sz="4100" b="0" i="0" u="none" strike="noStrike">
                <a:effectLst/>
              </a:rPr>
              <a:t>From the Taoist point of view, bitterness and acidity are the products of a mind that is not sensitive to its surroundings and seeks to remake everything. </a:t>
            </a:r>
          </a:p>
          <a:p>
            <a:pPr indent="-228600" defTabSz="914400">
              <a:buFont typeface="Arial" panose="020B0604020202020204" pitchFamily="34" charset="0"/>
              <a:buChar char="•"/>
            </a:pPr>
            <a:r>
              <a:rPr lang="en-US" sz="4100" b="0" i="0" u="none" strike="noStrike">
                <a:effectLst/>
              </a:rPr>
              <a:t>Life itself, if properly understood and used as intended, tastes sweet.</a:t>
            </a:r>
            <a:br>
              <a:rPr lang="en-US" sz="4100"/>
            </a:br>
            <a:br>
              <a:rPr lang="en-US" sz="4100"/>
            </a:br>
            <a:endParaRPr lang="en-US" sz="4100"/>
          </a:p>
        </p:txBody>
      </p:sp>
    </p:spTree>
    <p:extLst>
      <p:ext uri="{BB962C8B-B14F-4D97-AF65-F5344CB8AC3E}">
        <p14:creationId xmlns:p14="http://schemas.microsoft.com/office/powerpoint/2010/main" val="348538014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2854001-B4AF-4E18-9D2E-33E37F97A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71B13886-A4D5-DE21-6E04-0B8A12644486}"/>
              </a:ext>
            </a:extLst>
          </p:cNvPr>
          <p:cNvSpPr>
            <a:spLocks noGrp="1"/>
          </p:cNvSpPr>
          <p:nvPr>
            <p:ph type="title"/>
          </p:nvPr>
        </p:nvSpPr>
        <p:spPr>
          <a:xfrm>
            <a:off x="1225296" y="2157984"/>
            <a:ext cx="12537540" cy="3072384"/>
          </a:xfrm>
        </p:spPr>
        <p:txBody>
          <a:bodyPr vert="horz" lIns="91440" tIns="45720" rIns="91440" bIns="45720" rtlCol="0" anchor="b">
            <a:normAutofit/>
          </a:bodyPr>
          <a:lstStyle/>
          <a:p>
            <a:pPr algn="l" defTabSz="914400"/>
            <a:r>
              <a:rPr lang="en-US" sz="4900" i="1" dirty="0">
                <a:effectLst/>
              </a:rPr>
              <a:t>Monotheism and criminal policy (</a:t>
            </a:r>
            <a:r>
              <a:rPr lang="en-US" sz="4900" dirty="0">
                <a:effectLst/>
              </a:rPr>
              <a:t>e.g., Judaism, Christianity, Islam, Buddhism, Gandhian)</a:t>
            </a:r>
            <a:br>
              <a:rPr lang="en-US" sz="4900" dirty="0">
                <a:effectLst/>
              </a:rPr>
            </a:br>
            <a:endParaRPr lang="en-US" sz="4900" dirty="0"/>
          </a:p>
        </p:txBody>
      </p:sp>
      <p:sp>
        <p:nvSpPr>
          <p:cNvPr id="13" name="Rectangle 12">
            <a:extLst>
              <a:ext uri="{FF2B5EF4-FFF2-40B4-BE49-F238E27FC236}">
                <a16:creationId xmlns:a16="http://schemas.microsoft.com/office/drawing/2014/main" id="{8AEA628B-C8FF-4D0B-B111-F101F580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706404" y="726778"/>
            <a:ext cx="146304" cy="109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42663BD0-064C-40FC-A331-F49FCA953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37012" y="5871082"/>
            <a:ext cx="12435840" cy="3657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Текст 3">
            <a:extLst>
              <a:ext uri="{FF2B5EF4-FFF2-40B4-BE49-F238E27FC236}">
                <a16:creationId xmlns:a16="http://schemas.microsoft.com/office/drawing/2014/main" id="{6504DD50-9875-A398-F153-C4D3FF51AF78}"/>
              </a:ext>
            </a:extLst>
          </p:cNvPr>
          <p:cNvSpPr>
            <a:spLocks noGrp="1"/>
          </p:cNvSpPr>
          <p:nvPr>
            <p:ph type="body" sz="half" idx="1"/>
          </p:nvPr>
        </p:nvSpPr>
        <p:spPr>
          <a:xfrm>
            <a:off x="1278540" y="6711696"/>
            <a:ext cx="12489914" cy="5650992"/>
          </a:xfrm>
        </p:spPr>
        <p:txBody>
          <a:bodyPr vert="horz" lIns="91440" tIns="45720" rIns="91440" bIns="45720" rtlCol="0">
            <a:normAutofit fontScale="92500" lnSpcReduction="10000"/>
          </a:bodyPr>
          <a:lstStyle/>
          <a:p>
            <a:pPr indent="-228600" defTabSz="914400">
              <a:buFont typeface="Arial" panose="020B0604020202020204" pitchFamily="34" charset="0"/>
              <a:buChar char="•"/>
            </a:pPr>
            <a:r>
              <a:rPr lang="en-US" sz="4400" dirty="0"/>
              <a:t> HUMAN NATURE  (INDIVIDUALISM VS HOLISM)</a:t>
            </a:r>
          </a:p>
          <a:p>
            <a:pPr indent="-228600" defTabSz="914400">
              <a:buFont typeface="Arial" panose="020B0604020202020204" pitchFamily="34" charset="0"/>
              <a:buChar char="•"/>
            </a:pPr>
            <a:r>
              <a:rPr lang="en-US" sz="4400" dirty="0"/>
              <a:t>CULTURAL BACKGROUND</a:t>
            </a:r>
          </a:p>
          <a:p>
            <a:pPr indent="-228600" defTabSz="914400">
              <a:buFont typeface="Arial" panose="020B0604020202020204" pitchFamily="34" charset="0"/>
              <a:buChar char="•"/>
            </a:pPr>
            <a:r>
              <a:rPr lang="en-US" sz="4400" dirty="0"/>
              <a:t>FREE WILL </a:t>
            </a:r>
          </a:p>
          <a:p>
            <a:pPr indent="-228600" defTabSz="914400">
              <a:buFont typeface="Arial" panose="020B0604020202020204" pitchFamily="34" charset="0"/>
              <a:buChar char="•"/>
            </a:pPr>
            <a:r>
              <a:rPr lang="en-US" sz="4400" dirty="0"/>
              <a:t> ONTOLOGY OF CRIME (SOCIETAL VS INDIVIDUAL)</a:t>
            </a:r>
          </a:p>
          <a:p>
            <a:pPr indent="-228600" defTabSz="914400">
              <a:buFont typeface="Arial" panose="020B0604020202020204" pitchFamily="34" charset="0"/>
              <a:buChar char="•"/>
            </a:pPr>
            <a:r>
              <a:rPr lang="en-US" sz="4400" dirty="0"/>
              <a:t> HUMAN NATURE OF PUNISHMENT</a:t>
            </a:r>
          </a:p>
          <a:p>
            <a:pPr indent="-228600" defTabSz="914400">
              <a:buFont typeface="Arial" panose="020B0604020202020204" pitchFamily="34" charset="0"/>
              <a:buChar char="•"/>
            </a:pPr>
            <a:r>
              <a:rPr lang="en-US" sz="4400" dirty="0"/>
              <a:t>ADMINISTRATION OF JUSTICE</a:t>
            </a:r>
          </a:p>
        </p:txBody>
      </p:sp>
      <p:pic>
        <p:nvPicPr>
          <p:cNvPr id="6" name="Рисунок 5">
            <a:extLst>
              <a:ext uri="{FF2B5EF4-FFF2-40B4-BE49-F238E27FC236}">
                <a16:creationId xmlns:a16="http://schemas.microsoft.com/office/drawing/2014/main" id="{0FF1B494-63AC-D932-4518-D48726BFE3B8}"/>
              </a:ext>
            </a:extLst>
          </p:cNvPr>
          <p:cNvPicPr>
            <a:picLocks noChangeAspect="1"/>
          </p:cNvPicPr>
          <p:nvPr/>
        </p:nvPicPr>
        <p:blipFill rotWithShape="1">
          <a:blip r:embed="rId2"/>
          <a:srcRect t="8502" r="1" b="176"/>
          <a:stretch/>
        </p:blipFill>
        <p:spPr>
          <a:xfrm>
            <a:off x="15368014" y="1207008"/>
            <a:ext cx="8101584" cy="11155680"/>
          </a:xfrm>
          <a:prstGeom prst="rect">
            <a:avLst/>
          </a:prstGeom>
        </p:spPr>
      </p:pic>
    </p:spTree>
    <p:extLst>
      <p:ext uri="{BB962C8B-B14F-4D97-AF65-F5344CB8AC3E}">
        <p14:creationId xmlns:p14="http://schemas.microsoft.com/office/powerpoint/2010/main" val="518415828"/>
      </p:ext>
    </p:extLst>
  </p:cSld>
  <p:clrMapOvr>
    <a:masterClrMapping/>
  </p:clrMapOvr>
  <p:transition spd="med"/>
</p:sld>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hment">
  <a:themeElements>
    <a:clrScheme name="Parchment">
      <a:dk1>
        <a:srgbClr val="000000"/>
      </a:dk1>
      <a:lt1>
        <a:srgbClr val="FFFFFF"/>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Noteworthy Light"/>
        <a:ea typeface="Noteworthy Light"/>
        <a:cs typeface="Noteworthy Light"/>
      </a:majorFont>
      <a:minorFont>
        <a:latin typeface="Noteworthy Light"/>
        <a:ea typeface="Noteworthy Light"/>
        <a:cs typeface="Noteworthy Light"/>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1631</TotalTime>
  <Words>1130</Words>
  <Application>Microsoft Macintosh PowerPoint</Application>
  <PresentationFormat>Произвольный</PresentationFormat>
  <Paragraphs>74</Paragraphs>
  <Slides>18</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18</vt:i4>
      </vt:variant>
    </vt:vector>
  </HeadingPairs>
  <TitlesOfParts>
    <vt:vector size="26" baseType="lpstr">
      <vt:lpstr>-apple-system</vt:lpstr>
      <vt:lpstr>Arial</vt:lpstr>
      <vt:lpstr>BemboStd</vt:lpstr>
      <vt:lpstr>Calibri</vt:lpstr>
      <vt:lpstr>Calibri Light</vt:lpstr>
      <vt:lpstr>Helvetica Neue</vt:lpstr>
      <vt:lpstr>Times New Roman</vt:lpstr>
      <vt:lpstr>Тема Office</vt:lpstr>
      <vt:lpstr>     TRENDS IN CRIMINAL POLICY: (DIS) ORGANISING THE CHAOS  Lecture 5.   CRIMINALISATION VS DECRIMINALISATION   (CULTURAL APPROACH) </vt:lpstr>
      <vt:lpstr>Презентация PowerPoint</vt:lpstr>
      <vt:lpstr>CULTURE OF CRIMINALIZATION  shared set of (implicit and explicit) values, ideas, concepts, and rules of behaviour that allow a social group to function and perpetuate itself ... [it is] the dynamic and evolving socially constructed reality that exists in the minds of social group members.   Hudelson, Patricia M. 2004. “Culture and Quality: An Anthropological Perspective.”  International Journal for Quality Health Care 16, no. 5: 345–6   </vt:lpstr>
      <vt:lpstr>CRIME AND PUNISHMENT ARE SOCIAL CONSTRUCTS THAT DEPEND ON CULTURE</vt:lpstr>
      <vt:lpstr>This painting shows Lao Tzu, Shakyamuni Buddha, and Confucius tasting vinegar. Each has a different reaction and facial expression that corresponds to the basics of understanding the teachings. Confucius has disgust on his face, Buddha has sorrow, and Lao Tzu has a smile on his face</vt:lpstr>
      <vt:lpstr>"如果垫子铺得不平整，主人就不会坐在上面。"</vt:lpstr>
      <vt:lpstr>the bitter winds of everyday existence </vt:lpstr>
      <vt:lpstr>the vinegar that symbolizes the Life Essence does taste unpleasant</vt:lpstr>
      <vt:lpstr>Monotheism and criminal policy (e.g., Judaism, Christianity, Islam, Buddhism, Gandhian) </vt:lpstr>
      <vt:lpstr>MONOPOLARITY</vt:lpstr>
      <vt:lpstr>NARRATIVES OF CRIMINALIZATION</vt:lpstr>
      <vt:lpstr>INFLUENCE OF STORYTELLING</vt:lpstr>
      <vt:lpstr>The social media revolution </vt:lpstr>
      <vt:lpstr>WEAKNESS OF STATE</vt:lpstr>
      <vt:lpstr>The constituent elements of the theory of criminalization are:</vt:lpstr>
      <vt:lpstr>The grounds of criminalization should include</vt:lpstr>
      <vt:lpstr>The principles of criminalization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CRIMINAL LEGISLATION</dc:title>
  <cp:lastModifiedBy>Viacheslav Tuliakov</cp:lastModifiedBy>
  <cp:revision>27</cp:revision>
  <dcterms:modified xsi:type="dcterms:W3CDTF">2023-08-18T06:04:38Z</dcterms:modified>
</cp:coreProperties>
</file>