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3734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52425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797371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848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994345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059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70780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58053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43218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248689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929717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880710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7945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1907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975598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545483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8510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5DBC4A-679E-47F8-A2E4-D2EC23B5F6FA}" type="datetimeFigureOut">
              <a:rPr lang="ru-UA" smtClean="0"/>
              <a:t>04.05.2023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B7E25BE-17D8-4388-865D-F7EF92F10F2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93517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F828F2-824B-4859-A430-FB541FD6E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2169069"/>
          </a:xfrm>
        </p:spPr>
        <p:txBody>
          <a:bodyPr>
            <a:normAutofit/>
          </a:bodyPr>
          <a:lstStyle/>
          <a:p>
            <a:pPr algn="ctr"/>
            <a:r>
              <a:rPr lang="uk-UA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КУХНЯ </a:t>
            </a:r>
            <a:br>
              <a:rPr lang="uk-UA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БЕЛЬГІЇ</a:t>
            </a:r>
            <a:endParaRPr lang="ru-UA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80+ Бесплатные Флаг Бельгии &amp; Бельгия изображения - Pixabay">
            <a:extLst>
              <a:ext uri="{FF2B5EF4-FFF2-40B4-BE49-F238E27FC236}">
                <a16:creationId xmlns:a16="http://schemas.microsoft.com/office/drawing/2014/main" id="{1C24180A-846F-451F-B89F-757A463C3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143000"/>
            <a:ext cx="55911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Бельгия: погода и климат в Бельгии">
            <a:extLst>
              <a:ext uri="{FF2B5EF4-FFF2-40B4-BE49-F238E27FC236}">
                <a16:creationId xmlns:a16="http://schemas.microsoft.com/office/drawing/2014/main" id="{48161961-784D-4469-BF26-B4B0AA05B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2717351"/>
            <a:ext cx="5591175" cy="36591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68103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788B19F-1F68-44DD-B7B2-686439F03F4D}"/>
              </a:ext>
            </a:extLst>
          </p:cNvPr>
          <p:cNvSpPr txBox="1"/>
          <p:nvPr/>
        </p:nvSpPr>
        <p:spPr>
          <a:xfrm>
            <a:off x="6388331" y="2767348"/>
            <a:ext cx="523286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виробляється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сотень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марок пива.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них по 400-500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Фото Spices, более 69 000 качественных бесплатных стоковых фото">
            <a:extLst>
              <a:ext uri="{FF2B5EF4-FFF2-40B4-BE49-F238E27FC236}">
                <a16:creationId xmlns:a16="http://schemas.microsoft.com/office/drawing/2014/main" id="{2840A1DC-30EC-4444-AC20-76F9EF963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2767348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B33234B-3804-47E1-8018-907C125EEEE4}"/>
              </a:ext>
            </a:extLst>
          </p:cNvPr>
          <p:cNvSpPr txBox="1"/>
          <p:nvPr/>
        </p:nvSpPr>
        <p:spPr>
          <a:xfrm>
            <a:off x="850669" y="789974"/>
            <a:ext cx="1023850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Особливістю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бельгійської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етнічної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кухні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величезної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приправ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зелені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гірчиці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600" dirty="0"/>
          </a:p>
        </p:txBody>
      </p:sp>
    </p:spTree>
    <p:extLst>
      <p:ext uri="{BB962C8B-B14F-4D97-AF65-F5344CB8AC3E}">
        <p14:creationId xmlns:p14="http://schemas.microsoft.com/office/powerpoint/2010/main" val="628716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35A838-08D2-4D1C-9C1C-8076904025CB}"/>
              </a:ext>
            </a:extLst>
          </p:cNvPr>
          <p:cNvSpPr txBox="1"/>
          <p:nvPr/>
        </p:nvSpPr>
        <p:spPr>
          <a:xfrm>
            <a:off x="1097279" y="1355130"/>
            <a:ext cx="10257905" cy="4147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бельгійській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кухні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донині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спостерігається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середньовічних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кулінарних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гірчиці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пряних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трав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смаку, 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змішано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солодке з кислим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солодке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солоним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67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D58A23D-7381-467E-85DA-09C18B643B49}"/>
              </a:ext>
            </a:extLst>
          </p:cNvPr>
          <p:cNvSpPr txBox="1"/>
          <p:nvPr/>
        </p:nvSpPr>
        <p:spPr>
          <a:xfrm>
            <a:off x="1187037" y="812074"/>
            <a:ext cx="10118271" cy="4978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правилах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бельгійських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кулінарів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ніколи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заміняються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страви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винятково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рецептам.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ретельно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обробляються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обсмажуються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відварюються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По-цьому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приготування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досить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тривалий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216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1B6ED01-BA4B-4CAD-9B47-56BFB9BA4632}"/>
              </a:ext>
            </a:extLst>
          </p:cNvPr>
          <p:cNvSpPr txBox="1"/>
          <p:nvPr/>
        </p:nvSpPr>
        <p:spPr>
          <a:xfrm>
            <a:off x="1154874" y="751689"/>
            <a:ext cx="1036656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Рибу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тут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найчастіше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смажать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панірованою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запікають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духовій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шафі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Устриці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відварюють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делікатесному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овочевому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відварі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й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дорослого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вугра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воліють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варити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великою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пряної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зелені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не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смажити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коптити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Бельгийская кухня">
            <a:extLst>
              <a:ext uri="{FF2B5EF4-FFF2-40B4-BE49-F238E27FC236}">
                <a16:creationId xmlns:a16="http://schemas.microsoft.com/office/drawing/2014/main" id="{BB2173CC-0E44-48EF-B870-EAD98BFB4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963" y="3744884"/>
            <a:ext cx="4371975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747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8F25E6-62F2-4174-B2B0-F632480987DE}"/>
              </a:ext>
            </a:extLst>
          </p:cNvPr>
          <p:cNvSpPr txBox="1"/>
          <p:nvPr/>
        </p:nvSpPr>
        <p:spPr>
          <a:xfrm>
            <a:off x="5693625" y="1047303"/>
            <a:ext cx="610035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Найчастіше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невеликі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голівки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салату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цикорію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цілком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запікають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вершковому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соусі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подрібненому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гарніри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м’ясних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Розповсюджене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пиво тут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іноді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маринади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соуси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печеню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Они едят цикорий? | Бельгийский уголок | Дзен">
            <a:extLst>
              <a:ext uri="{FF2B5EF4-FFF2-40B4-BE49-F238E27FC236}">
                <a16:creationId xmlns:a16="http://schemas.microsoft.com/office/drawing/2014/main" id="{F49C3F92-0DF3-4292-B6CD-EE654FA6B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21" y="1720684"/>
            <a:ext cx="5266613" cy="341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101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48074FD-2534-490F-961C-0F93FD3CAEA7}"/>
              </a:ext>
            </a:extLst>
          </p:cNvPr>
          <p:cNvSpPr txBox="1"/>
          <p:nvPr/>
        </p:nvSpPr>
        <p:spPr>
          <a:xfrm>
            <a:off x="2788918" y="0"/>
            <a:ext cx="80010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асортимент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традиційних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8F4780-B158-4ACA-BF3A-87ADD312A4E6}"/>
              </a:ext>
            </a:extLst>
          </p:cNvPr>
          <p:cNvSpPr txBox="1"/>
          <p:nvPr/>
        </p:nvSpPr>
        <p:spPr>
          <a:xfrm>
            <a:off x="494606" y="1207702"/>
            <a:ext cx="1145909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Етнічними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бельгійців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страви, як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вугор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пофламандьски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брюссельські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медальйони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капусту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по-фламандськи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і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нирки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ягодами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ялівця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фламандські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карбонади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пивом, та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салат з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квасолі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скибочками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шпику в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оцтовому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соусі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Les meilleurs restaurants de anguille au vert dans Belgique, printemps 2023  - Restaurant Guru">
            <a:extLst>
              <a:ext uri="{FF2B5EF4-FFF2-40B4-BE49-F238E27FC236}">
                <a16:creationId xmlns:a16="http://schemas.microsoft.com/office/drawing/2014/main" id="{B1A63B5D-F0EE-43CF-8EE4-DC50D480D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93" y="3746503"/>
            <a:ext cx="3686550" cy="276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расная капуста по-фламандски - Smak.ua">
            <a:extLst>
              <a:ext uri="{FF2B5EF4-FFF2-40B4-BE49-F238E27FC236}">
                <a16:creationId xmlns:a16="http://schemas.microsoft.com/office/drawing/2014/main" id="{E59AEC0F-C566-45AE-B296-4415A02C9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047" y="3746503"/>
            <a:ext cx="3437168" cy="275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arbonnade flamande - Kenwood Recipes">
            <a:extLst>
              <a:ext uri="{FF2B5EF4-FFF2-40B4-BE49-F238E27FC236}">
                <a16:creationId xmlns:a16="http://schemas.microsoft.com/office/drawing/2014/main" id="{99E81549-5EA3-4EAE-A86C-26CA29F33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530" y="4013172"/>
            <a:ext cx="3846139" cy="249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366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5576580-19A7-4DA3-956D-046690623A91}"/>
              </a:ext>
            </a:extLst>
          </p:cNvPr>
          <p:cNvSpPr txBox="1"/>
          <p:nvPr/>
        </p:nvSpPr>
        <p:spPr>
          <a:xfrm>
            <a:off x="160712" y="195284"/>
            <a:ext cx="1187057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Асортимент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перших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Бельгії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досить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різноманітний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по-британськи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овочів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дрібно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накришеним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солоним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печивом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моделон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м'ясний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бульйон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рисом,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шинкою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овочами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заправлений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яєчним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жовтком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 з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печериць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по-брюссельски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кладуть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петрушку,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подрібнене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круте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яйце 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заправляють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сметаною перед подачею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стіл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Суп из брюссельской капусты рецепт с фото пошагово - 1000.menu">
            <a:extLst>
              <a:ext uri="{FF2B5EF4-FFF2-40B4-BE49-F238E27FC236}">
                <a16:creationId xmlns:a16="http://schemas.microsoft.com/office/drawing/2014/main" id="{314D107B-FEB6-4B0F-827B-0407D11E0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05" y="3554174"/>
            <a:ext cx="3553797" cy="278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A4B43E-FA8F-4326-99D4-8E0734B3EEE6}"/>
              </a:ext>
            </a:extLst>
          </p:cNvPr>
          <p:cNvSpPr txBox="1"/>
          <p:nvPr/>
        </p:nvSpPr>
        <p:spPr>
          <a:xfrm>
            <a:off x="4196456" y="3591581"/>
            <a:ext cx="42991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Суп по-брюссельски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зварений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брюссельської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підсмаженими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сухариками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пшеничного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хліба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2800" dirty="0"/>
          </a:p>
        </p:txBody>
      </p:sp>
    </p:spTree>
    <p:extLst>
      <p:ext uri="{BB962C8B-B14F-4D97-AF65-F5344CB8AC3E}">
        <p14:creationId xmlns:p14="http://schemas.microsoft.com/office/powerpoint/2010/main" val="936011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A43F0A6-74B0-493B-9DA4-CA67E0D18595}"/>
              </a:ext>
            </a:extLst>
          </p:cNvPr>
          <p:cNvSpPr txBox="1"/>
          <p:nvPr/>
        </p:nvSpPr>
        <p:spPr>
          <a:xfrm>
            <a:off x="4762599" y="117693"/>
            <a:ext cx="7107976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других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рибних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скумбрія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по-фламандськи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фарширована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овочами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запікається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фользі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духовій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шафі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вугор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камбала,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рибні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биточки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свіжого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оселедця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Варений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молодий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вугор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майже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прозора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рибка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довжиною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пальця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одна з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бельгійської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кухні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8748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D42DCC-34D3-4B37-8421-97FA7BE32DC8}"/>
              </a:ext>
            </a:extLst>
          </p:cNvPr>
          <p:cNvSpPr txBox="1"/>
          <p:nvPr/>
        </p:nvSpPr>
        <p:spPr>
          <a:xfrm>
            <a:off x="606234" y="1384248"/>
            <a:ext cx="6393082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проста –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жиру (фритюру)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обсмажуються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скибочок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картоплі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м’ясних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кульок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помідорів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Найчастіше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фріти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готують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фаст-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фудах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Бельгійський фрі з соусом: картинки, стокові Бельгійський фрі з соусом  фотографії, зображення | Скачати з Depositphotos">
            <a:extLst>
              <a:ext uri="{FF2B5EF4-FFF2-40B4-BE49-F238E27FC236}">
                <a16:creationId xmlns:a16="http://schemas.microsoft.com/office/drawing/2014/main" id="{B8650493-0AB6-427D-AE8F-A05FB0251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378" y="1429789"/>
            <a:ext cx="3998422" cy="399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F6ACF8-8995-4104-91B4-CCF28948F837}"/>
              </a:ext>
            </a:extLst>
          </p:cNvPr>
          <p:cNvSpPr txBox="1"/>
          <p:nvPr/>
        </p:nvSpPr>
        <p:spPr>
          <a:xfrm>
            <a:off x="382385" y="398983"/>
            <a:ext cx="1132193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містах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популярна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назвою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фріти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UA" sz="4000" dirty="0"/>
          </a:p>
        </p:txBody>
      </p:sp>
    </p:spTree>
    <p:extLst>
      <p:ext uri="{BB962C8B-B14F-4D97-AF65-F5344CB8AC3E}">
        <p14:creationId xmlns:p14="http://schemas.microsoft.com/office/powerpoint/2010/main" val="15559118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DB2E3E-C52C-44BA-B339-18D597B648BE}"/>
              </a:ext>
            </a:extLst>
          </p:cNvPr>
          <p:cNvSpPr txBox="1"/>
          <p:nvPr/>
        </p:nvSpPr>
        <p:spPr>
          <a:xfrm>
            <a:off x="5345924" y="2070215"/>
            <a:ext cx="667428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Хліб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бельгійці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практично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завжди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вживають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вершковим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маслом.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напоїв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бельгійці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віддають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слабоалкогольних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напоїв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ж, пиву. А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міцних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ялівцевій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горілці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Бельгийский “Карбонад”, говядина в темном эле, пошаговый рецепт с фото от  автора gastronom">
            <a:extLst>
              <a:ext uri="{FF2B5EF4-FFF2-40B4-BE49-F238E27FC236}">
                <a16:creationId xmlns:a16="http://schemas.microsoft.com/office/drawing/2014/main" id="{01242880-11A8-40D8-9D2D-05E2DFD01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22" y="2152100"/>
            <a:ext cx="3688550" cy="2070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425A18-879F-4B1A-BC1D-46C61ABDB9DE}"/>
              </a:ext>
            </a:extLst>
          </p:cNvPr>
          <p:cNvSpPr txBox="1"/>
          <p:nvPr/>
        </p:nvSpPr>
        <p:spPr>
          <a:xfrm>
            <a:off x="1569176" y="453766"/>
            <a:ext cx="928868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от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спробувати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подібного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роду закладах, так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нирки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ягодами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ялівця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фламандські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карбонади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тушковані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200" dirty="0"/>
          </a:p>
        </p:txBody>
      </p:sp>
      <p:pic>
        <p:nvPicPr>
          <p:cNvPr id="2052" name="Picture 4" descr="Ялівець: лікувальні властивості і протипоказання">
            <a:extLst>
              <a:ext uri="{FF2B5EF4-FFF2-40B4-BE49-F238E27FC236}">
                <a16:creationId xmlns:a16="http://schemas.microsoft.com/office/drawing/2014/main" id="{AB509E8F-E82E-492B-92E4-5E724BEDA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503" y="4372348"/>
            <a:ext cx="3836421" cy="215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04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865B334-1AA1-4A1C-AD8D-6DB06B920C52}"/>
              </a:ext>
            </a:extLst>
          </p:cNvPr>
          <p:cNvSpPr txBox="1"/>
          <p:nvPr/>
        </p:nvSpPr>
        <p:spPr>
          <a:xfrm>
            <a:off x="5838899" y="1296786"/>
            <a:ext cx="610035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Кухня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німецькою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австрійською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кулінарією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перш за все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подібному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сировинному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наборі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приготування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Бельгийская еда Бельгии блюд в меню вектора кухни Иллюстрация вектора -  иллюстрации насчитывающей ресторан, цикорий: 210118127">
            <a:extLst>
              <a:ext uri="{FF2B5EF4-FFF2-40B4-BE49-F238E27FC236}">
                <a16:creationId xmlns:a16="http://schemas.microsoft.com/office/drawing/2014/main" id="{6A51BA88-2FAA-49F2-A3AE-12D817524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47" y="1296786"/>
            <a:ext cx="5261956" cy="526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150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2D1F84C-39E5-4B55-8ACF-E0E90FFABE63}"/>
              </a:ext>
            </a:extLst>
          </p:cNvPr>
          <p:cNvSpPr txBox="1"/>
          <p:nvPr/>
        </p:nvSpPr>
        <p:spPr>
          <a:xfrm>
            <a:off x="299259" y="582067"/>
            <a:ext cx="116544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харчування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їсти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часто, до шести раз у день.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Їжа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ситна й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насичена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прянощами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Перші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страви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подають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обсягом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300 мол. 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Харчуються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часом,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режим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харчування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загальноєвропейському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7.00 - 8.00 –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сніданок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Найчастіше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варені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некруті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яйця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булочка з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хрумкою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скоринкою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печиво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гарячий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шоколад; 11.00 –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другий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сніданок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з’їдають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салатик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запивають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кавою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тостом; 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503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87259C6-7647-4224-B2D0-DD8D4DD76CEC}"/>
              </a:ext>
            </a:extLst>
          </p:cNvPr>
          <p:cNvSpPr txBox="1"/>
          <p:nvPr/>
        </p:nvSpPr>
        <p:spPr>
          <a:xfrm>
            <a:off x="711431" y="887952"/>
            <a:ext cx="1076913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14.00 –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обід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обід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їдять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перше, друге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третє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обов’язковий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набір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завжди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вірні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17.00 –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полуденок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їжі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фруктів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морозива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випивається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кисіль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20.00 – вечеря. На вечерю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гаряча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закуски,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обов’язково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пиво, десерт до кави,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кисіль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гарячий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шоколад.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трапезу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завершують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чашкою кави. </a:t>
            </a:r>
            <a:endParaRPr lang="ru-UA" sz="3600" dirty="0"/>
          </a:p>
        </p:txBody>
      </p:sp>
    </p:spTree>
    <p:extLst>
      <p:ext uri="{BB962C8B-B14F-4D97-AF65-F5344CB8AC3E}">
        <p14:creationId xmlns:p14="http://schemas.microsoft.com/office/powerpoint/2010/main" val="2609541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75ABEB-E99A-42EB-B74A-10FB565161DC}"/>
              </a:ext>
            </a:extLst>
          </p:cNvPr>
          <p:cNvSpPr txBox="1"/>
          <p:nvPr/>
        </p:nvSpPr>
        <p:spPr>
          <a:xfrm>
            <a:off x="888868" y="482138"/>
            <a:ext cx="109318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точніше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жителів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фламандці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завжди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славилися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сусідів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апетитом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смачною, ситною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кухнею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F2B31F-6D6F-44FF-9950-012D8A218D22}"/>
              </a:ext>
            </a:extLst>
          </p:cNvPr>
          <p:cNvSpPr txBox="1"/>
          <p:nvPr/>
        </p:nvSpPr>
        <p:spPr>
          <a:xfrm>
            <a:off x="5727470" y="2769371"/>
            <a:ext cx="609322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бельгійських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етнічних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спрощують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легенду про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виключне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харчування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біфштексами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мідіями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смаженою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картоплею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БЕЛЬГИЙСКАЯ КУХНЯ | O'Bon Paris | Easy to be Parisian">
            <a:extLst>
              <a:ext uri="{FF2B5EF4-FFF2-40B4-BE49-F238E27FC236}">
                <a16:creationId xmlns:a16="http://schemas.microsoft.com/office/drawing/2014/main" id="{E06DCC94-90B4-40E3-8A20-C5BAAB57C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02" y="2489353"/>
            <a:ext cx="5071803" cy="362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857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DE1AF92-F598-47FE-9AB3-2AEE57FE039C}"/>
              </a:ext>
            </a:extLst>
          </p:cNvPr>
          <p:cNvSpPr txBox="1"/>
          <p:nvPr/>
        </p:nvSpPr>
        <p:spPr>
          <a:xfrm>
            <a:off x="948739" y="450237"/>
            <a:ext cx="1082208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люблять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страви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готуються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французькою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добірністю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німецькою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великодушністю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Бельгійська кухня - як приготувати популярні страви — Шуба">
            <a:extLst>
              <a:ext uri="{FF2B5EF4-FFF2-40B4-BE49-F238E27FC236}">
                <a16:creationId xmlns:a16="http://schemas.microsoft.com/office/drawing/2014/main" id="{C1D57AF5-CFBC-4790-B109-FC5E7C853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78" y="2204563"/>
            <a:ext cx="6063890" cy="404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F7775E-DB9F-476B-8180-1BC87A681F14}"/>
              </a:ext>
            </a:extLst>
          </p:cNvPr>
          <p:cNvSpPr txBox="1"/>
          <p:nvPr/>
        </p:nvSpPr>
        <p:spPr>
          <a:xfrm>
            <a:off x="6485068" y="2367170"/>
            <a:ext cx="5069623" cy="332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Дійсно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бельгійська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кухня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відзначається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витонченістю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готування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їжі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600" b="1" dirty="0"/>
          </a:p>
        </p:txBody>
      </p:sp>
    </p:spTree>
    <p:extLst>
      <p:ext uri="{BB962C8B-B14F-4D97-AF65-F5344CB8AC3E}">
        <p14:creationId xmlns:p14="http://schemas.microsoft.com/office/powerpoint/2010/main" val="2850867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5C5EAA3-CA75-4AA6-AED1-8BD0BD8EA569}"/>
              </a:ext>
            </a:extLst>
          </p:cNvPr>
          <p:cNvSpPr txBox="1"/>
          <p:nvPr/>
        </p:nvSpPr>
        <p:spPr>
          <a:xfrm>
            <a:off x="2330531" y="234633"/>
            <a:ext cx="85258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Набір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традиційної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продовольчої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сировини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5E527E-D860-45B8-888B-DB069842DBEB}"/>
              </a:ext>
            </a:extLst>
          </p:cNvPr>
          <p:cNvSpPr txBox="1"/>
          <p:nvPr/>
        </p:nvSpPr>
        <p:spPr>
          <a:xfrm>
            <a:off x="7398327" y="1434962"/>
            <a:ext cx="4488873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кухні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страви,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чудово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вживаються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продуктами,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потрапили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сусідніх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держав.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Зважаючи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те,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взагалі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педантичний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народ, вони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харчуються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продуктами,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правилами.</a:t>
            </a:r>
            <a:endParaRPr lang="ru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Гастрономический туризм - 1nsk">
            <a:extLst>
              <a:ext uri="{FF2B5EF4-FFF2-40B4-BE49-F238E27FC236}">
                <a16:creationId xmlns:a16="http://schemas.microsoft.com/office/drawing/2014/main" id="{1EDC6FC4-AA80-4A15-800C-357D05C8D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29" y="1830213"/>
            <a:ext cx="6677891" cy="429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231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39A0F5B-18D7-403B-A597-DCFA9AFD3096}"/>
              </a:ext>
            </a:extLst>
          </p:cNvPr>
          <p:cNvSpPr txBox="1"/>
          <p:nvPr/>
        </p:nvSpPr>
        <p:spPr>
          <a:xfrm>
            <a:off x="207222" y="4968920"/>
            <a:ext cx="1172985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Бельгійці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люблять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свинину,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яловичину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куряче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м'ясо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баранину практично не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їдять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Часто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вживають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їжу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свинячу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яловичу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печінку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гидують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мозком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легенями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кие питательные вещества содержатся в мясе?">
            <a:extLst>
              <a:ext uri="{FF2B5EF4-FFF2-40B4-BE49-F238E27FC236}">
                <a16:creationId xmlns:a16="http://schemas.microsoft.com/office/drawing/2014/main" id="{FDFA0933-B414-47FF-8E46-F0E3F6EEB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561" y="864523"/>
            <a:ext cx="9307174" cy="387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165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7CB486C-74AE-48BA-BEEC-B3BB2AEBA89D}"/>
              </a:ext>
            </a:extLst>
          </p:cNvPr>
          <p:cNvSpPr txBox="1"/>
          <p:nvPr/>
        </p:nvSpPr>
        <p:spPr>
          <a:xfrm>
            <a:off x="6882937" y="1517832"/>
            <a:ext cx="4772371" cy="4424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algn="just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Особливо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мідії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морські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равлики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краби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в’ялена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сонці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камбала.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В Україну завезли небезпечні морепродукти – AgroNews">
            <a:extLst>
              <a:ext uri="{FF2B5EF4-FFF2-40B4-BE49-F238E27FC236}">
                <a16:creationId xmlns:a16="http://schemas.microsoft.com/office/drawing/2014/main" id="{49008367-62AB-4B31-B8D4-A63E60E85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461" y="2826327"/>
            <a:ext cx="5365346" cy="340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6EC81F-EED2-426F-8248-6C80A1B01061}"/>
              </a:ext>
            </a:extLst>
          </p:cNvPr>
          <p:cNvSpPr txBox="1"/>
          <p:nvPr/>
        </p:nvSpPr>
        <p:spPr>
          <a:xfrm>
            <a:off x="1301461" y="915431"/>
            <a:ext cx="1018672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Коло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узбережжя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ловиться макрель,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оселедець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мідії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омари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устриці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моря. </a:t>
            </a:r>
            <a:endParaRPr lang="ru-UA" sz="3600" dirty="0"/>
          </a:p>
        </p:txBody>
      </p:sp>
    </p:spTree>
    <p:extLst>
      <p:ext uri="{BB962C8B-B14F-4D97-AF65-F5344CB8AC3E}">
        <p14:creationId xmlns:p14="http://schemas.microsoft.com/office/powerpoint/2010/main" val="4126103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A83A09E-9197-4881-AA4C-E3EFBB8D541F}"/>
              </a:ext>
            </a:extLst>
          </p:cNvPr>
          <p:cNvSpPr txBox="1"/>
          <p:nvPr/>
        </p:nvSpPr>
        <p:spPr>
          <a:xfrm>
            <a:off x="448887" y="2148089"/>
            <a:ext cx="5968538" cy="2751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Картопля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займає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харчуванні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вона часто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заміняє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хліб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Картопля мішок: картинки, стокові Картопля мішок фотографії, зображення |  Скачати з Depositphotos">
            <a:extLst>
              <a:ext uri="{FF2B5EF4-FFF2-40B4-BE49-F238E27FC236}">
                <a16:creationId xmlns:a16="http://schemas.microsoft.com/office/drawing/2014/main" id="{F1085FD5-71A2-4475-8E92-4998E6F2A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870" y="1099104"/>
            <a:ext cx="3671743" cy="465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94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CE57D86-2346-46B5-B0BA-948926E26EB5}"/>
              </a:ext>
            </a:extLst>
          </p:cNvPr>
          <p:cNvSpPr txBox="1"/>
          <p:nvPr/>
        </p:nvSpPr>
        <p:spPr>
          <a:xfrm>
            <a:off x="5962996" y="2932548"/>
            <a:ext cx="5393449" cy="3316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популярності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салатним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цикорієм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зрівняється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брюссельська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капуста. </a:t>
            </a:r>
            <a:endParaRPr lang="ru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Переваги і особливості цикорію салатного – Овощи и Фрукты журнал">
            <a:extLst>
              <a:ext uri="{FF2B5EF4-FFF2-40B4-BE49-F238E27FC236}">
                <a16:creationId xmlns:a16="http://schemas.microsoft.com/office/drawing/2014/main" id="{FC0F57C2-4A44-41AE-83AA-60BDFFCF3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79" y="3074954"/>
            <a:ext cx="5134248" cy="342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F0FF8D-0EF0-43EE-A4EC-E2E3E8E0E82C}"/>
              </a:ext>
            </a:extLst>
          </p:cNvPr>
          <p:cNvSpPr txBox="1"/>
          <p:nvPr/>
        </p:nvSpPr>
        <p:spPr>
          <a:xfrm>
            <a:off x="115884" y="760198"/>
            <a:ext cx="1169422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Бельгії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і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Голландії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на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півночі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Франції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вирощують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салатний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цикорій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тут особливо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люблять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незважаючи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великий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городньої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зелені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3600" dirty="0"/>
          </a:p>
        </p:txBody>
      </p:sp>
    </p:spTree>
    <p:extLst>
      <p:ext uri="{BB962C8B-B14F-4D97-AF65-F5344CB8AC3E}">
        <p14:creationId xmlns:p14="http://schemas.microsoft.com/office/powerpoint/2010/main" val="1450842485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204</TotalTime>
  <Words>928</Words>
  <Application>Microsoft Office PowerPoint</Application>
  <PresentationFormat>Широкоэкранный</PresentationFormat>
  <Paragraphs>47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Times New Roman</vt:lpstr>
      <vt:lpstr>Tw Cen MT</vt:lpstr>
      <vt:lpstr>Капля</vt:lpstr>
      <vt:lpstr>КУХНЯ  БЕЛЬГІЇ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КУХНЯ БЕЛЬГІЇ</dc:title>
  <dc:creator>User</dc:creator>
  <cp:lastModifiedBy>User</cp:lastModifiedBy>
  <cp:revision>38</cp:revision>
  <dcterms:created xsi:type="dcterms:W3CDTF">2023-04-25T12:43:46Z</dcterms:created>
  <dcterms:modified xsi:type="dcterms:W3CDTF">2023-05-04T13:47:04Z</dcterms:modified>
</cp:coreProperties>
</file>