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4"/>
  </p:sldMasterIdLst>
  <p:notesMasterIdLst>
    <p:notesMasterId r:id="rId19"/>
  </p:notesMasterIdLst>
  <p:handoutMasterIdLst>
    <p:handoutMasterId r:id="rId20"/>
  </p:handoutMasterIdLst>
  <p:sldIdLst>
    <p:sldId id="257" r:id="rId5"/>
    <p:sldId id="389" r:id="rId6"/>
    <p:sldId id="384" r:id="rId7"/>
    <p:sldId id="317" r:id="rId8"/>
    <p:sldId id="279" r:id="rId9"/>
    <p:sldId id="270" r:id="rId10"/>
    <p:sldId id="402" r:id="rId11"/>
    <p:sldId id="392" r:id="rId12"/>
    <p:sldId id="405" r:id="rId13"/>
    <p:sldId id="403" r:id="rId14"/>
    <p:sldId id="404" r:id="rId15"/>
    <p:sldId id="397" r:id="rId16"/>
    <p:sldId id="321" r:id="rId17"/>
    <p:sldId id="391" r:id="rId18"/>
  </p:sldIdLst>
  <p:sldSz cx="12192000"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p15:clr>
            <a:srgbClr val="F26B43"/>
          </p15:clr>
        </p15:guide>
        <p15:guide id="3" orient="horz"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335B"/>
    <a:srgbClr val="CCE8DA"/>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3725" autoAdjust="0"/>
  </p:normalViewPr>
  <p:slideViewPr>
    <p:cSldViewPr snapToGrid="0">
      <p:cViewPr varScale="1">
        <p:scale>
          <a:sx n="125" d="100"/>
          <a:sy n="125" d="100"/>
        </p:scale>
        <p:origin x="248" y="328"/>
      </p:cViewPr>
      <p:guideLst>
        <p:guide pos="3840"/>
        <p:guide orient="horz" pos="2160"/>
      </p:guideLst>
    </p:cSldViewPr>
  </p:slideViewPr>
  <p:outlineViewPr>
    <p:cViewPr>
      <p:scale>
        <a:sx n="33" d="100"/>
        <a:sy n="33" d="100"/>
      </p:scale>
      <p:origin x="0" y="-2709"/>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123" d="100"/>
          <a:sy n="123" d="100"/>
        </p:scale>
        <p:origin x="497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D1471C2C-1567-47F4-803E-468024209D9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a:p>
        </p:txBody>
      </p:sp>
      <p:sp>
        <p:nvSpPr>
          <p:cNvPr id="3" name="Дата 2">
            <a:extLst>
              <a:ext uri="{FF2B5EF4-FFF2-40B4-BE49-F238E27FC236}">
                <a16:creationId xmlns:a16="http://schemas.microsoft.com/office/drawing/2014/main" id="{058F5B09-2954-46C6-97BB-9E10649FE2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A6E7A67B-0B31-4277-AC38-EACC797B8A6F}" type="datetime1">
              <a:rPr lang="ru-RU" smtClean="0"/>
              <a:t>18.08.2023</a:t>
            </a:fld>
            <a:endParaRPr lang="ru-RU"/>
          </a:p>
        </p:txBody>
      </p:sp>
      <p:sp>
        <p:nvSpPr>
          <p:cNvPr id="4" name="Нижний колонтитул 3">
            <a:extLst>
              <a:ext uri="{FF2B5EF4-FFF2-40B4-BE49-F238E27FC236}">
                <a16:creationId xmlns:a16="http://schemas.microsoft.com/office/drawing/2014/main" id="{E39A204B-EBA9-4C6D-BFB2-A104F00C8E2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a:p>
        </p:txBody>
      </p:sp>
      <p:sp>
        <p:nvSpPr>
          <p:cNvPr id="5" name="Номер слайда 4">
            <a:extLst>
              <a:ext uri="{FF2B5EF4-FFF2-40B4-BE49-F238E27FC236}">
                <a16:creationId xmlns:a16="http://schemas.microsoft.com/office/drawing/2014/main" id="{855F72FC-4D2D-4E5B-A4DD-62E2C822FB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023CDBB5-5B4A-4483-935D-A73935186B4D}" type="slidenum">
              <a:rPr lang="ru-RU" smtClean="0"/>
              <a:t>‹#›</a:t>
            </a:fld>
            <a:endParaRPr lang="ru-RU"/>
          </a:p>
        </p:txBody>
      </p:sp>
    </p:spTree>
    <p:extLst>
      <p:ext uri="{BB962C8B-B14F-4D97-AF65-F5344CB8AC3E}">
        <p14:creationId xmlns:p14="http://schemas.microsoft.com/office/powerpoint/2010/main" val="261923779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20631982-23A7-4AAC-9962-80E5FE748967}" type="datetime1">
              <a:rPr lang="ru-RU" smtClean="0"/>
              <a:t>18.08.2023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a:t>Щелкните, чтобы изменить стили текста образца слайда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E7CCE34D-CFF1-4FFE-815B-D050E7ED2DFD}" type="slidenum">
              <a:rPr lang="ru-RU" smtClean="0"/>
              <a:t>‹#›</a:t>
            </a:fld>
            <a:endParaRPr lang="ru-RU"/>
          </a:p>
        </p:txBody>
      </p:sp>
    </p:spTree>
    <p:extLst>
      <p:ext uri="{BB962C8B-B14F-4D97-AF65-F5344CB8AC3E}">
        <p14:creationId xmlns:p14="http://schemas.microsoft.com/office/powerpoint/2010/main" val="3979362889"/>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dirty="0"/>
          </a:p>
        </p:txBody>
      </p:sp>
      <p:sp>
        <p:nvSpPr>
          <p:cNvPr id="4" name="Номер слайда 3"/>
          <p:cNvSpPr>
            <a:spLocks noGrp="1"/>
          </p:cNvSpPr>
          <p:nvPr>
            <p:ph type="sldNum" sz="quarter" idx="5"/>
          </p:nvPr>
        </p:nvSpPr>
        <p:spPr/>
        <p:txBody>
          <a:bodyPr rtlCol="0"/>
          <a:lstStyle/>
          <a:p>
            <a:pPr rtl="0"/>
            <a:fld id="{1983A999-5E0E-42CA-8400-604AE921FF7C}" type="slidenum">
              <a:rPr lang="ru-RU" smtClean="0"/>
              <a:t>1</a:t>
            </a:fld>
            <a:endParaRPr lang="ru-RU"/>
          </a:p>
        </p:txBody>
      </p:sp>
      <p:sp>
        <p:nvSpPr>
          <p:cNvPr id="5" name="Дата 4">
            <a:extLst>
              <a:ext uri="{FF2B5EF4-FFF2-40B4-BE49-F238E27FC236}">
                <a16:creationId xmlns:a16="http://schemas.microsoft.com/office/drawing/2014/main" id="{5A61E9D1-BF42-4EC0-B8FA-48BB14C27E36}"/>
              </a:ext>
            </a:extLst>
          </p:cNvPr>
          <p:cNvSpPr>
            <a:spLocks noGrp="1"/>
          </p:cNvSpPr>
          <p:nvPr>
            <p:ph type="dt" idx="1"/>
          </p:nvPr>
        </p:nvSpPr>
        <p:spPr/>
        <p:txBody>
          <a:bodyPr/>
          <a:lstStyle/>
          <a:p>
            <a:pPr rtl="0"/>
            <a:fld id="{A169DE78-31D4-4ACE-9E53-8F5B4185DCFD}" type="datetime1">
              <a:rPr lang="ru-RU" smtClean="0"/>
              <a:t>18.08.2023</a:t>
            </a:fld>
            <a:endParaRPr lang="ru-RU"/>
          </a:p>
        </p:txBody>
      </p:sp>
    </p:spTree>
    <p:extLst>
      <p:ext uri="{BB962C8B-B14F-4D97-AF65-F5344CB8AC3E}">
        <p14:creationId xmlns:p14="http://schemas.microsoft.com/office/powerpoint/2010/main" val="1560835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dirty="0"/>
          </a:p>
        </p:txBody>
      </p:sp>
      <p:sp>
        <p:nvSpPr>
          <p:cNvPr id="4" name="Номер слайда 3"/>
          <p:cNvSpPr>
            <a:spLocks noGrp="1"/>
          </p:cNvSpPr>
          <p:nvPr>
            <p:ph type="sldNum" sz="quarter" idx="5"/>
          </p:nvPr>
        </p:nvSpPr>
        <p:spPr/>
        <p:txBody>
          <a:bodyPr rtlCol="0"/>
          <a:lstStyle/>
          <a:p>
            <a:pPr rtl="0"/>
            <a:fld id="{1983A999-5E0E-42CA-8400-604AE921FF7C}" type="slidenum">
              <a:rPr lang="ru-RU" smtClean="0"/>
              <a:t>3</a:t>
            </a:fld>
            <a:endParaRPr lang="ru-RU"/>
          </a:p>
        </p:txBody>
      </p:sp>
      <p:sp>
        <p:nvSpPr>
          <p:cNvPr id="5" name="Дата 4">
            <a:extLst>
              <a:ext uri="{FF2B5EF4-FFF2-40B4-BE49-F238E27FC236}">
                <a16:creationId xmlns:a16="http://schemas.microsoft.com/office/drawing/2014/main" id="{635FE145-85EA-409B-90E4-DB035B9875EF}"/>
              </a:ext>
            </a:extLst>
          </p:cNvPr>
          <p:cNvSpPr>
            <a:spLocks noGrp="1"/>
          </p:cNvSpPr>
          <p:nvPr>
            <p:ph type="dt" idx="1"/>
          </p:nvPr>
        </p:nvSpPr>
        <p:spPr/>
        <p:txBody>
          <a:bodyPr/>
          <a:lstStyle/>
          <a:p>
            <a:pPr rtl="0"/>
            <a:fld id="{AF1E7CF4-04B8-46EE-AAB3-3E09B68C114C}" type="datetime1">
              <a:rPr lang="ru-RU" smtClean="0"/>
              <a:t>18.08.2023</a:t>
            </a:fld>
            <a:endParaRPr lang="ru-RU"/>
          </a:p>
        </p:txBody>
      </p:sp>
    </p:spTree>
    <p:extLst>
      <p:ext uri="{BB962C8B-B14F-4D97-AF65-F5344CB8AC3E}">
        <p14:creationId xmlns:p14="http://schemas.microsoft.com/office/powerpoint/2010/main" val="2100331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dirty="0"/>
          </a:p>
        </p:txBody>
      </p:sp>
      <p:sp>
        <p:nvSpPr>
          <p:cNvPr id="4" name="Номер слайда 3"/>
          <p:cNvSpPr>
            <a:spLocks noGrp="1"/>
          </p:cNvSpPr>
          <p:nvPr>
            <p:ph type="sldNum" sz="quarter" idx="5"/>
          </p:nvPr>
        </p:nvSpPr>
        <p:spPr/>
        <p:txBody>
          <a:bodyPr rtlCol="0"/>
          <a:lstStyle/>
          <a:p>
            <a:pPr rtl="0"/>
            <a:fld id="{1983A999-5E0E-42CA-8400-604AE921FF7C}" type="slidenum">
              <a:rPr lang="ru-RU" smtClean="0"/>
              <a:t>4</a:t>
            </a:fld>
            <a:endParaRPr lang="ru-RU"/>
          </a:p>
        </p:txBody>
      </p:sp>
      <p:sp>
        <p:nvSpPr>
          <p:cNvPr id="5" name="Дата 4">
            <a:extLst>
              <a:ext uri="{FF2B5EF4-FFF2-40B4-BE49-F238E27FC236}">
                <a16:creationId xmlns:a16="http://schemas.microsoft.com/office/drawing/2014/main" id="{38F09585-046A-499B-8378-B49E95906920}"/>
              </a:ext>
            </a:extLst>
          </p:cNvPr>
          <p:cNvSpPr>
            <a:spLocks noGrp="1"/>
          </p:cNvSpPr>
          <p:nvPr>
            <p:ph type="dt" idx="1"/>
          </p:nvPr>
        </p:nvSpPr>
        <p:spPr/>
        <p:txBody>
          <a:bodyPr/>
          <a:lstStyle/>
          <a:p>
            <a:pPr rtl="0"/>
            <a:fld id="{DF2EACF9-40BB-4401-8168-0D158E173CEA}" type="datetime1">
              <a:rPr lang="ru-RU" smtClean="0"/>
              <a:t>18.08.2023</a:t>
            </a:fld>
            <a:endParaRPr lang="ru-RU"/>
          </a:p>
        </p:txBody>
      </p:sp>
    </p:spTree>
    <p:extLst>
      <p:ext uri="{BB962C8B-B14F-4D97-AF65-F5344CB8AC3E}">
        <p14:creationId xmlns:p14="http://schemas.microsoft.com/office/powerpoint/2010/main" val="1586550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dirty="0"/>
          </a:p>
        </p:txBody>
      </p:sp>
      <p:sp>
        <p:nvSpPr>
          <p:cNvPr id="4" name="Номер слайда 3"/>
          <p:cNvSpPr>
            <a:spLocks noGrp="1"/>
          </p:cNvSpPr>
          <p:nvPr>
            <p:ph type="sldNum" sz="quarter" idx="5"/>
          </p:nvPr>
        </p:nvSpPr>
        <p:spPr/>
        <p:txBody>
          <a:bodyPr rtlCol="0"/>
          <a:lstStyle/>
          <a:p>
            <a:pPr rtl="0"/>
            <a:fld id="{1983A999-5E0E-42CA-8400-604AE921FF7C}" type="slidenum">
              <a:rPr lang="ru-RU" smtClean="0"/>
              <a:t>6</a:t>
            </a:fld>
            <a:endParaRPr lang="ru-RU"/>
          </a:p>
        </p:txBody>
      </p:sp>
      <p:sp>
        <p:nvSpPr>
          <p:cNvPr id="5" name="Дата 4">
            <a:extLst>
              <a:ext uri="{FF2B5EF4-FFF2-40B4-BE49-F238E27FC236}">
                <a16:creationId xmlns:a16="http://schemas.microsoft.com/office/drawing/2014/main" id="{737FB6D1-4BB5-4F4A-8334-157488232EDC}"/>
              </a:ext>
            </a:extLst>
          </p:cNvPr>
          <p:cNvSpPr>
            <a:spLocks noGrp="1"/>
          </p:cNvSpPr>
          <p:nvPr>
            <p:ph type="dt" idx="1"/>
          </p:nvPr>
        </p:nvSpPr>
        <p:spPr/>
        <p:txBody>
          <a:bodyPr/>
          <a:lstStyle/>
          <a:p>
            <a:pPr rtl="0"/>
            <a:fld id="{595B0CFD-507F-4E77-AF49-4E4003733C0C}" type="datetime1">
              <a:rPr lang="ru-RU" smtClean="0"/>
              <a:t>18.08.2023</a:t>
            </a:fld>
            <a:endParaRPr lang="ru-RU"/>
          </a:p>
        </p:txBody>
      </p:sp>
    </p:spTree>
    <p:extLst>
      <p:ext uri="{BB962C8B-B14F-4D97-AF65-F5344CB8AC3E}">
        <p14:creationId xmlns:p14="http://schemas.microsoft.com/office/powerpoint/2010/main" val="4043041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dirty="0"/>
          </a:p>
        </p:txBody>
      </p:sp>
      <p:sp>
        <p:nvSpPr>
          <p:cNvPr id="4" name="Номер слайда 3"/>
          <p:cNvSpPr>
            <a:spLocks noGrp="1"/>
          </p:cNvSpPr>
          <p:nvPr>
            <p:ph type="sldNum" sz="quarter" idx="5"/>
          </p:nvPr>
        </p:nvSpPr>
        <p:spPr/>
        <p:txBody>
          <a:bodyPr rtlCol="0"/>
          <a:lstStyle/>
          <a:p>
            <a:pPr rtl="0"/>
            <a:fld id="{1983A999-5E0E-42CA-8400-604AE921FF7C}" type="slidenum">
              <a:rPr lang="ru-RU" smtClean="0"/>
              <a:t>8</a:t>
            </a:fld>
            <a:endParaRPr lang="ru-RU"/>
          </a:p>
        </p:txBody>
      </p:sp>
      <p:sp>
        <p:nvSpPr>
          <p:cNvPr id="5" name="Дата 4">
            <a:extLst>
              <a:ext uri="{FF2B5EF4-FFF2-40B4-BE49-F238E27FC236}">
                <a16:creationId xmlns:a16="http://schemas.microsoft.com/office/drawing/2014/main" id="{38F09585-046A-499B-8378-B49E95906920}"/>
              </a:ext>
            </a:extLst>
          </p:cNvPr>
          <p:cNvSpPr>
            <a:spLocks noGrp="1"/>
          </p:cNvSpPr>
          <p:nvPr>
            <p:ph type="dt" idx="1"/>
          </p:nvPr>
        </p:nvSpPr>
        <p:spPr/>
        <p:txBody>
          <a:bodyPr/>
          <a:lstStyle/>
          <a:p>
            <a:pPr rtl="0"/>
            <a:fld id="{DF2EACF9-40BB-4401-8168-0D158E173CEA}" type="datetime1">
              <a:rPr lang="ru-RU" smtClean="0"/>
              <a:t>18.08.2023</a:t>
            </a:fld>
            <a:endParaRPr lang="ru-RU"/>
          </a:p>
        </p:txBody>
      </p:sp>
    </p:spTree>
    <p:extLst>
      <p:ext uri="{BB962C8B-B14F-4D97-AF65-F5344CB8AC3E}">
        <p14:creationId xmlns:p14="http://schemas.microsoft.com/office/powerpoint/2010/main" val="1113877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dirty="0"/>
          </a:p>
        </p:txBody>
      </p:sp>
      <p:sp>
        <p:nvSpPr>
          <p:cNvPr id="4" name="Номер слайда 3"/>
          <p:cNvSpPr>
            <a:spLocks noGrp="1"/>
          </p:cNvSpPr>
          <p:nvPr>
            <p:ph type="sldNum" sz="quarter" idx="5"/>
          </p:nvPr>
        </p:nvSpPr>
        <p:spPr/>
        <p:txBody>
          <a:bodyPr rtlCol="0"/>
          <a:lstStyle/>
          <a:p>
            <a:pPr rtl="0"/>
            <a:fld id="{1983A999-5E0E-42CA-8400-604AE921FF7C}" type="slidenum">
              <a:rPr lang="ru-RU" smtClean="0"/>
              <a:t>12</a:t>
            </a:fld>
            <a:endParaRPr lang="ru-RU"/>
          </a:p>
        </p:txBody>
      </p:sp>
      <p:sp>
        <p:nvSpPr>
          <p:cNvPr id="5" name="Дата 4">
            <a:extLst>
              <a:ext uri="{FF2B5EF4-FFF2-40B4-BE49-F238E27FC236}">
                <a16:creationId xmlns:a16="http://schemas.microsoft.com/office/drawing/2014/main" id="{635FE145-85EA-409B-90E4-DB035B9875EF}"/>
              </a:ext>
            </a:extLst>
          </p:cNvPr>
          <p:cNvSpPr>
            <a:spLocks noGrp="1"/>
          </p:cNvSpPr>
          <p:nvPr>
            <p:ph type="dt" idx="1"/>
          </p:nvPr>
        </p:nvSpPr>
        <p:spPr/>
        <p:txBody>
          <a:bodyPr/>
          <a:lstStyle/>
          <a:p>
            <a:pPr rtl="0"/>
            <a:fld id="{AF1E7CF4-04B8-46EE-AAB3-3E09B68C114C}" type="datetime1">
              <a:rPr lang="ru-RU" smtClean="0"/>
              <a:t>18.08.2023</a:t>
            </a:fld>
            <a:endParaRPr lang="ru-RU"/>
          </a:p>
        </p:txBody>
      </p:sp>
    </p:spTree>
    <p:extLst>
      <p:ext uri="{BB962C8B-B14F-4D97-AF65-F5344CB8AC3E}">
        <p14:creationId xmlns:p14="http://schemas.microsoft.com/office/powerpoint/2010/main" val="255231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dirty="0"/>
          </a:p>
        </p:txBody>
      </p:sp>
      <p:sp>
        <p:nvSpPr>
          <p:cNvPr id="4" name="Номер слайда 3"/>
          <p:cNvSpPr>
            <a:spLocks noGrp="1"/>
          </p:cNvSpPr>
          <p:nvPr>
            <p:ph type="sldNum" sz="quarter" idx="5"/>
          </p:nvPr>
        </p:nvSpPr>
        <p:spPr/>
        <p:txBody>
          <a:bodyPr rtlCol="0"/>
          <a:lstStyle/>
          <a:p>
            <a:pPr rtl="0"/>
            <a:fld id="{1983A999-5E0E-42CA-8400-604AE921FF7C}" type="slidenum">
              <a:rPr lang="ru-RU" smtClean="0"/>
              <a:t>13</a:t>
            </a:fld>
            <a:endParaRPr lang="ru-RU"/>
          </a:p>
        </p:txBody>
      </p:sp>
      <p:sp>
        <p:nvSpPr>
          <p:cNvPr id="5" name="Дата 4">
            <a:extLst>
              <a:ext uri="{FF2B5EF4-FFF2-40B4-BE49-F238E27FC236}">
                <a16:creationId xmlns:a16="http://schemas.microsoft.com/office/drawing/2014/main" id="{5CD09CB6-706A-499E-B469-C7567F8D4893}"/>
              </a:ext>
            </a:extLst>
          </p:cNvPr>
          <p:cNvSpPr>
            <a:spLocks noGrp="1"/>
          </p:cNvSpPr>
          <p:nvPr>
            <p:ph type="dt" idx="1"/>
          </p:nvPr>
        </p:nvSpPr>
        <p:spPr/>
        <p:txBody>
          <a:bodyPr/>
          <a:lstStyle/>
          <a:p>
            <a:pPr rtl="0"/>
            <a:fld id="{A42D6A89-D4A6-4859-94E4-A231ECD78CF7}" type="datetime1">
              <a:rPr lang="ru-RU" smtClean="0"/>
              <a:t>18.08.2023</a:t>
            </a:fld>
            <a:endParaRPr lang="ru-RU"/>
          </a:p>
        </p:txBody>
      </p:sp>
    </p:spTree>
    <p:extLst>
      <p:ext uri="{BB962C8B-B14F-4D97-AF65-F5344CB8AC3E}">
        <p14:creationId xmlns:p14="http://schemas.microsoft.com/office/powerpoint/2010/main" val="41508926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Заголовок">
    <p:spTree>
      <p:nvGrpSpPr>
        <p:cNvPr id="1" name=""/>
        <p:cNvGrpSpPr/>
        <p:nvPr/>
      </p:nvGrpSpPr>
      <p:grpSpPr>
        <a:xfrm>
          <a:off x="0" y="0"/>
          <a:ext cx="0" cy="0"/>
          <a:chOff x="0" y="0"/>
          <a:chExt cx="0" cy="0"/>
        </a:xfrm>
      </p:grpSpPr>
      <p:sp>
        <p:nvSpPr>
          <p:cNvPr id="6" name="Заголовок 1">
            <a:extLst>
              <a:ext uri="{FF2B5EF4-FFF2-40B4-BE49-F238E27FC236}">
                <a16:creationId xmlns:a16="http://schemas.microsoft.com/office/drawing/2014/main" id="{9E68F591-F3C7-4872-BBA0-0693794F4F11}"/>
              </a:ext>
            </a:extLst>
          </p:cNvPr>
          <p:cNvSpPr>
            <a:spLocks noGrp="1"/>
          </p:cNvSpPr>
          <p:nvPr>
            <p:ph type="ctrTitle" hasCustomPrompt="1"/>
          </p:nvPr>
        </p:nvSpPr>
        <p:spPr>
          <a:xfrm>
            <a:off x="7999414" y="1051551"/>
            <a:ext cx="3565524" cy="2384898"/>
          </a:xfrm>
        </p:spPr>
        <p:txBody>
          <a:bodyPr rtlCol="0" anchor="b" anchorCtr="0">
            <a:noAutofit/>
          </a:bodyPr>
          <a:lstStyle/>
          <a:p>
            <a:pPr rtl="0"/>
            <a:r>
              <a:rPr lang="ru-RU" sz="4800"/>
              <a:t>3DFloat</a:t>
            </a:r>
          </a:p>
        </p:txBody>
      </p:sp>
      <p:sp>
        <p:nvSpPr>
          <p:cNvPr id="14" name="Рисунок 13">
            <a:extLst>
              <a:ext uri="{FF2B5EF4-FFF2-40B4-BE49-F238E27FC236}">
                <a16:creationId xmlns:a16="http://schemas.microsoft.com/office/drawing/2014/main" id="{967766A8-18D5-4391-8DB7-7BFF6427636C}"/>
              </a:ext>
            </a:extLst>
          </p:cNvPr>
          <p:cNvSpPr>
            <a:spLocks noGrp="1"/>
          </p:cNvSpPr>
          <p:nvPr>
            <p:ph type="pic" sz="quarter" idx="13"/>
          </p:nvPr>
        </p:nvSpPr>
        <p:spPr>
          <a:xfrm>
            <a:off x="0" y="0"/>
            <a:ext cx="7452360" cy="6858000"/>
          </a:xfrm>
          <a:solidFill>
            <a:schemeClr val="accent5"/>
          </a:solidFill>
        </p:spPr>
        <p:txBody>
          <a:bodyPr rtlCol="0">
            <a:noAutofit/>
          </a:bodyPr>
          <a:lstStyle/>
          <a:p>
            <a:pPr rtl="0"/>
            <a:r>
              <a:rPr lang="ru-RU"/>
              <a:t>Вставка рисунка</a:t>
            </a:r>
          </a:p>
        </p:txBody>
      </p:sp>
      <p:sp>
        <p:nvSpPr>
          <p:cNvPr id="8" name="Овал 7">
            <a:extLst>
              <a:ext uri="{FF2B5EF4-FFF2-40B4-BE49-F238E27FC236}">
                <a16:creationId xmlns:a16="http://schemas.microsoft.com/office/drawing/2014/main" id="{938AD48E-7D67-4BE9-97B6-DB64DE5253B9}"/>
              </a:ext>
              <a:ext uri="{C183D7F6-B498-43B3-948B-1728B52AA6E4}">
                <adec:decorative xmlns:adec="http://schemas.microsoft.com/office/drawing/2017/decorative" val="1"/>
              </a:ext>
            </a:extLst>
          </p:cNvPr>
          <p:cNvSpPr>
            <a:spLocks noChangeAspect="1"/>
          </p:cNvSpPr>
          <p:nvPr userDrawn="1"/>
        </p:nvSpPr>
        <p:spPr>
          <a:xfrm>
            <a:off x="7999413" y="445272"/>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grpSp>
        <p:nvGrpSpPr>
          <p:cNvPr id="9" name="Группа 8">
            <a:extLst>
              <a:ext uri="{FF2B5EF4-FFF2-40B4-BE49-F238E27FC236}">
                <a16:creationId xmlns:a16="http://schemas.microsoft.com/office/drawing/2014/main" id="{EB6FF8E2-165B-49EB-8120-14190F9491BC}"/>
              </a:ext>
              <a:ext uri="{C183D7F6-B498-43B3-948B-1728B52AA6E4}">
                <adec:decorative xmlns:adec="http://schemas.microsoft.com/office/drawing/2017/decorative" val="1"/>
              </a:ext>
            </a:extLst>
          </p:cNvPr>
          <p:cNvGrpSpPr/>
          <p:nvPr userDrawn="1"/>
        </p:nvGrpSpPr>
        <p:grpSpPr>
          <a:xfrm rot="5400000">
            <a:off x="10915300" y="5534727"/>
            <a:ext cx="667802" cy="631474"/>
            <a:chOff x="10478914" y="1506691"/>
            <a:chExt cx="667802" cy="631474"/>
          </a:xfrm>
        </p:grpSpPr>
        <p:sp>
          <p:nvSpPr>
            <p:cNvPr id="10" name="Полилиния: Фигура 9">
              <a:extLst>
                <a:ext uri="{FF2B5EF4-FFF2-40B4-BE49-F238E27FC236}">
                  <a16:creationId xmlns:a16="http://schemas.microsoft.com/office/drawing/2014/main" id="{79B763A7-EE7D-4306-8306-01E8C86E6350}"/>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11" name="Овал 10">
              <a:extLst>
                <a:ext uri="{FF2B5EF4-FFF2-40B4-BE49-F238E27FC236}">
                  <a16:creationId xmlns:a16="http://schemas.microsoft.com/office/drawing/2014/main" id="{4B3A935F-6844-4FCE-B0AE-5492715A58F1}"/>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grpSp>
      <p:sp>
        <p:nvSpPr>
          <p:cNvPr id="3" name="Текст 2">
            <a:extLst>
              <a:ext uri="{FF2B5EF4-FFF2-40B4-BE49-F238E27FC236}">
                <a16:creationId xmlns:a16="http://schemas.microsoft.com/office/drawing/2014/main" id="{5B16EB97-6E8A-4B50-8701-7CB158044DCA}"/>
              </a:ext>
            </a:extLst>
          </p:cNvPr>
          <p:cNvSpPr>
            <a:spLocks noGrp="1"/>
          </p:cNvSpPr>
          <p:nvPr>
            <p:ph type="body" sz="quarter" idx="14"/>
          </p:nvPr>
        </p:nvSpPr>
        <p:spPr>
          <a:xfrm>
            <a:off x="7999413" y="3568700"/>
            <a:ext cx="3565524" cy="1731963"/>
          </a:xfrm>
        </p:spPr>
        <p:txBody>
          <a:bodyPr rtlCol="0">
            <a:noAutofit/>
          </a:bodyPr>
          <a:lstStyle>
            <a:lvl1pPr>
              <a:buNone/>
              <a:defRPr sz="2000"/>
            </a:lvl1pPr>
            <a:lvl2pPr>
              <a:buNone/>
              <a:defRPr sz="2000"/>
            </a:lvl2pPr>
            <a:lvl3pPr>
              <a:buNone/>
              <a:defRPr sz="2000"/>
            </a:lvl3pPr>
            <a:lvl4pPr>
              <a:buNone/>
              <a:defRPr sz="2000"/>
            </a:lvl4pPr>
            <a:lvl5pPr>
              <a:buNone/>
              <a:defRPr sz="2000"/>
            </a:lvl5pPr>
          </a:lstStyle>
          <a:p>
            <a:pPr lvl="0" rtl="0"/>
            <a:r>
              <a:rPr lang="ru-RU"/>
              <a:t>Образец текста</a:t>
            </a:r>
          </a:p>
        </p:txBody>
      </p:sp>
    </p:spTree>
    <p:extLst>
      <p:ext uri="{BB962C8B-B14F-4D97-AF65-F5344CB8AC3E}">
        <p14:creationId xmlns:p14="http://schemas.microsoft.com/office/powerpoint/2010/main" val="600948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Содержимое с 3 столбцами">
    <p:spTree>
      <p:nvGrpSpPr>
        <p:cNvPr id="1" name=""/>
        <p:cNvGrpSpPr/>
        <p:nvPr/>
      </p:nvGrpSpPr>
      <p:grpSpPr>
        <a:xfrm>
          <a:off x="0" y="0"/>
          <a:ext cx="0" cy="0"/>
          <a:chOff x="0" y="0"/>
          <a:chExt cx="0" cy="0"/>
        </a:xfrm>
      </p:grpSpPr>
      <p:grpSp>
        <p:nvGrpSpPr>
          <p:cNvPr id="34" name="Группа 33">
            <a:extLst>
              <a:ext uri="{FF2B5EF4-FFF2-40B4-BE49-F238E27FC236}">
                <a16:creationId xmlns:a16="http://schemas.microsoft.com/office/drawing/2014/main" id="{79DE9FAB-6BBA-4CFE-B67D-77B47F01ECA4}"/>
              </a:ext>
              <a:ext uri="{C183D7F6-B498-43B3-948B-1728B52AA6E4}">
                <adec:decorative xmlns:adec="http://schemas.microsoft.com/office/drawing/2017/decorative" val="1"/>
              </a:ext>
            </a:extLst>
          </p:cNvPr>
          <p:cNvGrpSpPr/>
          <p:nvPr/>
        </p:nvGrpSpPr>
        <p:grpSpPr>
          <a:xfrm>
            <a:off x="137931" y="5260967"/>
            <a:ext cx="1980001" cy="1363916"/>
            <a:chOff x="4879602" y="3781429"/>
            <a:chExt cx="1980001" cy="1363916"/>
          </a:xfrm>
        </p:grpSpPr>
        <p:sp>
          <p:nvSpPr>
            <p:cNvPr id="35" name="Полилиния: Фигура 34">
              <a:extLst>
                <a:ext uri="{FF2B5EF4-FFF2-40B4-BE49-F238E27FC236}">
                  <a16:creationId xmlns:a16="http://schemas.microsoft.com/office/drawing/2014/main" id="{79FAC916-D9BB-4794-81B4-7C47C67E850D}"/>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ru-RU" dirty="0">
                <a:latin typeface="Calibri" panose="020F0502020204030204" pitchFamily="34" charset="0"/>
              </a:endParaRPr>
            </a:p>
          </p:txBody>
        </p:sp>
        <p:sp>
          <p:nvSpPr>
            <p:cNvPr id="36" name="Полилиния: Фигура 35">
              <a:extLst>
                <a:ext uri="{FF2B5EF4-FFF2-40B4-BE49-F238E27FC236}">
                  <a16:creationId xmlns:a16="http://schemas.microsoft.com/office/drawing/2014/main" id="{B5CA2231-7A65-4D16-8400-A210CC41DB73}"/>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ru-RU" dirty="0">
                <a:solidFill>
                  <a:schemeClr val="tx1"/>
                </a:solidFill>
                <a:latin typeface="Calibri" panose="020F0502020204030204" pitchFamily="34" charset="0"/>
              </a:endParaRPr>
            </a:p>
          </p:txBody>
        </p:sp>
        <p:sp>
          <p:nvSpPr>
            <p:cNvPr id="37" name="Овал 36">
              <a:extLst>
                <a:ext uri="{FF2B5EF4-FFF2-40B4-BE49-F238E27FC236}">
                  <a16:creationId xmlns:a16="http://schemas.microsoft.com/office/drawing/2014/main" id="{4B089C8C-B82B-4704-88E2-E857A5E21529}"/>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38" name="Овал 37">
              <a:extLst>
                <a:ext uri="{FF2B5EF4-FFF2-40B4-BE49-F238E27FC236}">
                  <a16:creationId xmlns:a16="http://schemas.microsoft.com/office/drawing/2014/main" id="{434B90C8-5B4D-456E-AD99-80EF748FDD72}"/>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grpSp>
      <p:sp>
        <p:nvSpPr>
          <p:cNvPr id="19" name="Полилиния: Фигура 18">
            <a:extLst>
              <a:ext uri="{FF2B5EF4-FFF2-40B4-BE49-F238E27FC236}">
                <a16:creationId xmlns:a16="http://schemas.microsoft.com/office/drawing/2014/main" id="{82184FF4-7029-4ED7-813A-192E60608764}"/>
              </a:ext>
              <a:ext uri="{C183D7F6-B498-43B3-948B-1728B52AA6E4}">
                <adec:decorative xmlns:adec="http://schemas.microsoft.com/office/drawing/2017/decorative" val="1"/>
              </a:ext>
            </a:extLst>
          </p:cNvPr>
          <p:cNvSpPr>
            <a:spLocks noChangeAspect="1"/>
          </p:cNvSpPr>
          <p:nvPr/>
        </p:nvSpPr>
        <p:spPr>
          <a:xfrm rot="2700000">
            <a:off x="10834944" y="171268"/>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20" name="Овал 19">
            <a:extLst>
              <a:ext uri="{FF2B5EF4-FFF2-40B4-BE49-F238E27FC236}">
                <a16:creationId xmlns:a16="http://schemas.microsoft.com/office/drawing/2014/main" id="{AAA7AB09-557C-41AD-9113-FF9F68FA1035}"/>
              </a:ext>
              <a:ext uri="{C183D7F6-B498-43B3-948B-1728B52AA6E4}">
                <adec:decorative xmlns:adec="http://schemas.microsoft.com/office/drawing/2017/decorative" val="1"/>
              </a:ext>
            </a:extLst>
          </p:cNvPr>
          <p:cNvSpPr/>
          <p:nvPr/>
        </p:nvSpPr>
        <p:spPr>
          <a:xfrm rot="8100000">
            <a:off x="10849344" y="518342"/>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25" name="Овал 24">
            <a:extLst>
              <a:ext uri="{FF2B5EF4-FFF2-40B4-BE49-F238E27FC236}">
                <a16:creationId xmlns:a16="http://schemas.microsoft.com/office/drawing/2014/main" id="{EF99ECAA-1F11-4937-BBA6-51935AB44C9D}"/>
              </a:ext>
              <a:ext uri="{C183D7F6-B498-43B3-948B-1728B52AA6E4}">
                <adec:decorative xmlns:adec="http://schemas.microsoft.com/office/drawing/2017/decorative" val="1"/>
              </a:ext>
            </a:extLst>
          </p:cNvPr>
          <p:cNvSpPr>
            <a:spLocks noChangeAspect="1"/>
          </p:cNvSpPr>
          <p:nvPr/>
        </p:nvSpPr>
        <p:spPr>
          <a:xfrm>
            <a:off x="1800802" y="247285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15" name="Заголовок 1">
            <a:extLst>
              <a:ext uri="{FF2B5EF4-FFF2-40B4-BE49-F238E27FC236}">
                <a16:creationId xmlns:a16="http://schemas.microsoft.com/office/drawing/2014/main" id="{EBCCE83C-72C8-4181-8D03-7CFB23A6FF2D}"/>
              </a:ext>
            </a:extLst>
          </p:cNvPr>
          <p:cNvSpPr>
            <a:spLocks noGrp="1"/>
          </p:cNvSpPr>
          <p:nvPr>
            <p:ph type="title"/>
          </p:nvPr>
        </p:nvSpPr>
        <p:spPr>
          <a:xfrm>
            <a:off x="550862" y="549275"/>
            <a:ext cx="11097551" cy="1332000"/>
          </a:xfrm>
        </p:spPr>
        <p:txBody>
          <a:bodyPr vert="horz" wrap="square" lIns="0" tIns="0" rIns="0" bIns="0" rtlCol="0" anchor="t" anchorCtr="0">
            <a:noAutofit/>
          </a:bodyPr>
          <a:lstStyle>
            <a:lvl1pPr>
              <a:defRPr lang="ru-RU" sz="4800" dirty="0"/>
            </a:lvl1pPr>
          </a:lstStyle>
          <a:p>
            <a:pPr lvl="0" rtl="0">
              <a:lnSpc>
                <a:spcPct val="100000"/>
              </a:lnSpc>
            </a:pPr>
            <a:r>
              <a:rPr lang="ru-RU"/>
              <a:t>Образец заголовка</a:t>
            </a:r>
          </a:p>
        </p:txBody>
      </p:sp>
      <p:sp>
        <p:nvSpPr>
          <p:cNvPr id="16" name="Текст 2">
            <a:extLst>
              <a:ext uri="{FF2B5EF4-FFF2-40B4-BE49-F238E27FC236}">
                <a16:creationId xmlns:a16="http://schemas.microsoft.com/office/drawing/2014/main" id="{C6FCDFCC-38D1-43A4-918F-491DBA6B2CF6}"/>
              </a:ext>
            </a:extLst>
          </p:cNvPr>
          <p:cNvSpPr>
            <a:spLocks noGrp="1"/>
          </p:cNvSpPr>
          <p:nvPr>
            <p:ph type="body" idx="1"/>
          </p:nvPr>
        </p:nvSpPr>
        <p:spPr>
          <a:xfrm>
            <a:off x="550864" y="1731375"/>
            <a:ext cx="3563936" cy="535354"/>
          </a:xfrm>
        </p:spPr>
        <p:txBody>
          <a:bodyPr rtlCol="0" anchor="b">
            <a:noAutofit/>
          </a:bodyPr>
          <a:lstStyle>
            <a:lvl1pPr marL="0" indent="0">
              <a:buNone/>
              <a:defRPr sz="2000" b="0" cap="all" spc="200" baseline="0">
                <a:solidFill>
                  <a:schemeClr val="tx1"/>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a:t>Образец текста</a:t>
            </a:r>
          </a:p>
        </p:txBody>
      </p:sp>
      <p:sp>
        <p:nvSpPr>
          <p:cNvPr id="17" name="Объект 3">
            <a:extLst>
              <a:ext uri="{FF2B5EF4-FFF2-40B4-BE49-F238E27FC236}">
                <a16:creationId xmlns:a16="http://schemas.microsoft.com/office/drawing/2014/main" id="{8A9CB740-8581-4D62-8481-7ECBBEDA7219}"/>
              </a:ext>
            </a:extLst>
          </p:cNvPr>
          <p:cNvSpPr>
            <a:spLocks noGrp="1"/>
          </p:cNvSpPr>
          <p:nvPr>
            <p:ph sz="half" idx="2"/>
          </p:nvPr>
        </p:nvSpPr>
        <p:spPr>
          <a:xfrm>
            <a:off x="559476" y="2432304"/>
            <a:ext cx="3563936" cy="3515555"/>
          </a:xfrm>
        </p:spPr>
        <p:txBody>
          <a:bodyPr rtlCol="0">
            <a:noAutofit/>
          </a:bodyPr>
          <a:lstStyle>
            <a:lvl1pPr>
              <a:defRPr sz="1800"/>
            </a:lvl1pPr>
            <a:lvl2pPr>
              <a:defRPr sz="1800"/>
            </a:lvl2pPr>
            <a:lvl3pPr>
              <a:defRPr sz="1800"/>
            </a:lvl3pPr>
            <a:lvl4pPr>
              <a:defRPr sz="1800"/>
            </a:lvl4pPr>
            <a:lvl5pPr>
              <a:defRPr sz="1800"/>
            </a:lvl5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p>
        </p:txBody>
      </p:sp>
      <p:sp>
        <p:nvSpPr>
          <p:cNvPr id="22" name="Текст 4">
            <a:extLst>
              <a:ext uri="{FF2B5EF4-FFF2-40B4-BE49-F238E27FC236}">
                <a16:creationId xmlns:a16="http://schemas.microsoft.com/office/drawing/2014/main" id="{AB16E493-D962-46EC-BBB8-D7E68A640438}"/>
              </a:ext>
            </a:extLst>
          </p:cNvPr>
          <p:cNvSpPr>
            <a:spLocks noGrp="1"/>
          </p:cNvSpPr>
          <p:nvPr>
            <p:ph type="body" sz="quarter" idx="13"/>
          </p:nvPr>
        </p:nvSpPr>
        <p:spPr>
          <a:xfrm>
            <a:off x="4341573" y="1731375"/>
            <a:ext cx="3566160" cy="535354"/>
          </a:xfrm>
        </p:spPr>
        <p:txBody>
          <a:bodyPr vert="horz" wrap="square" lIns="0" tIns="0" rIns="0" bIns="0" rtlCol="0" anchor="b">
            <a:noAutofit/>
          </a:bodyPr>
          <a:lstStyle>
            <a:lvl1pPr>
              <a:buNone/>
              <a:defRPr lang="ru-RU" sz="2000" b="0" cap="all" spc="200" baseline="0" dirty="0">
                <a:solidFill>
                  <a:schemeClr val="tx1"/>
                </a:solidFill>
              </a:defRPr>
            </a:lvl1pPr>
          </a:lstStyle>
          <a:p>
            <a:pPr marL="228600" lvl="0" indent="-228600" rtl="0"/>
            <a:r>
              <a:rPr lang="ru-RU"/>
              <a:t>Образец текста</a:t>
            </a:r>
          </a:p>
        </p:txBody>
      </p:sp>
      <p:sp>
        <p:nvSpPr>
          <p:cNvPr id="23" name="Объект 5">
            <a:extLst>
              <a:ext uri="{FF2B5EF4-FFF2-40B4-BE49-F238E27FC236}">
                <a16:creationId xmlns:a16="http://schemas.microsoft.com/office/drawing/2014/main" id="{88CC7C67-1BA6-42A6-B9D3-8EDF70A3DB38}"/>
              </a:ext>
            </a:extLst>
          </p:cNvPr>
          <p:cNvSpPr>
            <a:spLocks noGrp="1"/>
          </p:cNvSpPr>
          <p:nvPr>
            <p:ph sz="quarter" idx="14"/>
          </p:nvPr>
        </p:nvSpPr>
        <p:spPr>
          <a:xfrm>
            <a:off x="4341573" y="2427370"/>
            <a:ext cx="3508755" cy="3515555"/>
          </a:xfrm>
        </p:spPr>
        <p:txBody>
          <a:bodyPr rtlCol="0">
            <a:noAutofit/>
          </a:bodyPr>
          <a:lstStyle>
            <a:lvl1pPr>
              <a:defRPr sz="1700"/>
            </a:lvl1pPr>
            <a:lvl2pPr>
              <a:defRPr sz="1700"/>
            </a:lvl2pPr>
            <a:lvl3pPr>
              <a:defRPr sz="1700"/>
            </a:lvl3pPr>
            <a:lvl4pPr>
              <a:defRPr sz="1700"/>
            </a:lvl4pPr>
            <a:lvl5pPr>
              <a:defRPr sz="1700"/>
            </a:lvl5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p>
        </p:txBody>
      </p:sp>
      <p:sp>
        <p:nvSpPr>
          <p:cNvPr id="18" name="Текст 4">
            <a:extLst>
              <a:ext uri="{FF2B5EF4-FFF2-40B4-BE49-F238E27FC236}">
                <a16:creationId xmlns:a16="http://schemas.microsoft.com/office/drawing/2014/main" id="{C17092A6-D0E6-4EF2-B3B8-AE35438D4D77}"/>
              </a:ext>
            </a:extLst>
          </p:cNvPr>
          <p:cNvSpPr>
            <a:spLocks noGrp="1"/>
          </p:cNvSpPr>
          <p:nvPr>
            <p:ph type="body" sz="quarter" idx="3" hasCustomPrompt="1"/>
          </p:nvPr>
        </p:nvSpPr>
        <p:spPr>
          <a:xfrm>
            <a:off x="8139659" y="1731375"/>
            <a:ext cx="3566160" cy="535354"/>
          </a:xfrm>
        </p:spPr>
        <p:txBody>
          <a:bodyPr vert="horz" wrap="square" lIns="0" tIns="0" rIns="0" bIns="0" rtlCol="0" anchor="b">
            <a:noAutofit/>
          </a:bodyPr>
          <a:lstStyle>
            <a:lvl1pPr>
              <a:buNone/>
              <a:defRPr lang="ru-RU" sz="2000" b="0" cap="all" spc="200" baseline="0" dirty="0">
                <a:solidFill>
                  <a:schemeClr val="tx1"/>
                </a:solidFill>
              </a:defRPr>
            </a:lvl1pPr>
          </a:lstStyle>
          <a:p>
            <a:pPr marL="228600" lvl="0" indent="-228600" rtl="0"/>
            <a:r>
              <a:rPr lang="ru-RU"/>
              <a:t>Щелкните, чтобы ИЗМЕНИТЬ</a:t>
            </a:r>
          </a:p>
        </p:txBody>
      </p:sp>
      <p:sp>
        <p:nvSpPr>
          <p:cNvPr id="21" name="Объект 5">
            <a:extLst>
              <a:ext uri="{FF2B5EF4-FFF2-40B4-BE49-F238E27FC236}">
                <a16:creationId xmlns:a16="http://schemas.microsoft.com/office/drawing/2014/main" id="{4534254A-2561-400F-87CB-18A8D3538124}"/>
              </a:ext>
            </a:extLst>
          </p:cNvPr>
          <p:cNvSpPr>
            <a:spLocks noGrp="1"/>
          </p:cNvSpPr>
          <p:nvPr>
            <p:ph sz="quarter" idx="4"/>
          </p:nvPr>
        </p:nvSpPr>
        <p:spPr>
          <a:xfrm>
            <a:off x="8139659" y="2427370"/>
            <a:ext cx="3508755" cy="3515555"/>
          </a:xfrm>
        </p:spPr>
        <p:txBody>
          <a:bodyPr rtlCol="0">
            <a:noAutofit/>
          </a:bodyPr>
          <a:lstStyle>
            <a:lvl1pPr>
              <a:defRPr sz="1700"/>
            </a:lvl1pPr>
            <a:lvl2pPr>
              <a:defRPr sz="1700"/>
            </a:lvl2pPr>
            <a:lvl3pPr>
              <a:defRPr sz="1700"/>
            </a:lvl3pPr>
            <a:lvl4pPr>
              <a:defRPr sz="1700"/>
            </a:lvl4pPr>
            <a:lvl5pPr>
              <a:defRPr sz="1700"/>
            </a:lvl5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p>
        </p:txBody>
      </p:sp>
      <p:sp>
        <p:nvSpPr>
          <p:cNvPr id="4" name="Дата 3">
            <a:extLst>
              <a:ext uri="{FF2B5EF4-FFF2-40B4-BE49-F238E27FC236}">
                <a16:creationId xmlns:a16="http://schemas.microsoft.com/office/drawing/2014/main" id="{8B1BC074-1090-47AF-BDE8-3859BF574BA6}"/>
              </a:ext>
            </a:extLst>
          </p:cNvPr>
          <p:cNvSpPr>
            <a:spLocks noGrp="1"/>
          </p:cNvSpPr>
          <p:nvPr>
            <p:ph type="dt" sz="half" idx="10"/>
          </p:nvPr>
        </p:nvSpPr>
        <p:spPr/>
        <p:txBody>
          <a:bodyPr rtlCol="0">
            <a:noAutofit/>
          </a:bodyPr>
          <a:lstStyle/>
          <a:p>
            <a:pPr rtl="0"/>
            <a:r>
              <a:rPr lang="ru-RU"/>
              <a:t>Вторник, 2 февраля 20XX г.</a:t>
            </a:r>
            <a:endParaRPr lang="ru-RU" dirty="0"/>
          </a:p>
        </p:txBody>
      </p:sp>
      <p:sp>
        <p:nvSpPr>
          <p:cNvPr id="5" name="Нижний колонтитул 4">
            <a:extLst>
              <a:ext uri="{FF2B5EF4-FFF2-40B4-BE49-F238E27FC236}">
                <a16:creationId xmlns:a16="http://schemas.microsoft.com/office/drawing/2014/main" id="{F1D6522F-D41A-4734-8BD1-BD6E5A37D04C}"/>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6" name="Номер слайда 5">
            <a:extLst>
              <a:ext uri="{FF2B5EF4-FFF2-40B4-BE49-F238E27FC236}">
                <a16:creationId xmlns:a16="http://schemas.microsoft.com/office/drawing/2014/main" id="{D74D4206-406C-42A3-BBD4-44C043180931}"/>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Tree>
    <p:extLst>
      <p:ext uri="{BB962C8B-B14F-4D97-AF65-F5344CB8AC3E}">
        <p14:creationId xmlns:p14="http://schemas.microsoft.com/office/powerpoint/2010/main" val="22852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Сводка">
    <p:spTree>
      <p:nvGrpSpPr>
        <p:cNvPr id="1" name=""/>
        <p:cNvGrpSpPr/>
        <p:nvPr/>
      </p:nvGrpSpPr>
      <p:grpSpPr>
        <a:xfrm>
          <a:off x="0" y="0"/>
          <a:ext cx="0" cy="0"/>
          <a:chOff x="0" y="0"/>
          <a:chExt cx="0" cy="0"/>
        </a:xfrm>
      </p:grpSpPr>
      <p:sp>
        <p:nvSpPr>
          <p:cNvPr id="5" name="Заголовок 1">
            <a:extLst>
              <a:ext uri="{FF2B5EF4-FFF2-40B4-BE49-F238E27FC236}">
                <a16:creationId xmlns:a16="http://schemas.microsoft.com/office/drawing/2014/main" id="{E949202B-67AE-417A-A336-DF5257FFDCF0}"/>
              </a:ext>
            </a:extLst>
          </p:cNvPr>
          <p:cNvSpPr>
            <a:spLocks noGrp="1"/>
          </p:cNvSpPr>
          <p:nvPr>
            <p:ph type="title"/>
          </p:nvPr>
        </p:nvSpPr>
        <p:spPr>
          <a:xfrm>
            <a:off x="550863" y="4508500"/>
            <a:ext cx="4500562" cy="1562959"/>
          </a:xfrm>
        </p:spPr>
        <p:txBody>
          <a:bodyPr wrap="square" rtlCol="0" anchor="t" anchorCtr="0">
            <a:noAutofit/>
          </a:bodyPr>
          <a:lstStyle/>
          <a:p>
            <a:pPr rtl="0"/>
            <a:r>
              <a:rPr lang="ru-RU"/>
              <a:t>Образец заголовка</a:t>
            </a:r>
          </a:p>
        </p:txBody>
      </p:sp>
      <p:sp>
        <p:nvSpPr>
          <p:cNvPr id="10" name="Рисунок 9">
            <a:extLst>
              <a:ext uri="{FF2B5EF4-FFF2-40B4-BE49-F238E27FC236}">
                <a16:creationId xmlns:a16="http://schemas.microsoft.com/office/drawing/2014/main" id="{1786D546-2834-435F-950F-DCEFE654B3B1}"/>
              </a:ext>
            </a:extLst>
          </p:cNvPr>
          <p:cNvSpPr>
            <a:spLocks noGrp="1"/>
          </p:cNvSpPr>
          <p:nvPr>
            <p:ph type="pic" sz="quarter" idx="13"/>
          </p:nvPr>
        </p:nvSpPr>
        <p:spPr>
          <a:xfrm>
            <a:off x="0" y="0"/>
            <a:ext cx="12192000" cy="3776472"/>
          </a:xfrm>
          <a:solidFill>
            <a:schemeClr val="accent5"/>
          </a:solidFill>
        </p:spPr>
        <p:txBody>
          <a:bodyPr rtlCol="0">
            <a:noAutofit/>
          </a:bodyPr>
          <a:lstStyle/>
          <a:p>
            <a:pPr rtl="0"/>
            <a:r>
              <a:rPr lang="ru-RU"/>
              <a:t>Вставка рисунка</a:t>
            </a:r>
          </a:p>
        </p:txBody>
      </p:sp>
      <p:sp>
        <p:nvSpPr>
          <p:cNvPr id="7" name="Объект 6">
            <a:extLst>
              <a:ext uri="{FF2B5EF4-FFF2-40B4-BE49-F238E27FC236}">
                <a16:creationId xmlns:a16="http://schemas.microsoft.com/office/drawing/2014/main" id="{3BD763BD-EAC5-4DB8-81AF-9743BB6A9576}"/>
              </a:ext>
            </a:extLst>
          </p:cNvPr>
          <p:cNvSpPr>
            <a:spLocks noGrp="1"/>
          </p:cNvSpPr>
          <p:nvPr>
            <p:ph sz="quarter" idx="15"/>
          </p:nvPr>
        </p:nvSpPr>
        <p:spPr>
          <a:xfrm>
            <a:off x="5262411" y="4508500"/>
            <a:ext cx="6221412" cy="1563688"/>
          </a:xfrm>
        </p:spPr>
        <p:txBody>
          <a:bodyPr rtlCol="0">
            <a:noAutofit/>
          </a:bodyPr>
          <a:lstStyle>
            <a:lvl1pPr marL="0" indent="0">
              <a:buNone/>
              <a:defRPr sz="2000"/>
            </a:lvl1pPr>
            <a:lvl2pPr>
              <a:buNone/>
              <a:defRPr sz="1900"/>
            </a:lvl2pPr>
            <a:lvl3pPr>
              <a:buNone/>
              <a:defRPr sz="1900"/>
            </a:lvl3pPr>
            <a:lvl4pPr>
              <a:buNone/>
              <a:defRPr sz="1900"/>
            </a:lvl4pPr>
            <a:lvl5pPr>
              <a:buNone/>
              <a:defRPr sz="1900"/>
            </a:lvl5pPr>
          </a:lstStyle>
          <a:p>
            <a:pPr lvl="0" rtl="0"/>
            <a:r>
              <a:rPr lang="ru-RU"/>
              <a:t>Образец текста</a:t>
            </a:r>
          </a:p>
        </p:txBody>
      </p:sp>
      <p:sp>
        <p:nvSpPr>
          <p:cNvPr id="2" name="Дата 1">
            <a:extLst>
              <a:ext uri="{FF2B5EF4-FFF2-40B4-BE49-F238E27FC236}">
                <a16:creationId xmlns:a16="http://schemas.microsoft.com/office/drawing/2014/main" id="{AB81B449-7B97-41DC-B23F-65EDCBD316A6}"/>
              </a:ext>
            </a:extLst>
          </p:cNvPr>
          <p:cNvSpPr>
            <a:spLocks noGrp="1"/>
          </p:cNvSpPr>
          <p:nvPr>
            <p:ph type="dt" sz="half" idx="10"/>
          </p:nvPr>
        </p:nvSpPr>
        <p:spPr/>
        <p:txBody>
          <a:bodyPr rtlCol="0">
            <a:noAutofit/>
          </a:bodyPr>
          <a:lstStyle/>
          <a:p>
            <a:pPr rtl="0"/>
            <a:r>
              <a:rPr lang="ru-RU"/>
              <a:t>Вторник, 2 февраля 20XX г.</a:t>
            </a:r>
          </a:p>
        </p:txBody>
      </p:sp>
      <p:sp>
        <p:nvSpPr>
          <p:cNvPr id="3" name="Нижний колонтитул 2">
            <a:extLst>
              <a:ext uri="{FF2B5EF4-FFF2-40B4-BE49-F238E27FC236}">
                <a16:creationId xmlns:a16="http://schemas.microsoft.com/office/drawing/2014/main" id="{7C6B46D5-337B-4906-8412-4EEA3884FA7E}"/>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4" name="Номер слайда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
        <p:nvSpPr>
          <p:cNvPr id="8" name="Овал 7">
            <a:extLst>
              <a:ext uri="{FF2B5EF4-FFF2-40B4-BE49-F238E27FC236}">
                <a16:creationId xmlns:a16="http://schemas.microsoft.com/office/drawing/2014/main" id="{446AF837-10C6-44A5-B8D6-960A57487B43}"/>
              </a:ext>
              <a:ext uri="{C183D7F6-B498-43B3-948B-1728B52AA6E4}">
                <adec:decorative xmlns:adec="http://schemas.microsoft.com/office/drawing/2017/decorative" val="1"/>
              </a:ext>
            </a:extLst>
          </p:cNvPr>
          <p:cNvSpPr>
            <a:spLocks noChangeAspect="1"/>
          </p:cNvSpPr>
          <p:nvPr userDrawn="1"/>
        </p:nvSpPr>
        <p:spPr>
          <a:xfrm>
            <a:off x="1225773" y="385222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Tree>
    <p:extLst>
      <p:ext uri="{BB962C8B-B14F-4D97-AF65-F5344CB8AC3E}">
        <p14:creationId xmlns:p14="http://schemas.microsoft.com/office/powerpoint/2010/main" val="1425477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3_Заключение">
    <p:spTree>
      <p:nvGrpSpPr>
        <p:cNvPr id="1" name=""/>
        <p:cNvGrpSpPr/>
        <p:nvPr/>
      </p:nvGrpSpPr>
      <p:grpSpPr>
        <a:xfrm>
          <a:off x="0" y="0"/>
          <a:ext cx="0" cy="0"/>
          <a:chOff x="0" y="0"/>
          <a:chExt cx="0" cy="0"/>
        </a:xfrm>
      </p:grpSpPr>
      <p:sp>
        <p:nvSpPr>
          <p:cNvPr id="28" name="Заголовок 1">
            <a:extLst>
              <a:ext uri="{FF2B5EF4-FFF2-40B4-BE49-F238E27FC236}">
                <a16:creationId xmlns:a16="http://schemas.microsoft.com/office/drawing/2014/main" id="{97246E34-E6EE-4BF3-A0D3-A20868B5A594}"/>
              </a:ext>
            </a:extLst>
          </p:cNvPr>
          <p:cNvSpPr>
            <a:spLocks noGrp="1"/>
          </p:cNvSpPr>
          <p:nvPr>
            <p:ph type="ctrTitle"/>
          </p:nvPr>
        </p:nvSpPr>
        <p:spPr>
          <a:xfrm>
            <a:off x="550863" y="549275"/>
            <a:ext cx="5437187" cy="2986234"/>
          </a:xfrm>
        </p:spPr>
        <p:txBody>
          <a:bodyPr rtlCol="0" anchor="b" anchorCtr="0">
            <a:noAutofit/>
          </a:bodyPr>
          <a:lstStyle/>
          <a:p>
            <a:pPr rtl="0"/>
            <a:r>
              <a:rPr lang="ru-RU"/>
              <a:t>Образец заголовка</a:t>
            </a:r>
            <a:endParaRPr lang="ru-RU" dirty="0"/>
          </a:p>
        </p:txBody>
      </p:sp>
      <p:sp>
        <p:nvSpPr>
          <p:cNvPr id="31" name="Подзаголовок 2">
            <a:extLst>
              <a:ext uri="{FF2B5EF4-FFF2-40B4-BE49-F238E27FC236}">
                <a16:creationId xmlns:a16="http://schemas.microsoft.com/office/drawing/2014/main" id="{45BE5FFB-47D1-4474-B6CA-C3C936DF285E}"/>
              </a:ext>
            </a:extLst>
          </p:cNvPr>
          <p:cNvSpPr>
            <a:spLocks noGrp="1"/>
          </p:cNvSpPr>
          <p:nvPr>
            <p:ph type="subTitle" idx="1"/>
          </p:nvPr>
        </p:nvSpPr>
        <p:spPr>
          <a:xfrm>
            <a:off x="550863" y="3827610"/>
            <a:ext cx="5437187" cy="2265216"/>
          </a:xfrm>
        </p:spPr>
        <p:txBody>
          <a:bodyPr rtlCol="0">
            <a:noAutofit/>
          </a:bodyPr>
          <a:lstStyle>
            <a:lvl1pPr>
              <a:buNone/>
              <a:defRPr sz="2400"/>
            </a:lvl1pPr>
          </a:lstStyle>
          <a:p>
            <a:pPr rtl="0"/>
            <a:r>
              <a:rPr lang="ru-RU">
                <a:solidFill>
                  <a:schemeClr val="tx1">
                    <a:alpha val="60000"/>
                  </a:schemeClr>
                </a:solidFill>
              </a:rPr>
              <a:t>Образец подзаголовка</a:t>
            </a:r>
            <a:endParaRPr lang="ru-RU" dirty="0">
              <a:solidFill>
                <a:schemeClr val="tx1">
                  <a:alpha val="60000"/>
                </a:schemeClr>
              </a:solidFill>
            </a:endParaRPr>
          </a:p>
        </p:txBody>
      </p:sp>
      <p:sp>
        <p:nvSpPr>
          <p:cNvPr id="40" name="Рисунок 39">
            <a:extLst>
              <a:ext uri="{FF2B5EF4-FFF2-40B4-BE49-F238E27FC236}">
                <a16:creationId xmlns:a16="http://schemas.microsoft.com/office/drawing/2014/main" id="{008D9209-1A62-4AC3-BF92-94348A9BC06B}"/>
              </a:ext>
            </a:extLst>
          </p:cNvPr>
          <p:cNvSpPr>
            <a:spLocks noGrp="1"/>
          </p:cNvSpPr>
          <p:nvPr>
            <p:ph type="pic" sz="quarter" idx="15"/>
          </p:nvPr>
        </p:nvSpPr>
        <p:spPr>
          <a:xfrm>
            <a:off x="6556248" y="548640"/>
            <a:ext cx="5084064" cy="2880360"/>
          </a:xfrm>
          <a:solidFill>
            <a:schemeClr val="accent5"/>
          </a:solidFill>
        </p:spPr>
        <p:txBody>
          <a:bodyPr rtlCol="0">
            <a:noAutofit/>
          </a:bodyPr>
          <a:lstStyle/>
          <a:p>
            <a:pPr rtl="0"/>
            <a:r>
              <a:rPr lang="ru-RU"/>
              <a:t>Вставка рисунка</a:t>
            </a:r>
            <a:endParaRPr lang="ru-RU" dirty="0"/>
          </a:p>
        </p:txBody>
      </p:sp>
      <p:sp>
        <p:nvSpPr>
          <p:cNvPr id="42" name="Рисунок 41">
            <a:extLst>
              <a:ext uri="{FF2B5EF4-FFF2-40B4-BE49-F238E27FC236}">
                <a16:creationId xmlns:a16="http://schemas.microsoft.com/office/drawing/2014/main" id="{FADBFB6B-1787-4549-91B6-D748C66B13C6}"/>
              </a:ext>
            </a:extLst>
          </p:cNvPr>
          <p:cNvSpPr>
            <a:spLocks noGrp="1"/>
          </p:cNvSpPr>
          <p:nvPr>
            <p:ph type="pic" sz="quarter" idx="16"/>
          </p:nvPr>
        </p:nvSpPr>
        <p:spPr>
          <a:xfrm>
            <a:off x="6556248" y="3429000"/>
            <a:ext cx="5084064" cy="2880360"/>
          </a:xfrm>
          <a:solidFill>
            <a:schemeClr val="accent5"/>
          </a:solidFill>
        </p:spPr>
        <p:txBody>
          <a:bodyPr rtlCol="0">
            <a:noAutofit/>
          </a:bodyPr>
          <a:lstStyle/>
          <a:p>
            <a:pPr rtl="0"/>
            <a:r>
              <a:rPr lang="ru-RU"/>
              <a:t>Вставка рисунка</a:t>
            </a:r>
          </a:p>
        </p:txBody>
      </p:sp>
      <p:grpSp>
        <p:nvGrpSpPr>
          <p:cNvPr id="43" name="Группа 42">
            <a:extLst>
              <a:ext uri="{FF2B5EF4-FFF2-40B4-BE49-F238E27FC236}">
                <a16:creationId xmlns:a16="http://schemas.microsoft.com/office/drawing/2014/main" id="{06966E3E-9B30-4375-AC9A-23256CC87D25}"/>
              </a:ext>
              <a:ext uri="{C183D7F6-B498-43B3-948B-1728B52AA6E4}">
                <adec:decorative xmlns:adec="http://schemas.microsoft.com/office/drawing/2017/decorative" val="1"/>
              </a:ext>
            </a:extLst>
          </p:cNvPr>
          <p:cNvGrpSpPr/>
          <p:nvPr userDrawn="1"/>
        </p:nvGrpSpPr>
        <p:grpSpPr>
          <a:xfrm>
            <a:off x="11161347" y="125399"/>
            <a:ext cx="1404698" cy="1155641"/>
            <a:chOff x="11161347" y="125399"/>
            <a:chExt cx="1404698" cy="1155641"/>
          </a:xfrm>
        </p:grpSpPr>
        <p:sp>
          <p:nvSpPr>
            <p:cNvPr id="44" name="Полилиния: Фигура 43">
              <a:extLst>
                <a:ext uri="{FF2B5EF4-FFF2-40B4-BE49-F238E27FC236}">
                  <a16:creationId xmlns:a16="http://schemas.microsoft.com/office/drawing/2014/main" id="{4EBBC5A2-A37E-47DF-9230-9A75067F1883}"/>
                </a:ext>
              </a:extLst>
            </p:cNvPr>
            <p:cNvSpPr>
              <a:spLocks noChangeAspect="1"/>
            </p:cNvSpPr>
            <p:nvPr/>
          </p:nvSpPr>
          <p:spPr>
            <a:xfrm rot="18900000">
              <a:off x="11161347" y="125399"/>
              <a:ext cx="1341675" cy="926985"/>
            </a:xfrm>
            <a:custGeom>
              <a:avLst/>
              <a:gdLst>
                <a:gd name="connsiteX0" fmla="*/ 1049126 w 1341675"/>
                <a:gd name="connsiteY0" fmla="*/ 8962 h 926985"/>
                <a:gd name="connsiteX1" fmla="*/ 1341675 w 1341675"/>
                <a:gd name="connsiteY1" fmla="*/ 301511 h 926985"/>
                <a:gd name="connsiteX2" fmla="*/ 1130649 w 1341675"/>
                <a:gd name="connsiteY2" fmla="*/ 512537 h 926985"/>
                <a:gd name="connsiteX3" fmla="*/ 1107397 w 1341675"/>
                <a:gd name="connsiteY3" fmla="*/ 499917 h 926985"/>
                <a:gd name="connsiteX4" fmla="*/ 926985 w 1341675"/>
                <a:gd name="connsiteY4" fmla="*/ 463493 h 926985"/>
                <a:gd name="connsiteX5" fmla="*/ 463493 w 1341675"/>
                <a:gd name="connsiteY5" fmla="*/ 926985 h 926985"/>
                <a:gd name="connsiteX6" fmla="*/ 0 w 1341675"/>
                <a:gd name="connsiteY6" fmla="*/ 926985 h 926985"/>
                <a:gd name="connsiteX7" fmla="*/ 926985 w 1341675"/>
                <a:gd name="connsiteY7" fmla="*/ 0 h 926985"/>
                <a:gd name="connsiteX8" fmla="*/ 1021763 w 1341675"/>
                <a:gd name="connsiteY8" fmla="*/ 4786 h 92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41675" h="926985">
                  <a:moveTo>
                    <a:pt x="1049126" y="8962"/>
                  </a:moveTo>
                  <a:lnTo>
                    <a:pt x="1341675" y="301511"/>
                  </a:lnTo>
                  <a:lnTo>
                    <a:pt x="1130649" y="512537"/>
                  </a:lnTo>
                  <a:lnTo>
                    <a:pt x="1107397" y="499917"/>
                  </a:lnTo>
                  <a:cubicBezTo>
                    <a:pt x="1051945" y="476462"/>
                    <a:pt x="990979" y="463493"/>
                    <a:pt x="926985" y="463493"/>
                  </a:cubicBezTo>
                  <a:cubicBezTo>
                    <a:pt x="671005" y="463493"/>
                    <a:pt x="463493" y="671005"/>
                    <a:pt x="463493" y="926985"/>
                  </a:cubicBezTo>
                  <a:lnTo>
                    <a:pt x="0" y="926985"/>
                  </a:lnTo>
                  <a:cubicBezTo>
                    <a:pt x="0" y="415026"/>
                    <a:pt x="415025" y="0"/>
                    <a:pt x="926985" y="0"/>
                  </a:cubicBezTo>
                  <a:cubicBezTo>
                    <a:pt x="958982" y="0"/>
                    <a:pt x="990601" y="1621"/>
                    <a:pt x="1021763" y="4786"/>
                  </a:cubicBezTo>
                  <a:close/>
                </a:path>
              </a:pathLst>
            </a:custGeom>
            <a:solidFill>
              <a:schemeClr val="bg2"/>
            </a:solidFill>
            <a:ln>
              <a:noFill/>
            </a:ln>
            <a:effectLst>
              <a:innerShdw blurRad="254000" dist="50800" dir="54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ru-RU" dirty="0">
                <a:solidFill>
                  <a:schemeClr val="tx1"/>
                </a:solidFill>
                <a:latin typeface="Calibri" panose="020F0502020204030204" pitchFamily="34" charset="0"/>
              </a:endParaRPr>
            </a:p>
          </p:txBody>
        </p:sp>
        <p:sp>
          <p:nvSpPr>
            <p:cNvPr id="45" name="Овал 44">
              <a:extLst>
                <a:ext uri="{FF2B5EF4-FFF2-40B4-BE49-F238E27FC236}">
                  <a16:creationId xmlns:a16="http://schemas.microsoft.com/office/drawing/2014/main" id="{11781B9A-C230-4FFC-90A8-E0571B1DEDA7}"/>
                </a:ext>
              </a:extLst>
            </p:cNvPr>
            <p:cNvSpPr/>
            <p:nvPr/>
          </p:nvSpPr>
          <p:spPr>
            <a:xfrm rot="2700000">
              <a:off x="11798454" y="994196"/>
              <a:ext cx="107098" cy="466589"/>
            </a:xfrm>
            <a:prstGeom prst="ellipse">
              <a:avLst/>
            </a:prstGeom>
            <a:solidFill>
              <a:schemeClr val="bg2"/>
            </a:solidFill>
            <a:ln>
              <a:noFill/>
            </a:ln>
            <a:effectLst>
              <a:innerShdw blurRad="63500" dist="254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46" name="Полилиния: Фигура 45">
              <a:extLst>
                <a:ext uri="{FF2B5EF4-FFF2-40B4-BE49-F238E27FC236}">
                  <a16:creationId xmlns:a16="http://schemas.microsoft.com/office/drawing/2014/main" id="{3295925C-3570-40F1-B3CE-07D947ED4643}"/>
                </a:ext>
              </a:extLst>
            </p:cNvPr>
            <p:cNvSpPr>
              <a:spLocks noChangeAspect="1"/>
            </p:cNvSpPr>
            <p:nvPr/>
          </p:nvSpPr>
          <p:spPr>
            <a:xfrm rot="18900000">
              <a:off x="11228590" y="129580"/>
              <a:ext cx="1337455" cy="1042921"/>
            </a:xfrm>
            <a:custGeom>
              <a:avLst/>
              <a:gdLst>
                <a:gd name="connsiteX0" fmla="*/ 1084058 w 1337455"/>
                <a:gd name="connsiteY0" fmla="*/ 16081 h 1042921"/>
                <a:gd name="connsiteX1" fmla="*/ 1337455 w 1337455"/>
                <a:gd name="connsiteY1" fmla="*/ 269477 h 1042921"/>
                <a:gd name="connsiteX2" fmla="*/ 1060775 w 1337455"/>
                <a:gd name="connsiteY2" fmla="*/ 546158 h 1042921"/>
                <a:gd name="connsiteX3" fmla="*/ 1020394 w 1337455"/>
                <a:gd name="connsiteY3" fmla="*/ 532055 h 1042921"/>
                <a:gd name="connsiteX4" fmla="*/ 926985 w 1337455"/>
                <a:gd name="connsiteY4" fmla="*/ 521461 h 1042921"/>
                <a:gd name="connsiteX5" fmla="*/ 463492 w 1337455"/>
                <a:gd name="connsiteY5" fmla="*/ 1042921 h 1042921"/>
                <a:gd name="connsiteX6" fmla="*/ 0 w 1337455"/>
                <a:gd name="connsiteY6" fmla="*/ 1042921 h 1042921"/>
                <a:gd name="connsiteX7" fmla="*/ 926984 w 1337455"/>
                <a:gd name="connsiteY7" fmla="*/ 0 h 1042921"/>
                <a:gd name="connsiteX8" fmla="*/ 1021763 w 1337455"/>
                <a:gd name="connsiteY8" fmla="*/ 5384 h 104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455" h="1042921">
                  <a:moveTo>
                    <a:pt x="1084058" y="16081"/>
                  </a:moveTo>
                  <a:lnTo>
                    <a:pt x="1337455" y="269477"/>
                  </a:lnTo>
                  <a:lnTo>
                    <a:pt x="1060775" y="546158"/>
                  </a:lnTo>
                  <a:lnTo>
                    <a:pt x="1020394" y="532055"/>
                  </a:lnTo>
                  <a:cubicBezTo>
                    <a:pt x="990222" y="525109"/>
                    <a:pt x="958982" y="521461"/>
                    <a:pt x="926985" y="521461"/>
                  </a:cubicBezTo>
                  <a:cubicBezTo>
                    <a:pt x="671005" y="521461"/>
                    <a:pt x="463493" y="754927"/>
                    <a:pt x="463492" y="1042921"/>
                  </a:cubicBezTo>
                  <a:lnTo>
                    <a:pt x="0" y="1042921"/>
                  </a:lnTo>
                  <a:cubicBezTo>
                    <a:pt x="0" y="466932"/>
                    <a:pt x="415025" y="0"/>
                    <a:pt x="926984" y="0"/>
                  </a:cubicBezTo>
                  <a:cubicBezTo>
                    <a:pt x="958982" y="0"/>
                    <a:pt x="990600" y="1824"/>
                    <a:pt x="1021763" y="5384"/>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ru-RU" dirty="0">
                <a:solidFill>
                  <a:schemeClr val="tx1"/>
                </a:solidFill>
                <a:latin typeface="Calibri" panose="020F0502020204030204" pitchFamily="34" charset="0"/>
              </a:endParaRPr>
            </a:p>
          </p:txBody>
        </p:sp>
      </p:grpSp>
      <p:grpSp>
        <p:nvGrpSpPr>
          <p:cNvPr id="15" name="Группа 14">
            <a:extLst>
              <a:ext uri="{FF2B5EF4-FFF2-40B4-BE49-F238E27FC236}">
                <a16:creationId xmlns:a16="http://schemas.microsoft.com/office/drawing/2014/main" id="{394664AE-6DC5-428F-9AC4-5A8F67571F72}"/>
              </a:ext>
              <a:ext uri="{C183D7F6-B498-43B3-948B-1728B52AA6E4}">
                <adec:decorative xmlns:adec="http://schemas.microsoft.com/office/drawing/2017/decorative" val="1"/>
              </a:ext>
            </a:extLst>
          </p:cNvPr>
          <p:cNvGrpSpPr/>
          <p:nvPr userDrawn="1"/>
        </p:nvGrpSpPr>
        <p:grpSpPr>
          <a:xfrm>
            <a:off x="594036" y="5610392"/>
            <a:ext cx="667802" cy="631474"/>
            <a:chOff x="10478914" y="1506691"/>
            <a:chExt cx="667802" cy="631474"/>
          </a:xfrm>
        </p:grpSpPr>
        <p:sp>
          <p:nvSpPr>
            <p:cNvPr id="16" name="Полилиния: Фигура 15">
              <a:extLst>
                <a:ext uri="{FF2B5EF4-FFF2-40B4-BE49-F238E27FC236}">
                  <a16:creationId xmlns:a16="http://schemas.microsoft.com/office/drawing/2014/main" id="{8288F304-7DF7-42FB-BD6F-D575128A1DDE}"/>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21" name="Овал 20">
              <a:extLst>
                <a:ext uri="{FF2B5EF4-FFF2-40B4-BE49-F238E27FC236}">
                  <a16:creationId xmlns:a16="http://schemas.microsoft.com/office/drawing/2014/main" id="{104835D9-7DE9-4DDD-A6C2-1C526822700A}"/>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grpSp>
      <p:sp>
        <p:nvSpPr>
          <p:cNvPr id="5" name="Дата 4">
            <a:extLst>
              <a:ext uri="{FF2B5EF4-FFF2-40B4-BE49-F238E27FC236}">
                <a16:creationId xmlns:a16="http://schemas.microsoft.com/office/drawing/2014/main" id="{E57D2D6F-49E8-4217-A908-2D9E43583589}"/>
              </a:ext>
            </a:extLst>
          </p:cNvPr>
          <p:cNvSpPr>
            <a:spLocks noGrp="1"/>
          </p:cNvSpPr>
          <p:nvPr>
            <p:ph type="dt" sz="half" idx="10"/>
          </p:nvPr>
        </p:nvSpPr>
        <p:spPr/>
        <p:txBody>
          <a:bodyPr rtlCol="0">
            <a:noAutofit/>
          </a:bodyPr>
          <a:lstStyle/>
          <a:p>
            <a:pPr rtl="0"/>
            <a:r>
              <a:rPr lang="ru-RU"/>
              <a:t>Вторник, 2 февраля 20XX г.</a:t>
            </a:r>
          </a:p>
        </p:txBody>
      </p:sp>
      <p:sp>
        <p:nvSpPr>
          <p:cNvPr id="6" name="Нижний колонтитул 5">
            <a:extLst>
              <a:ext uri="{FF2B5EF4-FFF2-40B4-BE49-F238E27FC236}">
                <a16:creationId xmlns:a16="http://schemas.microsoft.com/office/drawing/2014/main" id="{591C4440-6B8D-4A24-A807-8B1302A3DFAF}"/>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7" name="Номер слайда 6">
            <a:extLst>
              <a:ext uri="{FF2B5EF4-FFF2-40B4-BE49-F238E27FC236}">
                <a16:creationId xmlns:a16="http://schemas.microsoft.com/office/drawing/2014/main" id="{76CFE189-E20B-4108-B290-244424336512}"/>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
        <p:nvSpPr>
          <p:cNvPr id="17" name="Овал 16">
            <a:extLst>
              <a:ext uri="{FF2B5EF4-FFF2-40B4-BE49-F238E27FC236}">
                <a16:creationId xmlns:a16="http://schemas.microsoft.com/office/drawing/2014/main" id="{83C43C1C-00B3-40E0-B073-B8C56206D07D}"/>
              </a:ext>
              <a:ext uri="{C183D7F6-B498-43B3-948B-1728B52AA6E4}">
                <adec:decorative xmlns:adec="http://schemas.microsoft.com/office/drawing/2017/decorative" val="1"/>
              </a:ext>
            </a:extLst>
          </p:cNvPr>
          <p:cNvSpPr>
            <a:spLocks noChangeAspect="1"/>
          </p:cNvSpPr>
          <p:nvPr userDrawn="1"/>
        </p:nvSpPr>
        <p:spPr>
          <a:xfrm>
            <a:off x="5303845" y="5427212"/>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Tree>
    <p:extLst>
      <p:ext uri="{BB962C8B-B14F-4D97-AF65-F5344CB8AC3E}">
        <p14:creationId xmlns:p14="http://schemas.microsoft.com/office/powerpoint/2010/main" val="7273191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B577394-0A20-4CF6-9066-CFC2C1C9D30F}"/>
              </a:ext>
            </a:extLst>
          </p:cNvPr>
          <p:cNvSpPr>
            <a:spLocks noGrp="1"/>
          </p:cNvSpPr>
          <p:nvPr>
            <p:ph type="ctrTitle"/>
          </p:nvPr>
        </p:nvSpPr>
        <p:spPr>
          <a:xfrm>
            <a:off x="3359149" y="389840"/>
            <a:ext cx="8281987" cy="2954655"/>
          </a:xfrm>
        </p:spPr>
        <p:txBody>
          <a:bodyPr rtlCol="0" anchor="t" anchorCtr="0">
            <a:noAutofit/>
          </a:bodyPr>
          <a:lstStyle>
            <a:lvl1pPr algn="l">
              <a:lnSpc>
                <a:spcPct val="100000"/>
              </a:lnSpc>
              <a:defRPr sz="6400"/>
            </a:lvl1pPr>
          </a:lstStyle>
          <a:p>
            <a:pPr rtl="0"/>
            <a:r>
              <a:rPr lang="ru-RU"/>
              <a:t>Образец заголовка</a:t>
            </a:r>
            <a:endParaRPr lang="ru-RU" dirty="0"/>
          </a:p>
        </p:txBody>
      </p:sp>
      <p:sp>
        <p:nvSpPr>
          <p:cNvPr id="3" name="Подзаголовок 2">
            <a:extLst>
              <a:ext uri="{FF2B5EF4-FFF2-40B4-BE49-F238E27FC236}">
                <a16:creationId xmlns:a16="http://schemas.microsoft.com/office/drawing/2014/main" id="{3F10971F-8922-4B23-9C80-0643D7E35026}"/>
              </a:ext>
            </a:extLst>
          </p:cNvPr>
          <p:cNvSpPr>
            <a:spLocks noGrp="1"/>
          </p:cNvSpPr>
          <p:nvPr>
            <p:ph type="subTitle" idx="1"/>
          </p:nvPr>
        </p:nvSpPr>
        <p:spPr>
          <a:xfrm>
            <a:off x="3359149" y="3536951"/>
            <a:ext cx="8281989" cy="2555874"/>
          </a:xfrm>
        </p:spPr>
        <p:txBody>
          <a:bodyPr rtlCol="0">
            <a:noAutofit/>
          </a:bodyPr>
          <a:lstStyle>
            <a:lvl1pPr marL="0" indent="0" algn="l">
              <a:lnSpc>
                <a:spcPct val="100000"/>
              </a:lnSpc>
              <a:buNone/>
              <a:defRPr sz="2400">
                <a:solidFill>
                  <a:schemeClr val="tx1">
                    <a:alpha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u-RU"/>
              <a:t>Образец подзаголовка</a:t>
            </a:r>
            <a:endParaRPr lang="ru-RU" dirty="0"/>
          </a:p>
        </p:txBody>
      </p:sp>
      <p:sp>
        <p:nvSpPr>
          <p:cNvPr id="4" name="Дата 3">
            <a:extLst>
              <a:ext uri="{FF2B5EF4-FFF2-40B4-BE49-F238E27FC236}">
                <a16:creationId xmlns:a16="http://schemas.microsoft.com/office/drawing/2014/main" id="{8B1BC074-1090-47AF-BDE8-3859BF574BA6}"/>
              </a:ext>
            </a:extLst>
          </p:cNvPr>
          <p:cNvSpPr>
            <a:spLocks noGrp="1"/>
          </p:cNvSpPr>
          <p:nvPr>
            <p:ph type="dt" sz="half" idx="10"/>
          </p:nvPr>
        </p:nvSpPr>
        <p:spPr/>
        <p:txBody>
          <a:bodyPr rtlCol="0">
            <a:noAutofit/>
          </a:bodyPr>
          <a:lstStyle/>
          <a:p>
            <a:pPr rtl="0"/>
            <a:r>
              <a:rPr lang="ru-RU"/>
              <a:t>Вторник, 2 февраля 20XX г.</a:t>
            </a:r>
            <a:endParaRPr lang="ru-RU" dirty="0"/>
          </a:p>
        </p:txBody>
      </p:sp>
      <p:sp>
        <p:nvSpPr>
          <p:cNvPr id="5" name="Нижний колонтитул 4">
            <a:extLst>
              <a:ext uri="{FF2B5EF4-FFF2-40B4-BE49-F238E27FC236}">
                <a16:creationId xmlns:a16="http://schemas.microsoft.com/office/drawing/2014/main" id="{F1D6522F-D41A-4734-8BD1-BD6E5A37D04C}"/>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6" name="Номер слайда 5">
            <a:extLst>
              <a:ext uri="{FF2B5EF4-FFF2-40B4-BE49-F238E27FC236}">
                <a16:creationId xmlns:a16="http://schemas.microsoft.com/office/drawing/2014/main" id="{D74D4206-406C-42A3-BBD4-44C043180931}"/>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
        <p:nvSpPr>
          <p:cNvPr id="19" name="Полилиния: Фигура 18">
            <a:extLst>
              <a:ext uri="{FF2B5EF4-FFF2-40B4-BE49-F238E27FC236}">
                <a16:creationId xmlns:a16="http://schemas.microsoft.com/office/drawing/2014/main" id="{82184FF4-7029-4ED7-813A-192E60608764}"/>
              </a:ext>
            </a:extLst>
          </p:cNvPr>
          <p:cNvSpPr>
            <a:spLocks noChangeAspect="1"/>
          </p:cNvSpPr>
          <p:nvPr/>
        </p:nvSpPr>
        <p:spPr>
          <a:xfrm rot="2700000">
            <a:off x="612445" y="481888"/>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20" name="Овал 19">
            <a:extLst>
              <a:ext uri="{FF2B5EF4-FFF2-40B4-BE49-F238E27FC236}">
                <a16:creationId xmlns:a16="http://schemas.microsoft.com/office/drawing/2014/main" id="{AAA7AB09-557C-41AD-9113-FF9F68FA1035}"/>
              </a:ext>
            </a:extLst>
          </p:cNvPr>
          <p:cNvSpPr/>
          <p:nvPr/>
        </p:nvSpPr>
        <p:spPr>
          <a:xfrm rot="8100000">
            <a:off x="626845" y="828962"/>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25" name="Овал 24">
            <a:extLst>
              <a:ext uri="{FF2B5EF4-FFF2-40B4-BE49-F238E27FC236}">
                <a16:creationId xmlns:a16="http://schemas.microsoft.com/office/drawing/2014/main" id="{EF99ECAA-1F11-4937-BBA6-51935AB44C9D}"/>
              </a:ext>
            </a:extLst>
          </p:cNvPr>
          <p:cNvSpPr>
            <a:spLocks noChangeAspect="1"/>
          </p:cNvSpPr>
          <p:nvPr/>
        </p:nvSpPr>
        <p:spPr>
          <a:xfrm>
            <a:off x="1800802" y="247285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grpSp>
        <p:nvGrpSpPr>
          <p:cNvPr id="34" name="Группа 33">
            <a:extLst>
              <a:ext uri="{FF2B5EF4-FFF2-40B4-BE49-F238E27FC236}">
                <a16:creationId xmlns:a16="http://schemas.microsoft.com/office/drawing/2014/main" id="{79DE9FAB-6BBA-4CFE-B67D-77B47F01ECA4}"/>
              </a:ext>
            </a:extLst>
          </p:cNvPr>
          <p:cNvGrpSpPr/>
          <p:nvPr/>
        </p:nvGrpSpPr>
        <p:grpSpPr>
          <a:xfrm>
            <a:off x="1329952" y="4524379"/>
            <a:ext cx="1980001" cy="1363916"/>
            <a:chOff x="4879602" y="3781429"/>
            <a:chExt cx="1980001" cy="1363916"/>
          </a:xfrm>
        </p:grpSpPr>
        <p:sp>
          <p:nvSpPr>
            <p:cNvPr id="35" name="Полилиния: Фигура 34">
              <a:extLst>
                <a:ext uri="{FF2B5EF4-FFF2-40B4-BE49-F238E27FC236}">
                  <a16:creationId xmlns:a16="http://schemas.microsoft.com/office/drawing/2014/main" id="{79FAC916-D9BB-4794-81B4-7C47C67E850D}"/>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ru-RU" dirty="0">
                <a:latin typeface="Calibri" panose="020F0502020204030204" pitchFamily="34" charset="0"/>
              </a:endParaRPr>
            </a:p>
          </p:txBody>
        </p:sp>
        <p:sp>
          <p:nvSpPr>
            <p:cNvPr id="36" name="Полилиния: Фигура 35">
              <a:extLst>
                <a:ext uri="{FF2B5EF4-FFF2-40B4-BE49-F238E27FC236}">
                  <a16:creationId xmlns:a16="http://schemas.microsoft.com/office/drawing/2014/main" id="{B5CA2231-7A65-4D16-8400-A210CC41DB73}"/>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ru-RU" dirty="0">
                <a:solidFill>
                  <a:schemeClr val="tx1"/>
                </a:solidFill>
                <a:latin typeface="Calibri" panose="020F0502020204030204" pitchFamily="34" charset="0"/>
              </a:endParaRPr>
            </a:p>
          </p:txBody>
        </p:sp>
        <p:sp>
          <p:nvSpPr>
            <p:cNvPr id="37" name="Овал 36">
              <a:extLst>
                <a:ext uri="{FF2B5EF4-FFF2-40B4-BE49-F238E27FC236}">
                  <a16:creationId xmlns:a16="http://schemas.microsoft.com/office/drawing/2014/main" id="{4B089C8C-B82B-4704-88E2-E857A5E21529}"/>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38" name="Овал 37">
              <a:extLst>
                <a:ext uri="{FF2B5EF4-FFF2-40B4-BE49-F238E27FC236}">
                  <a16:creationId xmlns:a16="http://schemas.microsoft.com/office/drawing/2014/main" id="{434B90C8-5B4D-456E-AD99-80EF748FDD72}"/>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grpSp>
    </p:spTree>
    <p:extLst>
      <p:ext uri="{BB962C8B-B14F-4D97-AF65-F5344CB8AC3E}">
        <p14:creationId xmlns:p14="http://schemas.microsoft.com/office/powerpoint/2010/main" val="34123629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2" name="Овал 21">
            <a:extLst>
              <a:ext uri="{FF2B5EF4-FFF2-40B4-BE49-F238E27FC236}">
                <a16:creationId xmlns:a16="http://schemas.microsoft.com/office/drawing/2014/main" id="{94729CA3-91C4-4A89-9448-A2F0E409177A}"/>
              </a:ext>
            </a:extLst>
          </p:cNvPr>
          <p:cNvSpPr>
            <a:spLocks noChangeAspect="1"/>
          </p:cNvSpPr>
          <p:nvPr/>
        </p:nvSpPr>
        <p:spPr>
          <a:xfrm>
            <a:off x="11069864" y="33337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grpSp>
        <p:nvGrpSpPr>
          <p:cNvPr id="13" name="Группа 12">
            <a:extLst>
              <a:ext uri="{FF2B5EF4-FFF2-40B4-BE49-F238E27FC236}">
                <a16:creationId xmlns:a16="http://schemas.microsoft.com/office/drawing/2014/main" id="{168347B7-45FA-4A01-924D-DC385B720B3E}"/>
              </a:ext>
            </a:extLst>
          </p:cNvPr>
          <p:cNvGrpSpPr/>
          <p:nvPr/>
        </p:nvGrpSpPr>
        <p:grpSpPr>
          <a:xfrm>
            <a:off x="331786" y="5528198"/>
            <a:ext cx="631474" cy="667800"/>
            <a:chOff x="2994153" y="1378666"/>
            <a:chExt cx="631474" cy="667800"/>
          </a:xfrm>
        </p:grpSpPr>
        <p:sp>
          <p:nvSpPr>
            <p:cNvPr id="20" name="Полилиния: Фигура 19">
              <a:extLst>
                <a:ext uri="{FF2B5EF4-FFF2-40B4-BE49-F238E27FC236}">
                  <a16:creationId xmlns:a16="http://schemas.microsoft.com/office/drawing/2014/main" id="{31167DA1-25D1-4E60-A62E-42B6F56A96EC}"/>
                </a:ext>
              </a:extLst>
            </p:cNvPr>
            <p:cNvSpPr>
              <a:spLocks noChangeAspect="1"/>
            </p:cNvSpPr>
            <p:nvPr/>
          </p:nvSpPr>
          <p:spPr>
            <a:xfrm rot="2700000">
              <a:off x="3039890" y="1332929"/>
              <a:ext cx="540000"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21" name="Овал 20">
              <a:extLst>
                <a:ext uri="{FF2B5EF4-FFF2-40B4-BE49-F238E27FC236}">
                  <a16:creationId xmlns:a16="http://schemas.microsoft.com/office/drawing/2014/main" id="{6B7B7215-A661-477E-91D0-CDBE5564D2B9}"/>
                </a:ext>
              </a:extLst>
            </p:cNvPr>
            <p:cNvSpPr/>
            <p:nvPr/>
          </p:nvSpPr>
          <p:spPr>
            <a:xfrm rot="8100000">
              <a:off x="3047090" y="1506466"/>
              <a:ext cx="270000" cy="54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grpSp>
      <p:sp>
        <p:nvSpPr>
          <p:cNvPr id="2" name="Заголовок 1">
            <a:extLst>
              <a:ext uri="{FF2B5EF4-FFF2-40B4-BE49-F238E27FC236}">
                <a16:creationId xmlns:a16="http://schemas.microsoft.com/office/drawing/2014/main" id="{8978E540-142B-4A82-9C3F-E61BC190AEED}"/>
              </a:ext>
            </a:extLst>
          </p:cNvPr>
          <p:cNvSpPr>
            <a:spLocks noGrp="1"/>
          </p:cNvSpPr>
          <p:nvPr>
            <p:ph type="title"/>
          </p:nvPr>
        </p:nvSpPr>
        <p:spPr>
          <a:xfrm>
            <a:off x="550863" y="549275"/>
            <a:ext cx="11090274" cy="1332000"/>
          </a:xfrm>
        </p:spPr>
        <p:txBody>
          <a:bodyPr rtlCol="0">
            <a:noAutofit/>
          </a:bodyPr>
          <a:lstStyle>
            <a:lvl1pPr>
              <a:lnSpc>
                <a:spcPct val="100000"/>
              </a:lnSpc>
              <a:defRPr/>
            </a:lvl1pPr>
          </a:lstStyle>
          <a:p>
            <a:pPr rtl="0"/>
            <a:r>
              <a:rPr lang="ru-RU"/>
              <a:t>Образец заголовка</a:t>
            </a:r>
            <a:endParaRPr lang="ru-RU" dirty="0"/>
          </a:p>
        </p:txBody>
      </p:sp>
      <p:sp>
        <p:nvSpPr>
          <p:cNvPr id="3" name="Объект 2">
            <a:extLst>
              <a:ext uri="{FF2B5EF4-FFF2-40B4-BE49-F238E27FC236}">
                <a16:creationId xmlns:a16="http://schemas.microsoft.com/office/drawing/2014/main" id="{02C6BF36-D4F5-4363-B440-BDAE50BBD4B6}"/>
              </a:ext>
            </a:extLst>
          </p:cNvPr>
          <p:cNvSpPr>
            <a:spLocks noGrp="1"/>
          </p:cNvSpPr>
          <p:nvPr>
            <p:ph sz="half" idx="1"/>
          </p:nvPr>
        </p:nvSpPr>
        <p:spPr>
          <a:xfrm>
            <a:off x="550862" y="2097175"/>
            <a:ext cx="5435600" cy="3995650"/>
          </a:xfrm>
        </p:spPr>
        <p:txBody>
          <a:bodyPr rtlCol="0">
            <a:noAutofit/>
          </a:body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Объект 3">
            <a:extLst>
              <a:ext uri="{FF2B5EF4-FFF2-40B4-BE49-F238E27FC236}">
                <a16:creationId xmlns:a16="http://schemas.microsoft.com/office/drawing/2014/main" id="{F8362910-87AA-4E67-992D-8D4822FD89FE}"/>
              </a:ext>
            </a:extLst>
          </p:cNvPr>
          <p:cNvSpPr>
            <a:spLocks noGrp="1"/>
          </p:cNvSpPr>
          <p:nvPr>
            <p:ph sz="half" idx="2"/>
          </p:nvPr>
        </p:nvSpPr>
        <p:spPr>
          <a:xfrm>
            <a:off x="6205538" y="2097175"/>
            <a:ext cx="5435600" cy="3995650"/>
          </a:xfrm>
        </p:spPr>
        <p:txBody>
          <a:bodyPr rtlCol="0">
            <a:noAutofit/>
          </a:body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5" name="Дата 4">
            <a:extLst>
              <a:ext uri="{FF2B5EF4-FFF2-40B4-BE49-F238E27FC236}">
                <a16:creationId xmlns:a16="http://schemas.microsoft.com/office/drawing/2014/main" id="{BB99A8AF-0998-4613-B1D8-C14ECBFFDF67}"/>
              </a:ext>
            </a:extLst>
          </p:cNvPr>
          <p:cNvSpPr>
            <a:spLocks noGrp="1"/>
          </p:cNvSpPr>
          <p:nvPr>
            <p:ph type="dt" sz="half" idx="10"/>
          </p:nvPr>
        </p:nvSpPr>
        <p:spPr/>
        <p:txBody>
          <a:bodyPr rtlCol="0">
            <a:noAutofit/>
          </a:bodyPr>
          <a:lstStyle/>
          <a:p>
            <a:pPr rtl="0"/>
            <a:r>
              <a:rPr lang="ru-RU"/>
              <a:t>Вторник, 2 февраля 20XX г.</a:t>
            </a:r>
          </a:p>
        </p:txBody>
      </p:sp>
      <p:sp>
        <p:nvSpPr>
          <p:cNvPr id="6" name="Нижний колонтитул 5">
            <a:extLst>
              <a:ext uri="{FF2B5EF4-FFF2-40B4-BE49-F238E27FC236}">
                <a16:creationId xmlns:a16="http://schemas.microsoft.com/office/drawing/2014/main" id="{66E44EAA-B8A9-4428-A9DF-1174DA940990}"/>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7" name="Номер слайда 6">
            <a:extLst>
              <a:ext uri="{FF2B5EF4-FFF2-40B4-BE49-F238E27FC236}">
                <a16:creationId xmlns:a16="http://schemas.microsoft.com/office/drawing/2014/main" id="{19E5C381-C899-4BF9-B584-2D78074D1CB2}"/>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Tree>
    <p:extLst>
      <p:ext uri="{BB962C8B-B14F-4D97-AF65-F5344CB8AC3E}">
        <p14:creationId xmlns:p14="http://schemas.microsoft.com/office/powerpoint/2010/main" val="36171650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AB81B449-7B97-41DC-B23F-65EDCBD316A6}"/>
              </a:ext>
            </a:extLst>
          </p:cNvPr>
          <p:cNvSpPr>
            <a:spLocks noGrp="1"/>
          </p:cNvSpPr>
          <p:nvPr>
            <p:ph type="dt" sz="half" idx="10"/>
          </p:nvPr>
        </p:nvSpPr>
        <p:spPr/>
        <p:txBody>
          <a:bodyPr rtlCol="0">
            <a:noAutofit/>
          </a:bodyPr>
          <a:lstStyle/>
          <a:p>
            <a:pPr rtl="0"/>
            <a:r>
              <a:rPr lang="ru-RU"/>
              <a:t>Вторник, 2 февраля 20XX г.</a:t>
            </a:r>
          </a:p>
        </p:txBody>
      </p:sp>
      <p:sp>
        <p:nvSpPr>
          <p:cNvPr id="3" name="Нижний колонтитул 2">
            <a:extLst>
              <a:ext uri="{FF2B5EF4-FFF2-40B4-BE49-F238E27FC236}">
                <a16:creationId xmlns:a16="http://schemas.microsoft.com/office/drawing/2014/main" id="{7C6B46D5-337B-4906-8412-4EEA3884FA7E}"/>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4" name="Номер слайда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Tree>
    <p:extLst>
      <p:ext uri="{BB962C8B-B14F-4D97-AF65-F5344CB8AC3E}">
        <p14:creationId xmlns:p14="http://schemas.microsoft.com/office/powerpoint/2010/main" val="3858332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grpSp>
        <p:nvGrpSpPr>
          <p:cNvPr id="8" name="Группа 7">
            <a:extLst>
              <a:ext uri="{FF2B5EF4-FFF2-40B4-BE49-F238E27FC236}">
                <a16:creationId xmlns:a16="http://schemas.microsoft.com/office/drawing/2014/main" id="{778B0BE9-88B0-4883-9BA9-CD594C400EC1}"/>
              </a:ext>
            </a:extLst>
          </p:cNvPr>
          <p:cNvGrpSpPr/>
          <p:nvPr/>
        </p:nvGrpSpPr>
        <p:grpSpPr>
          <a:xfrm>
            <a:off x="4949631" y="5111861"/>
            <a:ext cx="1262947" cy="1335600"/>
            <a:chOff x="2678417" y="2427951"/>
            <a:chExt cx="1262947" cy="1335600"/>
          </a:xfrm>
        </p:grpSpPr>
        <p:sp>
          <p:nvSpPr>
            <p:cNvPr id="11" name="Полилиния: Фигура 10">
              <a:extLst>
                <a:ext uri="{FF2B5EF4-FFF2-40B4-BE49-F238E27FC236}">
                  <a16:creationId xmlns:a16="http://schemas.microsoft.com/office/drawing/2014/main" id="{C59DCBF3-7AFA-4CD1-A918-BC6DDE674E6C}"/>
                </a:ext>
              </a:extLst>
            </p:cNvPr>
            <p:cNvSpPr>
              <a:spLocks noChangeAspect="1"/>
            </p:cNvSpPr>
            <p:nvPr/>
          </p:nvSpPr>
          <p:spPr>
            <a:xfrm rot="2700000">
              <a:off x="2769891" y="2336477"/>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12" name="Овал 11">
              <a:extLst>
                <a:ext uri="{FF2B5EF4-FFF2-40B4-BE49-F238E27FC236}">
                  <a16:creationId xmlns:a16="http://schemas.microsoft.com/office/drawing/2014/main" id="{06964A02-96E1-4654-9187-DDDE7409F75B}"/>
                </a:ext>
              </a:extLst>
            </p:cNvPr>
            <p:cNvSpPr/>
            <p:nvPr/>
          </p:nvSpPr>
          <p:spPr>
            <a:xfrm rot="8100000">
              <a:off x="2784291" y="2683551"/>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grpSp>
      <p:sp>
        <p:nvSpPr>
          <p:cNvPr id="2" name="Заголовок 1">
            <a:extLst>
              <a:ext uri="{FF2B5EF4-FFF2-40B4-BE49-F238E27FC236}">
                <a16:creationId xmlns:a16="http://schemas.microsoft.com/office/drawing/2014/main" id="{BF3FF76C-A012-4CDA-8AE7-E9413955716A}"/>
              </a:ext>
            </a:extLst>
          </p:cNvPr>
          <p:cNvSpPr>
            <a:spLocks noGrp="1"/>
          </p:cNvSpPr>
          <p:nvPr>
            <p:ph type="title"/>
          </p:nvPr>
        </p:nvSpPr>
        <p:spPr>
          <a:xfrm>
            <a:off x="550863" y="549275"/>
            <a:ext cx="11090275" cy="984885"/>
          </a:xfrm>
        </p:spPr>
        <p:txBody>
          <a:bodyPr rtlCol="0" anchor="t">
            <a:noAutofit/>
          </a:bodyPr>
          <a:lstStyle>
            <a:lvl1pPr>
              <a:lnSpc>
                <a:spcPct val="100000"/>
              </a:lnSpc>
              <a:defRPr sz="3200"/>
            </a:lvl1pPr>
          </a:lstStyle>
          <a:p>
            <a:pPr rtl="0"/>
            <a:r>
              <a:rPr lang="ru-RU"/>
              <a:t>Образец заголовка</a:t>
            </a:r>
            <a:endParaRPr lang="ru-RU" dirty="0"/>
          </a:p>
        </p:txBody>
      </p:sp>
      <p:sp>
        <p:nvSpPr>
          <p:cNvPr id="3" name="Объект 2">
            <a:extLst>
              <a:ext uri="{FF2B5EF4-FFF2-40B4-BE49-F238E27FC236}">
                <a16:creationId xmlns:a16="http://schemas.microsoft.com/office/drawing/2014/main" id="{611A4C80-DC38-4641-924F-90D6078CF592}"/>
              </a:ext>
            </a:extLst>
          </p:cNvPr>
          <p:cNvSpPr>
            <a:spLocks noGrp="1"/>
          </p:cNvSpPr>
          <p:nvPr>
            <p:ph idx="1"/>
          </p:nvPr>
        </p:nvSpPr>
        <p:spPr>
          <a:xfrm>
            <a:off x="4295775" y="1750060"/>
            <a:ext cx="7345362" cy="4342765"/>
          </a:xfrm>
        </p:spPr>
        <p:txBody>
          <a:bodyPr rtlCol="0">
            <a:noAutofit/>
          </a:bodyPr>
          <a:lstStyle>
            <a:lvl1pPr>
              <a:defRPr sz="1600"/>
            </a:lvl1pPr>
            <a:lvl2pPr>
              <a:defRPr sz="1600"/>
            </a:lvl2pPr>
            <a:lvl3pPr>
              <a:defRPr sz="1600"/>
            </a:lvl3pPr>
            <a:lvl4pPr>
              <a:defRPr sz="1600"/>
            </a:lvl4pPr>
            <a:lvl5pPr>
              <a:defRPr sz="1600"/>
            </a:lvl5pPr>
            <a:lvl6pPr>
              <a:defRPr sz="2000"/>
            </a:lvl6pPr>
            <a:lvl7pPr>
              <a:defRPr sz="2000"/>
            </a:lvl7pPr>
            <a:lvl8pPr>
              <a:defRPr sz="2000"/>
            </a:lvl8pPr>
            <a:lvl9pPr>
              <a:defRPr sz="20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Текст 3">
            <a:extLst>
              <a:ext uri="{FF2B5EF4-FFF2-40B4-BE49-F238E27FC236}">
                <a16:creationId xmlns:a16="http://schemas.microsoft.com/office/drawing/2014/main" id="{82C42771-D3A7-4072-85DC-B7C5E530E8AA}"/>
              </a:ext>
            </a:extLst>
          </p:cNvPr>
          <p:cNvSpPr>
            <a:spLocks noGrp="1"/>
          </p:cNvSpPr>
          <p:nvPr>
            <p:ph type="body" sz="half" idx="2"/>
          </p:nvPr>
        </p:nvSpPr>
        <p:spPr>
          <a:xfrm>
            <a:off x="550863" y="1750060"/>
            <a:ext cx="3565525" cy="4342765"/>
          </a:xfrm>
        </p:spPr>
        <p:txBody>
          <a:bodyPr rtlCol="0">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a:t>Образец текста</a:t>
            </a:r>
          </a:p>
        </p:txBody>
      </p:sp>
      <p:sp>
        <p:nvSpPr>
          <p:cNvPr id="5" name="Дата 4">
            <a:extLst>
              <a:ext uri="{FF2B5EF4-FFF2-40B4-BE49-F238E27FC236}">
                <a16:creationId xmlns:a16="http://schemas.microsoft.com/office/drawing/2014/main" id="{EBD47AB1-6EB5-4E2C-B4A7-42DC643E9FF9}"/>
              </a:ext>
            </a:extLst>
          </p:cNvPr>
          <p:cNvSpPr>
            <a:spLocks noGrp="1"/>
          </p:cNvSpPr>
          <p:nvPr>
            <p:ph type="dt" sz="half" idx="10"/>
          </p:nvPr>
        </p:nvSpPr>
        <p:spPr/>
        <p:txBody>
          <a:bodyPr rtlCol="0">
            <a:noAutofit/>
          </a:bodyPr>
          <a:lstStyle/>
          <a:p>
            <a:pPr rtl="0"/>
            <a:r>
              <a:rPr lang="ru-RU"/>
              <a:t>Вторник, 2 февраля 20XX г.</a:t>
            </a:r>
          </a:p>
        </p:txBody>
      </p:sp>
      <p:sp>
        <p:nvSpPr>
          <p:cNvPr id="6" name="Нижний колонтитул 5">
            <a:extLst>
              <a:ext uri="{FF2B5EF4-FFF2-40B4-BE49-F238E27FC236}">
                <a16:creationId xmlns:a16="http://schemas.microsoft.com/office/drawing/2014/main" id="{5BA9D15F-B6ED-46E1-9840-0B625880EE4B}"/>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7" name="Номер слайда 6">
            <a:extLst>
              <a:ext uri="{FF2B5EF4-FFF2-40B4-BE49-F238E27FC236}">
                <a16:creationId xmlns:a16="http://schemas.microsoft.com/office/drawing/2014/main" id="{CDAEB023-7A5E-4087-B75E-A38A80EE5D01}"/>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Tree>
    <p:extLst>
      <p:ext uri="{BB962C8B-B14F-4D97-AF65-F5344CB8AC3E}">
        <p14:creationId xmlns:p14="http://schemas.microsoft.com/office/powerpoint/2010/main" val="983562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Повестка дня">
    <p:spTree>
      <p:nvGrpSpPr>
        <p:cNvPr id="1" name=""/>
        <p:cNvGrpSpPr/>
        <p:nvPr/>
      </p:nvGrpSpPr>
      <p:grpSpPr>
        <a:xfrm>
          <a:off x="0" y="0"/>
          <a:ext cx="0" cy="0"/>
          <a:chOff x="0" y="0"/>
          <a:chExt cx="0" cy="0"/>
        </a:xfrm>
      </p:grpSpPr>
      <p:sp>
        <p:nvSpPr>
          <p:cNvPr id="5" name="Заголовок 1">
            <a:extLst>
              <a:ext uri="{FF2B5EF4-FFF2-40B4-BE49-F238E27FC236}">
                <a16:creationId xmlns:a16="http://schemas.microsoft.com/office/drawing/2014/main" id="{C0923D16-1EC5-4C17-ABA8-B13A1256B36F}"/>
              </a:ext>
            </a:extLst>
          </p:cNvPr>
          <p:cNvSpPr>
            <a:spLocks noGrp="1"/>
          </p:cNvSpPr>
          <p:nvPr>
            <p:ph type="title" hasCustomPrompt="1"/>
          </p:nvPr>
        </p:nvSpPr>
        <p:spPr>
          <a:xfrm>
            <a:off x="550864" y="549275"/>
            <a:ext cx="3565524" cy="1997855"/>
          </a:xfrm>
        </p:spPr>
        <p:txBody>
          <a:bodyPr wrap="square" rtlCol="0" anchor="b" anchorCtr="0">
            <a:noAutofit/>
          </a:bodyPr>
          <a:lstStyle>
            <a:lvl1pPr>
              <a:defRPr/>
            </a:lvl1pPr>
          </a:lstStyle>
          <a:p>
            <a:pPr rtl="0"/>
            <a:r>
              <a:rPr lang="ru-RU"/>
              <a:t>Заголовок слайда</a:t>
            </a:r>
          </a:p>
        </p:txBody>
      </p:sp>
      <p:sp>
        <p:nvSpPr>
          <p:cNvPr id="7" name="Объект 2">
            <a:extLst>
              <a:ext uri="{FF2B5EF4-FFF2-40B4-BE49-F238E27FC236}">
                <a16:creationId xmlns:a16="http://schemas.microsoft.com/office/drawing/2014/main" id="{50294D8B-CF64-4C26-8C78-57A375E7D33B}"/>
              </a:ext>
            </a:extLst>
          </p:cNvPr>
          <p:cNvSpPr>
            <a:spLocks noGrp="1"/>
          </p:cNvSpPr>
          <p:nvPr>
            <p:ph idx="1" hasCustomPrompt="1"/>
          </p:nvPr>
        </p:nvSpPr>
        <p:spPr>
          <a:xfrm>
            <a:off x="550863" y="2677306"/>
            <a:ext cx="3565525" cy="3415519"/>
          </a:xfrm>
        </p:spPr>
        <p:txBody>
          <a:bodyPr rtlCol="0" anchor="t" anchorCtr="0">
            <a:noAutofit/>
          </a:bodyPr>
          <a:lstStyle>
            <a:lvl1pPr>
              <a:buNone/>
              <a:defRPr/>
            </a:lvl1pPr>
          </a:lstStyle>
          <a:p>
            <a:pPr rtl="0">
              <a:lnSpc>
                <a:spcPct val="120000"/>
              </a:lnSpc>
            </a:pPr>
            <a:r>
              <a:rPr lang="ru-RU" sz="1600"/>
              <a:t>Текст слайда</a:t>
            </a:r>
          </a:p>
        </p:txBody>
      </p:sp>
      <p:sp>
        <p:nvSpPr>
          <p:cNvPr id="17" name="Рисунок 16">
            <a:extLst>
              <a:ext uri="{FF2B5EF4-FFF2-40B4-BE49-F238E27FC236}">
                <a16:creationId xmlns:a16="http://schemas.microsoft.com/office/drawing/2014/main" id="{67BCF456-426F-435B-8DF0-A32A44F5A889}"/>
              </a:ext>
            </a:extLst>
          </p:cNvPr>
          <p:cNvSpPr>
            <a:spLocks noGrp="1"/>
          </p:cNvSpPr>
          <p:nvPr>
            <p:ph type="pic" sz="quarter" idx="13"/>
          </p:nvPr>
        </p:nvSpPr>
        <p:spPr>
          <a:xfrm>
            <a:off x="5208928" y="1596771"/>
            <a:ext cx="3448558" cy="3448558"/>
          </a:xfrm>
          <a:custGeom>
            <a:avLst/>
            <a:gdLst>
              <a:gd name="connsiteX0" fmla="*/ 1724279 w 3448558"/>
              <a:gd name="connsiteY0" fmla="*/ 0 h 3448558"/>
              <a:gd name="connsiteX1" fmla="*/ 3448558 w 3448558"/>
              <a:gd name="connsiteY1" fmla="*/ 1724279 h 3448558"/>
              <a:gd name="connsiteX2" fmla="*/ 1724279 w 3448558"/>
              <a:gd name="connsiteY2" fmla="*/ 3448558 h 3448558"/>
              <a:gd name="connsiteX3" fmla="*/ 0 w 3448558"/>
              <a:gd name="connsiteY3" fmla="*/ 1724279 h 3448558"/>
              <a:gd name="connsiteX4" fmla="*/ 1724279 w 3448558"/>
              <a:gd name="connsiteY4" fmla="*/ 0 h 3448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558" h="3448558">
                <a:moveTo>
                  <a:pt x="1724279" y="0"/>
                </a:moveTo>
                <a:cubicBezTo>
                  <a:pt x="2676572" y="0"/>
                  <a:pt x="3448558" y="771986"/>
                  <a:pt x="3448558" y="1724279"/>
                </a:cubicBezTo>
                <a:cubicBezTo>
                  <a:pt x="3448558" y="2676572"/>
                  <a:pt x="2676572" y="3448558"/>
                  <a:pt x="1724279" y="3448558"/>
                </a:cubicBezTo>
                <a:cubicBezTo>
                  <a:pt x="771986" y="3448558"/>
                  <a:pt x="0" y="2676572"/>
                  <a:pt x="0" y="1724279"/>
                </a:cubicBezTo>
                <a:cubicBezTo>
                  <a:pt x="0" y="771986"/>
                  <a:pt x="771986" y="0"/>
                  <a:pt x="1724279" y="0"/>
                </a:cubicBezTo>
                <a:close/>
              </a:path>
            </a:pathLst>
          </a:custGeom>
          <a:solidFill>
            <a:schemeClr val="accent5"/>
          </a:solidFill>
        </p:spPr>
        <p:txBody>
          <a:bodyPr wrap="square" rtlCol="0">
            <a:noAutofit/>
          </a:bodyPr>
          <a:lstStyle/>
          <a:p>
            <a:pPr rtl="0"/>
            <a:r>
              <a:rPr lang="ru-RU"/>
              <a:t>Вставка рисунка</a:t>
            </a:r>
          </a:p>
        </p:txBody>
      </p:sp>
      <p:sp>
        <p:nvSpPr>
          <p:cNvPr id="22" name="Рисунок 21">
            <a:extLst>
              <a:ext uri="{FF2B5EF4-FFF2-40B4-BE49-F238E27FC236}">
                <a16:creationId xmlns:a16="http://schemas.microsoft.com/office/drawing/2014/main" id="{4813A609-7079-46D5-9C1D-52004ABDAC9D}"/>
              </a:ext>
            </a:extLst>
          </p:cNvPr>
          <p:cNvSpPr>
            <a:spLocks noGrp="1"/>
          </p:cNvSpPr>
          <p:nvPr>
            <p:ph type="pic" sz="quarter" idx="14"/>
          </p:nvPr>
        </p:nvSpPr>
        <p:spPr>
          <a:xfrm>
            <a:off x="8918575" y="596392"/>
            <a:ext cx="2263776" cy="2263776"/>
          </a:xfrm>
          <a:custGeom>
            <a:avLst/>
            <a:gdLst>
              <a:gd name="connsiteX0" fmla="*/ 1131888 w 2263776"/>
              <a:gd name="connsiteY0" fmla="*/ 0 h 2263776"/>
              <a:gd name="connsiteX1" fmla="*/ 2263776 w 2263776"/>
              <a:gd name="connsiteY1" fmla="*/ 1131888 h 2263776"/>
              <a:gd name="connsiteX2" fmla="*/ 1131888 w 2263776"/>
              <a:gd name="connsiteY2" fmla="*/ 2263776 h 2263776"/>
              <a:gd name="connsiteX3" fmla="*/ 0 w 2263776"/>
              <a:gd name="connsiteY3" fmla="*/ 1131888 h 2263776"/>
              <a:gd name="connsiteX4" fmla="*/ 1131888 w 2263776"/>
              <a:gd name="connsiteY4" fmla="*/ 0 h 2263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776" h="2263776">
                <a:moveTo>
                  <a:pt x="1131888" y="0"/>
                </a:moveTo>
                <a:cubicBezTo>
                  <a:pt x="1757012" y="0"/>
                  <a:pt x="2263776" y="506764"/>
                  <a:pt x="2263776" y="1131888"/>
                </a:cubicBezTo>
                <a:cubicBezTo>
                  <a:pt x="2263776" y="1757012"/>
                  <a:pt x="1757012" y="2263776"/>
                  <a:pt x="1131888" y="2263776"/>
                </a:cubicBezTo>
                <a:cubicBezTo>
                  <a:pt x="506764" y="2263776"/>
                  <a:pt x="0" y="1757012"/>
                  <a:pt x="0" y="1131888"/>
                </a:cubicBezTo>
                <a:cubicBezTo>
                  <a:pt x="0" y="506764"/>
                  <a:pt x="506764" y="0"/>
                  <a:pt x="1131888" y="0"/>
                </a:cubicBezTo>
                <a:close/>
              </a:path>
            </a:pathLst>
          </a:custGeom>
          <a:solidFill>
            <a:schemeClr val="accent5"/>
          </a:solidFill>
        </p:spPr>
        <p:txBody>
          <a:bodyPr wrap="square" rtlCol="0">
            <a:noAutofit/>
          </a:bodyPr>
          <a:lstStyle/>
          <a:p>
            <a:pPr rtl="0"/>
            <a:r>
              <a:rPr lang="ru-RU"/>
              <a:t>Вставка рисунка</a:t>
            </a:r>
          </a:p>
        </p:txBody>
      </p:sp>
      <p:sp>
        <p:nvSpPr>
          <p:cNvPr id="25" name="Рисунок 24">
            <a:extLst>
              <a:ext uri="{FF2B5EF4-FFF2-40B4-BE49-F238E27FC236}">
                <a16:creationId xmlns:a16="http://schemas.microsoft.com/office/drawing/2014/main" id="{A14F21DF-D5E0-4C6C-BA2C-D69D65DBB18E}"/>
              </a:ext>
            </a:extLst>
          </p:cNvPr>
          <p:cNvSpPr>
            <a:spLocks noGrp="1"/>
          </p:cNvSpPr>
          <p:nvPr>
            <p:ph type="pic" sz="quarter" idx="15"/>
          </p:nvPr>
        </p:nvSpPr>
        <p:spPr>
          <a:xfrm>
            <a:off x="9091612" y="3324733"/>
            <a:ext cx="2936876" cy="2936876"/>
          </a:xfrm>
          <a:custGeom>
            <a:avLst/>
            <a:gdLst>
              <a:gd name="connsiteX0" fmla="*/ 1468438 w 2936876"/>
              <a:gd name="connsiteY0" fmla="*/ 0 h 2936876"/>
              <a:gd name="connsiteX1" fmla="*/ 2936876 w 2936876"/>
              <a:gd name="connsiteY1" fmla="*/ 1468438 h 2936876"/>
              <a:gd name="connsiteX2" fmla="*/ 1468438 w 2936876"/>
              <a:gd name="connsiteY2" fmla="*/ 2936876 h 2936876"/>
              <a:gd name="connsiteX3" fmla="*/ 0 w 2936876"/>
              <a:gd name="connsiteY3" fmla="*/ 1468438 h 2936876"/>
              <a:gd name="connsiteX4" fmla="*/ 1468438 w 2936876"/>
              <a:gd name="connsiteY4" fmla="*/ 0 h 2936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6876" h="2936876">
                <a:moveTo>
                  <a:pt x="1468438" y="0"/>
                </a:moveTo>
                <a:cubicBezTo>
                  <a:pt x="2279434" y="0"/>
                  <a:pt x="2936876" y="657442"/>
                  <a:pt x="2936876" y="1468438"/>
                </a:cubicBezTo>
                <a:cubicBezTo>
                  <a:pt x="2936876" y="2279434"/>
                  <a:pt x="2279434" y="2936876"/>
                  <a:pt x="1468438" y="2936876"/>
                </a:cubicBezTo>
                <a:cubicBezTo>
                  <a:pt x="657442" y="2936876"/>
                  <a:pt x="0" y="2279434"/>
                  <a:pt x="0" y="1468438"/>
                </a:cubicBezTo>
                <a:cubicBezTo>
                  <a:pt x="0" y="657442"/>
                  <a:pt x="657442" y="0"/>
                  <a:pt x="1468438" y="0"/>
                </a:cubicBezTo>
                <a:close/>
              </a:path>
            </a:pathLst>
          </a:custGeom>
          <a:solidFill>
            <a:schemeClr val="accent5"/>
          </a:solidFill>
        </p:spPr>
        <p:txBody>
          <a:bodyPr wrap="square" rtlCol="0">
            <a:noAutofit/>
          </a:bodyPr>
          <a:lstStyle/>
          <a:p>
            <a:pPr rtl="0"/>
            <a:r>
              <a:rPr lang="ru-RU"/>
              <a:t>Вставка рисунка</a:t>
            </a:r>
          </a:p>
        </p:txBody>
      </p:sp>
      <p:sp>
        <p:nvSpPr>
          <p:cNvPr id="2" name="Дата 1">
            <a:extLst>
              <a:ext uri="{FF2B5EF4-FFF2-40B4-BE49-F238E27FC236}">
                <a16:creationId xmlns:a16="http://schemas.microsoft.com/office/drawing/2014/main" id="{AB81B449-7B97-41DC-B23F-65EDCBD316A6}"/>
              </a:ext>
            </a:extLst>
          </p:cNvPr>
          <p:cNvSpPr>
            <a:spLocks noGrp="1"/>
          </p:cNvSpPr>
          <p:nvPr>
            <p:ph type="dt" sz="half" idx="10"/>
          </p:nvPr>
        </p:nvSpPr>
        <p:spPr/>
        <p:txBody>
          <a:bodyPr rtlCol="0">
            <a:noAutofit/>
          </a:bodyPr>
          <a:lstStyle/>
          <a:p>
            <a:pPr rtl="0"/>
            <a:r>
              <a:rPr lang="ru-RU"/>
              <a:t>Вторник, 2 февраля 20XX г.</a:t>
            </a:r>
          </a:p>
        </p:txBody>
      </p:sp>
      <p:sp>
        <p:nvSpPr>
          <p:cNvPr id="3" name="Нижний колонтитул 2">
            <a:extLst>
              <a:ext uri="{FF2B5EF4-FFF2-40B4-BE49-F238E27FC236}">
                <a16:creationId xmlns:a16="http://schemas.microsoft.com/office/drawing/2014/main" id="{7C6B46D5-337B-4906-8412-4EEA3884FA7E}"/>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4" name="Номер слайда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
        <p:nvSpPr>
          <p:cNvPr id="6" name="Овал 5">
            <a:extLst>
              <a:ext uri="{FF2B5EF4-FFF2-40B4-BE49-F238E27FC236}">
                <a16:creationId xmlns:a16="http://schemas.microsoft.com/office/drawing/2014/main" id="{92FF63B4-C261-4597-9EE0-811D250B9D21}"/>
              </a:ext>
              <a:ext uri="{C183D7F6-B498-43B3-948B-1728B52AA6E4}">
                <adec:decorative xmlns:adec="http://schemas.microsoft.com/office/drawing/2017/decorative" val="1"/>
              </a:ext>
            </a:extLst>
          </p:cNvPr>
          <p:cNvSpPr>
            <a:spLocks noChangeAspect="1"/>
          </p:cNvSpPr>
          <p:nvPr userDrawn="1"/>
        </p:nvSpPr>
        <p:spPr>
          <a:xfrm>
            <a:off x="6548755" y="850167"/>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grpSp>
        <p:nvGrpSpPr>
          <p:cNvPr id="10" name="Группа 9">
            <a:extLst>
              <a:ext uri="{FF2B5EF4-FFF2-40B4-BE49-F238E27FC236}">
                <a16:creationId xmlns:a16="http://schemas.microsoft.com/office/drawing/2014/main" id="{F92CF088-7F97-4A11-8A81-0EF641F6986F}"/>
              </a:ext>
              <a:ext uri="{C183D7F6-B498-43B3-948B-1728B52AA6E4}">
                <adec:decorative xmlns:adec="http://schemas.microsoft.com/office/drawing/2017/decorative" val="1"/>
              </a:ext>
            </a:extLst>
          </p:cNvPr>
          <p:cNvGrpSpPr/>
          <p:nvPr userDrawn="1"/>
        </p:nvGrpSpPr>
        <p:grpSpPr>
          <a:xfrm>
            <a:off x="5602297" y="5691007"/>
            <a:ext cx="667802" cy="631474"/>
            <a:chOff x="3409557" y="4940429"/>
            <a:chExt cx="667802" cy="631474"/>
          </a:xfrm>
        </p:grpSpPr>
        <p:sp>
          <p:nvSpPr>
            <p:cNvPr id="11" name="Полилиния: Фигура 10">
              <a:extLst>
                <a:ext uri="{FF2B5EF4-FFF2-40B4-BE49-F238E27FC236}">
                  <a16:creationId xmlns:a16="http://schemas.microsoft.com/office/drawing/2014/main" id="{165B23B7-CE74-4974-ABD8-BFA31D583416}"/>
                </a:ext>
              </a:extLst>
            </p:cNvPr>
            <p:cNvSpPr>
              <a:spLocks noChangeAspect="1"/>
            </p:cNvSpPr>
            <p:nvPr/>
          </p:nvSpPr>
          <p:spPr>
            <a:xfrm rot="8100000">
              <a:off x="3537358" y="4940429"/>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12" name="Овал 11">
              <a:extLst>
                <a:ext uri="{FF2B5EF4-FFF2-40B4-BE49-F238E27FC236}">
                  <a16:creationId xmlns:a16="http://schemas.microsoft.com/office/drawing/2014/main" id="{FF99BB1F-6C9D-4972-9EF4-98ACD7BE71E5}"/>
                </a:ext>
              </a:extLst>
            </p:cNvPr>
            <p:cNvSpPr/>
            <p:nvPr/>
          </p:nvSpPr>
          <p:spPr>
            <a:xfrm rot="13500000">
              <a:off x="3544558" y="4858365"/>
              <a:ext cx="270000" cy="540001"/>
            </a:xfrm>
            <a:prstGeom prst="ellipse">
              <a:avLst/>
            </a:prstGeom>
            <a:gradFill>
              <a:gsLst>
                <a:gs pos="100000">
                  <a:schemeClr val="accent1">
                    <a:lumMod val="60000"/>
                    <a:lumOff val="40000"/>
                    <a:alpha val="0"/>
                  </a:schemeClr>
                </a:gs>
                <a:gs pos="0">
                  <a:schemeClr val="bg2">
                    <a:lumMod val="75000"/>
                    <a:lumOff val="25000"/>
                    <a:alpha val="33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grpSp>
    </p:spTree>
    <p:extLst>
      <p:ext uri="{BB962C8B-B14F-4D97-AF65-F5344CB8AC3E}">
        <p14:creationId xmlns:p14="http://schemas.microsoft.com/office/powerpoint/2010/main" val="4284120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Введение">
    <p:spTree>
      <p:nvGrpSpPr>
        <p:cNvPr id="1" name=""/>
        <p:cNvGrpSpPr/>
        <p:nvPr/>
      </p:nvGrpSpPr>
      <p:grpSpPr>
        <a:xfrm>
          <a:off x="0" y="0"/>
          <a:ext cx="0" cy="0"/>
          <a:chOff x="0" y="0"/>
          <a:chExt cx="0" cy="0"/>
        </a:xfrm>
      </p:grpSpPr>
      <p:sp>
        <p:nvSpPr>
          <p:cNvPr id="9" name="Заголовок 1">
            <a:extLst>
              <a:ext uri="{FF2B5EF4-FFF2-40B4-BE49-F238E27FC236}">
                <a16:creationId xmlns:a16="http://schemas.microsoft.com/office/drawing/2014/main" id="{A458B3A1-C77D-4AFC-B2C8-79520B53C452}"/>
              </a:ext>
            </a:extLst>
          </p:cNvPr>
          <p:cNvSpPr>
            <a:spLocks noGrp="1"/>
          </p:cNvSpPr>
          <p:nvPr>
            <p:ph type="title"/>
          </p:nvPr>
        </p:nvSpPr>
        <p:spPr>
          <a:xfrm>
            <a:off x="550863" y="4507200"/>
            <a:ext cx="4500562" cy="1562959"/>
          </a:xfrm>
        </p:spPr>
        <p:txBody>
          <a:bodyPr wrap="square" rtlCol="0" anchor="t" anchorCtr="0">
            <a:noAutofit/>
          </a:bodyPr>
          <a:lstStyle/>
          <a:p>
            <a:pPr rtl="0"/>
            <a:r>
              <a:rPr lang="ru-RU"/>
              <a:t>Образец заголовка</a:t>
            </a:r>
            <a:endParaRPr lang="ru-RU" dirty="0"/>
          </a:p>
        </p:txBody>
      </p:sp>
      <p:sp>
        <p:nvSpPr>
          <p:cNvPr id="12" name="Рисунок 11">
            <a:extLst>
              <a:ext uri="{FF2B5EF4-FFF2-40B4-BE49-F238E27FC236}">
                <a16:creationId xmlns:a16="http://schemas.microsoft.com/office/drawing/2014/main" id="{F551DA26-B267-4F28-B4D0-65B3EF6E1112}"/>
              </a:ext>
            </a:extLst>
          </p:cNvPr>
          <p:cNvSpPr>
            <a:spLocks noGrp="1"/>
          </p:cNvSpPr>
          <p:nvPr>
            <p:ph type="pic" sz="quarter" idx="13"/>
          </p:nvPr>
        </p:nvSpPr>
        <p:spPr>
          <a:xfrm>
            <a:off x="0" y="0"/>
            <a:ext cx="3054096" cy="3776472"/>
          </a:xfrm>
          <a:solidFill>
            <a:schemeClr val="accent5"/>
          </a:solidFill>
        </p:spPr>
        <p:txBody>
          <a:bodyPr rtlCol="0">
            <a:noAutofit/>
          </a:bodyPr>
          <a:lstStyle/>
          <a:p>
            <a:pPr rtl="0"/>
            <a:r>
              <a:rPr lang="ru-RU"/>
              <a:t>Вставка рисунка</a:t>
            </a:r>
          </a:p>
        </p:txBody>
      </p:sp>
      <p:sp>
        <p:nvSpPr>
          <p:cNvPr id="18" name="Рисунок 11">
            <a:extLst>
              <a:ext uri="{FF2B5EF4-FFF2-40B4-BE49-F238E27FC236}">
                <a16:creationId xmlns:a16="http://schemas.microsoft.com/office/drawing/2014/main" id="{95544A62-DA23-4840-99DE-09AFC8F4DC48}"/>
              </a:ext>
            </a:extLst>
          </p:cNvPr>
          <p:cNvSpPr>
            <a:spLocks noGrp="1"/>
          </p:cNvSpPr>
          <p:nvPr>
            <p:ph type="pic" sz="quarter" idx="14"/>
          </p:nvPr>
        </p:nvSpPr>
        <p:spPr>
          <a:xfrm>
            <a:off x="3054096" y="0"/>
            <a:ext cx="3054096" cy="3776472"/>
          </a:xfrm>
          <a:solidFill>
            <a:schemeClr val="accent5"/>
          </a:solidFill>
        </p:spPr>
        <p:txBody>
          <a:bodyPr rtlCol="0">
            <a:noAutofit/>
          </a:bodyPr>
          <a:lstStyle/>
          <a:p>
            <a:pPr rtl="0"/>
            <a:r>
              <a:rPr lang="ru-RU"/>
              <a:t>Вставка рисунка</a:t>
            </a:r>
          </a:p>
        </p:txBody>
      </p:sp>
      <p:sp>
        <p:nvSpPr>
          <p:cNvPr id="19" name="Рисунок 11">
            <a:extLst>
              <a:ext uri="{FF2B5EF4-FFF2-40B4-BE49-F238E27FC236}">
                <a16:creationId xmlns:a16="http://schemas.microsoft.com/office/drawing/2014/main" id="{0C91AF30-C5BB-4601-BDEB-E60C93A16933}"/>
              </a:ext>
            </a:extLst>
          </p:cNvPr>
          <p:cNvSpPr>
            <a:spLocks noGrp="1"/>
          </p:cNvSpPr>
          <p:nvPr>
            <p:ph type="pic" sz="quarter" idx="15"/>
          </p:nvPr>
        </p:nvSpPr>
        <p:spPr>
          <a:xfrm>
            <a:off x="6083808" y="0"/>
            <a:ext cx="3054096" cy="3776472"/>
          </a:xfrm>
          <a:solidFill>
            <a:schemeClr val="accent5"/>
          </a:solidFill>
        </p:spPr>
        <p:txBody>
          <a:bodyPr rtlCol="0">
            <a:noAutofit/>
          </a:bodyPr>
          <a:lstStyle/>
          <a:p>
            <a:pPr rtl="0"/>
            <a:r>
              <a:rPr lang="ru-RU"/>
              <a:t>Вставка рисунка</a:t>
            </a:r>
          </a:p>
        </p:txBody>
      </p:sp>
      <p:sp>
        <p:nvSpPr>
          <p:cNvPr id="20" name="Рисунок 11">
            <a:extLst>
              <a:ext uri="{FF2B5EF4-FFF2-40B4-BE49-F238E27FC236}">
                <a16:creationId xmlns:a16="http://schemas.microsoft.com/office/drawing/2014/main" id="{5B625AA5-EA5B-4115-A461-DA2C7087D83E}"/>
              </a:ext>
            </a:extLst>
          </p:cNvPr>
          <p:cNvSpPr>
            <a:spLocks noGrp="1"/>
          </p:cNvSpPr>
          <p:nvPr>
            <p:ph type="pic" sz="quarter" idx="16"/>
          </p:nvPr>
        </p:nvSpPr>
        <p:spPr>
          <a:xfrm>
            <a:off x="9137904" y="0"/>
            <a:ext cx="3054096" cy="3776472"/>
          </a:xfrm>
          <a:solidFill>
            <a:schemeClr val="accent5"/>
          </a:solidFill>
        </p:spPr>
        <p:txBody>
          <a:bodyPr rtlCol="0">
            <a:noAutofit/>
          </a:bodyPr>
          <a:lstStyle/>
          <a:p>
            <a:pPr rtl="0"/>
            <a:r>
              <a:rPr lang="ru-RU"/>
              <a:t>Вставка рисунка</a:t>
            </a:r>
          </a:p>
        </p:txBody>
      </p:sp>
      <p:sp>
        <p:nvSpPr>
          <p:cNvPr id="2" name="Дата 1">
            <a:extLst>
              <a:ext uri="{FF2B5EF4-FFF2-40B4-BE49-F238E27FC236}">
                <a16:creationId xmlns:a16="http://schemas.microsoft.com/office/drawing/2014/main" id="{AB81B449-7B97-41DC-B23F-65EDCBD316A6}"/>
              </a:ext>
            </a:extLst>
          </p:cNvPr>
          <p:cNvSpPr>
            <a:spLocks noGrp="1"/>
          </p:cNvSpPr>
          <p:nvPr>
            <p:ph type="dt" sz="half" idx="10"/>
          </p:nvPr>
        </p:nvSpPr>
        <p:spPr/>
        <p:txBody>
          <a:bodyPr rtlCol="0">
            <a:noAutofit/>
          </a:bodyPr>
          <a:lstStyle/>
          <a:p>
            <a:pPr rtl="0"/>
            <a:r>
              <a:rPr lang="ru-RU"/>
              <a:t>Вторник, 2 февраля 20XX г.</a:t>
            </a:r>
          </a:p>
        </p:txBody>
      </p:sp>
      <p:sp>
        <p:nvSpPr>
          <p:cNvPr id="3" name="Нижний колонтитул 2">
            <a:extLst>
              <a:ext uri="{FF2B5EF4-FFF2-40B4-BE49-F238E27FC236}">
                <a16:creationId xmlns:a16="http://schemas.microsoft.com/office/drawing/2014/main" id="{7C6B46D5-337B-4906-8412-4EEA3884FA7E}"/>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4" name="Номер слайда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
        <p:nvSpPr>
          <p:cNvPr id="11" name="Объект 6">
            <a:extLst>
              <a:ext uri="{FF2B5EF4-FFF2-40B4-BE49-F238E27FC236}">
                <a16:creationId xmlns:a16="http://schemas.microsoft.com/office/drawing/2014/main" id="{1B1AE41C-3196-4E6F-A3A8-313A92677FF3}"/>
              </a:ext>
            </a:extLst>
          </p:cNvPr>
          <p:cNvSpPr>
            <a:spLocks noGrp="1"/>
          </p:cNvSpPr>
          <p:nvPr>
            <p:ph sz="quarter" idx="15"/>
          </p:nvPr>
        </p:nvSpPr>
        <p:spPr>
          <a:xfrm>
            <a:off x="5262411" y="4508500"/>
            <a:ext cx="6221412" cy="1563688"/>
          </a:xfrm>
        </p:spPr>
        <p:txBody>
          <a:bodyPr rtlCol="0">
            <a:noAutofit/>
          </a:bodyPr>
          <a:lstStyle>
            <a:lvl1pPr marL="228600" indent="-228600">
              <a:lnSpc>
                <a:spcPct val="100000"/>
              </a:lnSpc>
              <a:buFont typeface="Arial" panose="020B0604020202020204" pitchFamily="34" charset="0"/>
              <a:buChar char="•"/>
              <a:defRPr sz="2000"/>
            </a:lvl1pPr>
            <a:lvl2pPr>
              <a:buNone/>
              <a:defRPr sz="1900"/>
            </a:lvl2pPr>
            <a:lvl3pPr>
              <a:buNone/>
              <a:defRPr sz="1900"/>
            </a:lvl3pPr>
            <a:lvl4pPr>
              <a:buNone/>
              <a:defRPr sz="1900"/>
            </a:lvl4pPr>
            <a:lvl5pPr>
              <a:buNone/>
              <a:defRPr sz="1900"/>
            </a:lvl5pPr>
          </a:lstStyle>
          <a:p>
            <a:pPr lvl="0" rtl="0"/>
            <a:r>
              <a:rPr lang="ru-RU"/>
              <a:t>Образец текста</a:t>
            </a:r>
          </a:p>
        </p:txBody>
      </p:sp>
    </p:spTree>
    <p:extLst>
      <p:ext uri="{BB962C8B-B14F-4D97-AF65-F5344CB8AC3E}">
        <p14:creationId xmlns:p14="http://schemas.microsoft.com/office/powerpoint/2010/main" val="2570260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Разрыв раздела">
    <p:bg>
      <p:bgRef idx="1001">
        <a:schemeClr val="bg1"/>
      </p:bgRef>
    </p:bg>
    <p:spTree>
      <p:nvGrpSpPr>
        <p:cNvPr id="1" name=""/>
        <p:cNvGrpSpPr/>
        <p:nvPr/>
      </p:nvGrpSpPr>
      <p:grpSpPr>
        <a:xfrm>
          <a:off x="0" y="0"/>
          <a:ext cx="0" cy="0"/>
          <a:chOff x="0" y="0"/>
          <a:chExt cx="0" cy="0"/>
        </a:xfrm>
      </p:grpSpPr>
      <p:sp>
        <p:nvSpPr>
          <p:cNvPr id="8" name="Рисунок 7">
            <a:extLst>
              <a:ext uri="{FF2B5EF4-FFF2-40B4-BE49-F238E27FC236}">
                <a16:creationId xmlns:a16="http://schemas.microsoft.com/office/drawing/2014/main" id="{F75B2FBE-0C5C-48AA-8D7F-9D5B7373CC9A}"/>
              </a:ext>
            </a:extLst>
          </p:cNvPr>
          <p:cNvSpPr>
            <a:spLocks noGrp="1"/>
          </p:cNvSpPr>
          <p:nvPr>
            <p:ph type="pic" sz="quarter" idx="13"/>
          </p:nvPr>
        </p:nvSpPr>
        <p:spPr>
          <a:xfrm>
            <a:off x="0" y="0"/>
            <a:ext cx="12192000" cy="6858000"/>
          </a:xfrm>
          <a:solidFill>
            <a:schemeClr val="accent5"/>
          </a:solidFill>
        </p:spPr>
        <p:txBody>
          <a:bodyPr rtlCol="0"/>
          <a:lstStyle/>
          <a:p>
            <a:pPr rtl="0"/>
            <a:r>
              <a:rPr lang="ru-RU"/>
              <a:t>Вставка рисунка</a:t>
            </a:r>
          </a:p>
        </p:txBody>
      </p:sp>
      <p:sp>
        <p:nvSpPr>
          <p:cNvPr id="4" name="Дата 3">
            <a:extLst>
              <a:ext uri="{FF2B5EF4-FFF2-40B4-BE49-F238E27FC236}">
                <a16:creationId xmlns:a16="http://schemas.microsoft.com/office/drawing/2014/main" id="{56403DDF-462A-45CE-931B-010AB4F73C3F}"/>
              </a:ext>
            </a:extLst>
          </p:cNvPr>
          <p:cNvSpPr>
            <a:spLocks noGrp="1"/>
          </p:cNvSpPr>
          <p:nvPr>
            <p:ph type="dt" sz="half" idx="10"/>
          </p:nvPr>
        </p:nvSpPr>
        <p:spPr/>
        <p:txBody>
          <a:bodyPr rtlCol="0"/>
          <a:lstStyle/>
          <a:p>
            <a:pPr rtl="0"/>
            <a:r>
              <a:rPr lang="ru-RU"/>
              <a:t>Вторник, 2 февраля 20XX г.</a:t>
            </a:r>
          </a:p>
        </p:txBody>
      </p:sp>
      <p:sp>
        <p:nvSpPr>
          <p:cNvPr id="5" name="Нижний колонтитул 4">
            <a:extLst>
              <a:ext uri="{FF2B5EF4-FFF2-40B4-BE49-F238E27FC236}">
                <a16:creationId xmlns:a16="http://schemas.microsoft.com/office/drawing/2014/main" id="{39E10702-2ACF-4768-9E91-8CB87B89594D}"/>
              </a:ext>
            </a:extLst>
          </p:cNvPr>
          <p:cNvSpPr>
            <a:spLocks noGrp="1"/>
          </p:cNvSpPr>
          <p:nvPr>
            <p:ph type="ftr" sz="quarter" idx="11"/>
          </p:nvPr>
        </p:nvSpPr>
        <p:spPr/>
        <p:txBody>
          <a:bodyPr rtlCol="0"/>
          <a:lstStyle/>
          <a:p>
            <a:pPr rtl="0"/>
            <a:r>
              <a:rPr lang="ru-RU"/>
              <a:t>Образец текста нижнего колонтитула</a:t>
            </a:r>
          </a:p>
        </p:txBody>
      </p:sp>
      <p:sp>
        <p:nvSpPr>
          <p:cNvPr id="6" name="Номер слайда 5">
            <a:extLst>
              <a:ext uri="{FF2B5EF4-FFF2-40B4-BE49-F238E27FC236}">
                <a16:creationId xmlns:a16="http://schemas.microsoft.com/office/drawing/2014/main" id="{E8DFA722-391E-4FCF-8E15-0D7E2EC02B63}"/>
              </a:ext>
            </a:extLst>
          </p:cNvPr>
          <p:cNvSpPr>
            <a:spLocks noGrp="1"/>
          </p:cNvSpPr>
          <p:nvPr>
            <p:ph type="sldNum" sz="quarter" idx="12"/>
          </p:nvPr>
        </p:nvSpPr>
        <p:spPr/>
        <p:txBody>
          <a:bodyPr rtlCol="0"/>
          <a:lstStyle/>
          <a:p>
            <a:pPr rtl="0"/>
            <a:fld id="{DBA1B0FB-D917-4C8C-928F-313BD683BF39}" type="slidenum">
              <a:rPr lang="ru-RU" smtClean="0"/>
              <a:t>‹#›</a:t>
            </a:fld>
            <a:endParaRPr lang="ru-RU"/>
          </a:p>
        </p:txBody>
      </p:sp>
      <p:sp>
        <p:nvSpPr>
          <p:cNvPr id="13" name="Прямоугольник 12">
            <a:extLst>
              <a:ext uri="{FF2B5EF4-FFF2-40B4-BE49-F238E27FC236}">
                <a16:creationId xmlns:a16="http://schemas.microsoft.com/office/drawing/2014/main" id="{80517979-166D-4AAA-ABBC-0C3E5C2ECF37}"/>
              </a:ext>
              <a:ext uri="{C183D7F6-B498-43B3-948B-1728B52AA6E4}">
                <adec:decorative xmlns:adec="http://schemas.microsoft.com/office/drawing/2017/decorative" val="1"/>
              </a:ext>
            </a:extLst>
          </p:cNvPr>
          <p:cNvSpPr/>
          <p:nvPr userDrawn="1"/>
        </p:nvSpPr>
        <p:spPr>
          <a:xfrm>
            <a:off x="0" y="5773729"/>
            <a:ext cx="12192000" cy="1084271"/>
          </a:xfrm>
          <a:prstGeom prst="rect">
            <a:avLst/>
          </a:prstGeom>
          <a:gradFill flip="none" rotWithShape="1">
            <a:gsLst>
              <a:gs pos="90000">
                <a:schemeClr val="bg2">
                  <a:alpha val="60000"/>
                </a:schemeClr>
              </a:gs>
              <a:gs pos="28000">
                <a:schemeClr val="bg2">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latin typeface="Calibri" panose="020F0502020204030204" pitchFamily="34" charset="0"/>
            </a:endParaRPr>
          </a:p>
        </p:txBody>
      </p:sp>
      <p:sp>
        <p:nvSpPr>
          <p:cNvPr id="14" name="Прямоугольник 13">
            <a:extLst>
              <a:ext uri="{FF2B5EF4-FFF2-40B4-BE49-F238E27FC236}">
                <a16:creationId xmlns:a16="http://schemas.microsoft.com/office/drawing/2014/main" id="{4E111559-B769-4E2A-A891-97B3C4AA6BAC}"/>
              </a:ext>
            </a:extLst>
          </p:cNvPr>
          <p:cNvSpPr/>
          <p:nvPr userDrawn="1"/>
        </p:nvSpPr>
        <p:spPr>
          <a:xfrm rot="10800000">
            <a:off x="0" y="-3"/>
            <a:ext cx="9000000" cy="6857998"/>
          </a:xfrm>
          <a:prstGeom prst="rect">
            <a:avLst/>
          </a:prstGeom>
          <a:gradFill flip="none" rotWithShape="1">
            <a:gsLst>
              <a:gs pos="50000">
                <a:schemeClr val="bg2">
                  <a:alpha val="60000"/>
                </a:schemeClr>
              </a:gs>
              <a:gs pos="0">
                <a:schemeClr val="bg2">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latin typeface="Calibri" panose="020F0502020204030204" pitchFamily="34" charset="0"/>
            </a:endParaRPr>
          </a:p>
        </p:txBody>
      </p:sp>
      <p:sp>
        <p:nvSpPr>
          <p:cNvPr id="15" name="Заголовок 1">
            <a:extLst>
              <a:ext uri="{FF2B5EF4-FFF2-40B4-BE49-F238E27FC236}">
                <a16:creationId xmlns:a16="http://schemas.microsoft.com/office/drawing/2014/main" id="{754E1219-253E-4FEF-A576-83857F44BA01}"/>
              </a:ext>
            </a:extLst>
          </p:cNvPr>
          <p:cNvSpPr>
            <a:spLocks noGrp="1"/>
          </p:cNvSpPr>
          <p:nvPr>
            <p:ph type="ctrTitle"/>
          </p:nvPr>
        </p:nvSpPr>
        <p:spPr>
          <a:xfrm>
            <a:off x="550863" y="549275"/>
            <a:ext cx="5437187" cy="2986234"/>
          </a:xfrm>
        </p:spPr>
        <p:txBody>
          <a:bodyPr rtlCol="0" anchor="b" anchorCtr="0">
            <a:noAutofit/>
          </a:bodyPr>
          <a:lstStyle>
            <a:lvl1pPr>
              <a:defRPr sz="6400"/>
            </a:lvl1pPr>
          </a:lstStyle>
          <a:p>
            <a:pPr rtl="0"/>
            <a:r>
              <a:rPr lang="ru-RU"/>
              <a:t>Образец заголовка</a:t>
            </a:r>
            <a:endParaRPr lang="ru-RU" dirty="0"/>
          </a:p>
        </p:txBody>
      </p:sp>
      <p:sp>
        <p:nvSpPr>
          <p:cNvPr id="16" name="Подзаголовок 2">
            <a:extLst>
              <a:ext uri="{FF2B5EF4-FFF2-40B4-BE49-F238E27FC236}">
                <a16:creationId xmlns:a16="http://schemas.microsoft.com/office/drawing/2014/main" id="{93411FC5-0B5A-4566-9984-827485AF9265}"/>
              </a:ext>
            </a:extLst>
          </p:cNvPr>
          <p:cNvSpPr>
            <a:spLocks noGrp="1"/>
          </p:cNvSpPr>
          <p:nvPr>
            <p:ph type="subTitle" idx="1"/>
          </p:nvPr>
        </p:nvSpPr>
        <p:spPr>
          <a:xfrm>
            <a:off x="550863" y="3816724"/>
            <a:ext cx="5437187" cy="2265216"/>
          </a:xfrm>
        </p:spPr>
        <p:txBody>
          <a:bodyPr rtlCol="0">
            <a:noAutofit/>
          </a:bodyPr>
          <a:lstStyle>
            <a:lvl1pPr>
              <a:buNone/>
              <a:defRPr sz="2400"/>
            </a:lvl1pPr>
          </a:lstStyle>
          <a:p>
            <a:pPr rtl="0"/>
            <a:r>
              <a:rPr lang="ru-RU">
                <a:solidFill>
                  <a:schemeClr val="tx1">
                    <a:alpha val="60000"/>
                  </a:schemeClr>
                </a:solidFill>
              </a:rPr>
              <a:t>Образец подзаголовка</a:t>
            </a:r>
            <a:endParaRPr lang="ru-RU" dirty="0">
              <a:solidFill>
                <a:schemeClr val="tx1">
                  <a:alpha val="60000"/>
                </a:schemeClr>
              </a:solidFill>
            </a:endParaRPr>
          </a:p>
        </p:txBody>
      </p:sp>
    </p:spTree>
    <p:extLst>
      <p:ext uri="{BB962C8B-B14F-4D97-AF65-F5344CB8AC3E}">
        <p14:creationId xmlns:p14="http://schemas.microsoft.com/office/powerpoint/2010/main" val="1023429560"/>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Разрыв раздела">
    <p:bg>
      <p:bgRef idx="1001">
        <a:schemeClr val="bg1"/>
      </p:bgRef>
    </p:bg>
    <p:spTree>
      <p:nvGrpSpPr>
        <p:cNvPr id="1" name=""/>
        <p:cNvGrpSpPr/>
        <p:nvPr/>
      </p:nvGrpSpPr>
      <p:grpSpPr>
        <a:xfrm>
          <a:off x="0" y="0"/>
          <a:ext cx="0" cy="0"/>
          <a:chOff x="0" y="0"/>
          <a:chExt cx="0" cy="0"/>
        </a:xfrm>
      </p:grpSpPr>
      <p:sp>
        <p:nvSpPr>
          <p:cNvPr id="8" name="Рисунок 7">
            <a:extLst>
              <a:ext uri="{FF2B5EF4-FFF2-40B4-BE49-F238E27FC236}">
                <a16:creationId xmlns:a16="http://schemas.microsoft.com/office/drawing/2014/main" id="{F75B2FBE-0C5C-48AA-8D7F-9D5B7373CC9A}"/>
              </a:ext>
            </a:extLst>
          </p:cNvPr>
          <p:cNvSpPr>
            <a:spLocks noGrp="1"/>
          </p:cNvSpPr>
          <p:nvPr>
            <p:ph type="pic" sz="quarter" idx="13"/>
          </p:nvPr>
        </p:nvSpPr>
        <p:spPr>
          <a:xfrm>
            <a:off x="0" y="0"/>
            <a:ext cx="12192000" cy="6858000"/>
          </a:xfrm>
          <a:solidFill>
            <a:schemeClr val="bg2"/>
          </a:solidFill>
        </p:spPr>
        <p:txBody>
          <a:bodyPr rtlCol="0"/>
          <a:lstStyle/>
          <a:p>
            <a:pPr rtl="0"/>
            <a:r>
              <a:rPr lang="ru-RU"/>
              <a:t>Вставка рисунка</a:t>
            </a:r>
          </a:p>
        </p:txBody>
      </p:sp>
      <p:sp>
        <p:nvSpPr>
          <p:cNvPr id="16" name="Подзаголовок 2">
            <a:extLst>
              <a:ext uri="{FF2B5EF4-FFF2-40B4-BE49-F238E27FC236}">
                <a16:creationId xmlns:a16="http://schemas.microsoft.com/office/drawing/2014/main" id="{93411FC5-0B5A-4566-9984-827485AF9265}"/>
              </a:ext>
            </a:extLst>
          </p:cNvPr>
          <p:cNvSpPr>
            <a:spLocks noGrp="1"/>
          </p:cNvSpPr>
          <p:nvPr>
            <p:ph type="subTitle" idx="1"/>
          </p:nvPr>
        </p:nvSpPr>
        <p:spPr>
          <a:xfrm>
            <a:off x="0" y="3557281"/>
            <a:ext cx="6640285" cy="3300719"/>
          </a:xfrm>
          <a:gradFill>
            <a:gsLst>
              <a:gs pos="0">
                <a:schemeClr val="bg2">
                  <a:alpha val="0"/>
                </a:schemeClr>
              </a:gs>
              <a:gs pos="50000">
                <a:schemeClr val="bg2">
                  <a:alpha val="60000"/>
                </a:schemeClr>
              </a:gs>
            </a:gsLst>
            <a:lin ang="10800000" scaled="1"/>
          </a:gradFill>
        </p:spPr>
        <p:txBody>
          <a:bodyPr rtlCol="0">
            <a:noAutofit/>
          </a:bodyPr>
          <a:lstStyle>
            <a:lvl1pPr marL="548640" indent="0">
              <a:lnSpc>
                <a:spcPct val="200000"/>
              </a:lnSpc>
              <a:buNone/>
              <a:defRPr/>
            </a:lvl1pPr>
          </a:lstStyle>
          <a:p>
            <a:pPr rtl="0"/>
            <a:r>
              <a:rPr lang="ru-RU">
                <a:solidFill>
                  <a:schemeClr val="tx1">
                    <a:alpha val="60000"/>
                  </a:schemeClr>
                </a:solidFill>
              </a:rPr>
              <a:t>Образец подзаголовка</a:t>
            </a:r>
            <a:endParaRPr lang="ru-RU" dirty="0">
              <a:solidFill>
                <a:schemeClr val="tx1">
                  <a:alpha val="60000"/>
                </a:schemeClr>
              </a:solidFill>
            </a:endParaRPr>
          </a:p>
        </p:txBody>
      </p:sp>
      <p:sp>
        <p:nvSpPr>
          <p:cNvPr id="15" name="Заголовок 1">
            <a:extLst>
              <a:ext uri="{FF2B5EF4-FFF2-40B4-BE49-F238E27FC236}">
                <a16:creationId xmlns:a16="http://schemas.microsoft.com/office/drawing/2014/main" id="{754E1219-253E-4FEF-A576-83857F44BA01}"/>
              </a:ext>
            </a:extLst>
          </p:cNvPr>
          <p:cNvSpPr>
            <a:spLocks noGrp="1"/>
          </p:cNvSpPr>
          <p:nvPr>
            <p:ph type="ctrTitle"/>
          </p:nvPr>
        </p:nvSpPr>
        <p:spPr>
          <a:xfrm>
            <a:off x="0" y="0"/>
            <a:ext cx="6640285" cy="3535509"/>
          </a:xfrm>
          <a:gradFill flip="none" rotWithShape="1">
            <a:gsLst>
              <a:gs pos="0">
                <a:schemeClr val="bg2">
                  <a:alpha val="0"/>
                </a:schemeClr>
              </a:gs>
              <a:gs pos="50000">
                <a:schemeClr val="bg2">
                  <a:alpha val="70000"/>
                </a:schemeClr>
              </a:gs>
            </a:gsLst>
            <a:lin ang="10800000" scaled="1"/>
            <a:tileRect/>
          </a:gradFill>
        </p:spPr>
        <p:txBody>
          <a:bodyPr rtlCol="0" anchor="b" anchorCtr="0">
            <a:noAutofit/>
          </a:bodyPr>
          <a:lstStyle>
            <a:lvl1pPr marL="548640">
              <a:spcAft>
                <a:spcPts val="1200"/>
              </a:spcAft>
              <a:defRPr sz="6400"/>
            </a:lvl1pPr>
          </a:lstStyle>
          <a:p>
            <a:pPr rtl="0"/>
            <a:r>
              <a:rPr lang="ru-RU"/>
              <a:t>Образец заголовка</a:t>
            </a:r>
            <a:endParaRPr lang="ru-RU" dirty="0"/>
          </a:p>
        </p:txBody>
      </p:sp>
    </p:spTree>
    <p:extLst>
      <p:ext uri="{BB962C8B-B14F-4D97-AF65-F5344CB8AC3E}">
        <p14:creationId xmlns:p14="http://schemas.microsoft.com/office/powerpoint/2010/main" val="2229304515"/>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Временная шкала таблицы диаграммы">
    <p:spTree>
      <p:nvGrpSpPr>
        <p:cNvPr id="1" name=""/>
        <p:cNvGrpSpPr/>
        <p:nvPr/>
      </p:nvGrpSpPr>
      <p:grpSpPr>
        <a:xfrm>
          <a:off x="0" y="0"/>
          <a:ext cx="0" cy="0"/>
          <a:chOff x="0" y="0"/>
          <a:chExt cx="0" cy="0"/>
        </a:xfrm>
      </p:grpSpPr>
      <p:grpSp>
        <p:nvGrpSpPr>
          <p:cNvPr id="12" name="Группа 11">
            <a:extLst>
              <a:ext uri="{FF2B5EF4-FFF2-40B4-BE49-F238E27FC236}">
                <a16:creationId xmlns:a16="http://schemas.microsoft.com/office/drawing/2014/main" id="{3BDBC526-6DCD-4FF6-8395-D8C22E46E527}"/>
              </a:ext>
            </a:extLst>
          </p:cNvPr>
          <p:cNvGrpSpPr/>
          <p:nvPr/>
        </p:nvGrpSpPr>
        <p:grpSpPr>
          <a:xfrm>
            <a:off x="613998" y="5334748"/>
            <a:ext cx="678135" cy="990000"/>
            <a:chOff x="10490969" y="1448827"/>
            <a:chExt cx="678135" cy="990000"/>
          </a:xfrm>
        </p:grpSpPr>
        <p:sp>
          <p:nvSpPr>
            <p:cNvPr id="13" name="Полилиния: Фигура 12">
              <a:extLst>
                <a:ext uri="{FF2B5EF4-FFF2-40B4-BE49-F238E27FC236}">
                  <a16:creationId xmlns:a16="http://schemas.microsoft.com/office/drawing/2014/main" id="{02ECB475-568C-47AC-B16D-2E202DEB2DE0}"/>
                </a:ext>
              </a:extLst>
            </p:cNvPr>
            <p:cNvSpPr>
              <a:spLocks noChangeAspect="1"/>
            </p:cNvSpPr>
            <p:nvPr/>
          </p:nvSpPr>
          <p:spPr>
            <a:xfrm rot="2700000" flipH="1" flipV="1">
              <a:off x="10268976" y="1743588"/>
              <a:ext cx="926985" cy="463493"/>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127000" dist="50800" dir="1350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ru-RU" dirty="0">
                <a:solidFill>
                  <a:schemeClr val="tx1"/>
                </a:solidFill>
                <a:latin typeface="Calibri" panose="020F0502020204030204" pitchFamily="34" charset="0"/>
              </a:endParaRPr>
            </a:p>
          </p:txBody>
        </p:sp>
        <p:sp>
          <p:nvSpPr>
            <p:cNvPr id="14" name="Овал 13">
              <a:extLst>
                <a:ext uri="{FF2B5EF4-FFF2-40B4-BE49-F238E27FC236}">
                  <a16:creationId xmlns:a16="http://schemas.microsoft.com/office/drawing/2014/main" id="{080D8764-525A-441E-B58F-068E82F09714}"/>
                </a:ext>
              </a:extLst>
            </p:cNvPr>
            <p:cNvSpPr/>
            <p:nvPr/>
          </p:nvSpPr>
          <p:spPr>
            <a:xfrm rot="8100000" flipH="1" flipV="1">
              <a:off x="11115555" y="1939340"/>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15" name="Овал 14">
              <a:extLst>
                <a:ext uri="{FF2B5EF4-FFF2-40B4-BE49-F238E27FC236}">
                  <a16:creationId xmlns:a16="http://schemas.microsoft.com/office/drawing/2014/main" id="{11196109-6F2B-4738-B2FC-2CCC753AABD4}"/>
                </a:ext>
              </a:extLst>
            </p:cNvPr>
            <p:cNvSpPr/>
            <p:nvPr/>
          </p:nvSpPr>
          <p:spPr>
            <a:xfrm rot="8100000" flipH="1" flipV="1">
              <a:off x="10625042" y="1448827"/>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16" name="Полилиния: фигура 15">
              <a:extLst>
                <a:ext uri="{FF2B5EF4-FFF2-40B4-BE49-F238E27FC236}">
                  <a16:creationId xmlns:a16="http://schemas.microsoft.com/office/drawing/2014/main" id="{F7E468C2-69B8-470B-85E3-801A3CB1D7E2}"/>
                </a:ext>
              </a:extLst>
            </p:cNvPr>
            <p:cNvSpPr>
              <a:spLocks noChangeAspect="1"/>
            </p:cNvSpPr>
            <p:nvPr/>
          </p:nvSpPr>
          <p:spPr>
            <a:xfrm rot="2700000" flipH="1" flipV="1">
              <a:off x="10292519" y="1686748"/>
              <a:ext cx="926985" cy="530086"/>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20000"/>
              </a:schemeClr>
            </a:soli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ru-RU" dirty="0">
                <a:solidFill>
                  <a:schemeClr val="tx1"/>
                </a:solidFill>
                <a:latin typeface="Calibri" panose="020F0502020204030204" pitchFamily="34" charset="0"/>
              </a:endParaRPr>
            </a:p>
          </p:txBody>
        </p:sp>
      </p:grpSp>
      <p:sp>
        <p:nvSpPr>
          <p:cNvPr id="2" name="Заголовок 1">
            <a:extLst>
              <a:ext uri="{FF2B5EF4-FFF2-40B4-BE49-F238E27FC236}">
                <a16:creationId xmlns:a16="http://schemas.microsoft.com/office/drawing/2014/main" id="{B1A4B040-51E3-4DA0-B21D-EEE173E7536F}"/>
              </a:ext>
            </a:extLst>
          </p:cNvPr>
          <p:cNvSpPr>
            <a:spLocks noGrp="1"/>
          </p:cNvSpPr>
          <p:nvPr>
            <p:ph type="title"/>
          </p:nvPr>
        </p:nvSpPr>
        <p:spPr>
          <a:xfrm>
            <a:off x="550862" y="549275"/>
            <a:ext cx="11091600" cy="1332000"/>
          </a:xfrm>
        </p:spPr>
        <p:txBody>
          <a:bodyPr vert="horz" wrap="square" lIns="0" tIns="0" rIns="0" bIns="0" rtlCol="0" anchor="t" anchorCtr="0">
            <a:noAutofit/>
          </a:bodyPr>
          <a:lstStyle>
            <a:lvl1pPr>
              <a:defRPr lang="ru-RU" dirty="0"/>
            </a:lvl1pPr>
          </a:lstStyle>
          <a:p>
            <a:pPr lvl="0" rtl="0">
              <a:lnSpc>
                <a:spcPct val="100000"/>
              </a:lnSpc>
            </a:pPr>
            <a:r>
              <a:rPr lang="ru-RU"/>
              <a:t>Образец заголовка</a:t>
            </a:r>
          </a:p>
        </p:txBody>
      </p:sp>
      <p:sp>
        <p:nvSpPr>
          <p:cNvPr id="3" name="Объект 2">
            <a:extLst>
              <a:ext uri="{FF2B5EF4-FFF2-40B4-BE49-F238E27FC236}">
                <a16:creationId xmlns:a16="http://schemas.microsoft.com/office/drawing/2014/main" id="{F8A2CD90-429B-4A55-B6C8-DD6CE6994118}"/>
              </a:ext>
            </a:extLst>
          </p:cNvPr>
          <p:cNvSpPr>
            <a:spLocks noGrp="1"/>
          </p:cNvSpPr>
          <p:nvPr>
            <p:ph idx="1"/>
          </p:nvPr>
        </p:nvSpPr>
        <p:spPr>
          <a:xfrm>
            <a:off x="550863" y="2113199"/>
            <a:ext cx="11090274" cy="3979625"/>
          </a:xfrm>
        </p:spPr>
        <p:txBody>
          <a:bodyPr rtlCol="0">
            <a:noAutofit/>
          </a:body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Дата 3">
            <a:extLst>
              <a:ext uri="{FF2B5EF4-FFF2-40B4-BE49-F238E27FC236}">
                <a16:creationId xmlns:a16="http://schemas.microsoft.com/office/drawing/2014/main" id="{4D4EE704-5DCA-484E-85E0-0E3A7B1C5046}"/>
              </a:ext>
            </a:extLst>
          </p:cNvPr>
          <p:cNvSpPr>
            <a:spLocks noGrp="1"/>
          </p:cNvSpPr>
          <p:nvPr>
            <p:ph type="dt" sz="half" idx="10"/>
          </p:nvPr>
        </p:nvSpPr>
        <p:spPr/>
        <p:txBody>
          <a:bodyPr rtlCol="0">
            <a:noAutofit/>
          </a:bodyPr>
          <a:lstStyle/>
          <a:p>
            <a:pPr rtl="0"/>
            <a:r>
              <a:rPr lang="ru-RU"/>
              <a:t>Вторник, 2 февраля 20XX г.</a:t>
            </a:r>
          </a:p>
        </p:txBody>
      </p:sp>
      <p:sp>
        <p:nvSpPr>
          <p:cNvPr id="5" name="Нижний колонтитул 4">
            <a:extLst>
              <a:ext uri="{FF2B5EF4-FFF2-40B4-BE49-F238E27FC236}">
                <a16:creationId xmlns:a16="http://schemas.microsoft.com/office/drawing/2014/main" id="{4CA69B66-1C18-44A2-93F7-97DED26F24AB}"/>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6" name="Номер слайда 5">
            <a:extLst>
              <a:ext uri="{FF2B5EF4-FFF2-40B4-BE49-F238E27FC236}">
                <a16:creationId xmlns:a16="http://schemas.microsoft.com/office/drawing/2014/main" id="{7E44B5A0-66FA-433A-8DC5-C097C63B4DFC}"/>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Tree>
    <p:extLst>
      <p:ext uri="{BB962C8B-B14F-4D97-AF65-F5344CB8AC3E}">
        <p14:creationId xmlns:p14="http://schemas.microsoft.com/office/powerpoint/2010/main" val="3616071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Цитата">
    <p:spTree>
      <p:nvGrpSpPr>
        <p:cNvPr id="1" name=""/>
        <p:cNvGrpSpPr/>
        <p:nvPr/>
      </p:nvGrpSpPr>
      <p:grpSpPr>
        <a:xfrm>
          <a:off x="0" y="0"/>
          <a:ext cx="0" cy="0"/>
          <a:chOff x="0" y="0"/>
          <a:chExt cx="0" cy="0"/>
        </a:xfrm>
      </p:grpSpPr>
      <p:sp>
        <p:nvSpPr>
          <p:cNvPr id="5" name="Заголовок 1">
            <a:extLst>
              <a:ext uri="{FF2B5EF4-FFF2-40B4-BE49-F238E27FC236}">
                <a16:creationId xmlns:a16="http://schemas.microsoft.com/office/drawing/2014/main" id="{7062BF5C-3876-4161-B4FF-14CA94D326C6}"/>
              </a:ext>
            </a:extLst>
          </p:cNvPr>
          <p:cNvSpPr>
            <a:spLocks noGrp="1"/>
          </p:cNvSpPr>
          <p:nvPr>
            <p:ph type="title"/>
          </p:nvPr>
        </p:nvSpPr>
        <p:spPr>
          <a:xfrm>
            <a:off x="550864" y="549275"/>
            <a:ext cx="3566160" cy="3384550"/>
          </a:xfrm>
        </p:spPr>
        <p:txBody>
          <a:bodyPr wrap="square" rtlCol="0" anchor="b" anchorCtr="0">
            <a:noAutofit/>
          </a:bodyPr>
          <a:lstStyle>
            <a:lvl1pPr>
              <a:defRPr sz="4000"/>
            </a:lvl1pPr>
          </a:lstStyle>
          <a:p>
            <a:pPr rtl="0"/>
            <a:r>
              <a:rPr lang="ru-RU"/>
              <a:t>Образец заголовка</a:t>
            </a:r>
            <a:endParaRPr lang="ru-RU" dirty="0"/>
          </a:p>
        </p:txBody>
      </p:sp>
      <p:grpSp>
        <p:nvGrpSpPr>
          <p:cNvPr id="8" name="Группа 7">
            <a:extLst>
              <a:ext uri="{FF2B5EF4-FFF2-40B4-BE49-F238E27FC236}">
                <a16:creationId xmlns:a16="http://schemas.microsoft.com/office/drawing/2014/main" id="{B17C5C60-EC4D-410B-9997-0B73289605FD}"/>
              </a:ext>
              <a:ext uri="{C183D7F6-B498-43B3-948B-1728B52AA6E4}">
                <adec:decorative xmlns:adec="http://schemas.microsoft.com/office/drawing/2017/decorative" val="1"/>
              </a:ext>
            </a:extLst>
          </p:cNvPr>
          <p:cNvGrpSpPr/>
          <p:nvPr userDrawn="1"/>
        </p:nvGrpSpPr>
        <p:grpSpPr>
          <a:xfrm>
            <a:off x="10822156" y="4143453"/>
            <a:ext cx="734257" cy="760506"/>
            <a:chOff x="5243759" y="1363788"/>
            <a:chExt cx="734257" cy="760506"/>
          </a:xfrm>
        </p:grpSpPr>
        <p:sp>
          <p:nvSpPr>
            <p:cNvPr id="9" name="Полилиния 5">
              <a:extLst>
                <a:ext uri="{FF2B5EF4-FFF2-40B4-BE49-F238E27FC236}">
                  <a16:creationId xmlns:a16="http://schemas.microsoft.com/office/drawing/2014/main" id="{0573155C-3428-4F4F-AE66-A519D777EAAE}"/>
                </a:ext>
              </a:extLst>
            </p:cNvPr>
            <p:cNvSpPr>
              <a:spLocks/>
            </p:cNvSpPr>
            <p:nvPr/>
          </p:nvSpPr>
          <p:spPr bwMode="auto">
            <a:xfrm rot="1800000">
              <a:off x="5356930" y="1363788"/>
              <a:ext cx="621086" cy="364601"/>
            </a:xfrm>
            <a:custGeom>
              <a:avLst/>
              <a:gdLst>
                <a:gd name="T0" fmla="*/ 266 w 540"/>
                <a:gd name="T1" fmla="*/ 0 h 317"/>
                <a:gd name="T2" fmla="*/ 0 w 540"/>
                <a:gd name="T3" fmla="*/ 158 h 317"/>
                <a:gd name="T4" fmla="*/ 266 w 540"/>
                <a:gd name="T5" fmla="*/ 317 h 317"/>
                <a:gd name="T6" fmla="*/ 540 w 540"/>
                <a:gd name="T7" fmla="*/ 158 h 317"/>
                <a:gd name="T8" fmla="*/ 266 w 540"/>
                <a:gd name="T9" fmla="*/ 0 h 317"/>
              </a:gdLst>
              <a:ahLst/>
              <a:cxnLst>
                <a:cxn ang="0">
                  <a:pos x="T0" y="T1"/>
                </a:cxn>
                <a:cxn ang="0">
                  <a:pos x="T2" y="T3"/>
                </a:cxn>
                <a:cxn ang="0">
                  <a:pos x="T4" y="T5"/>
                </a:cxn>
                <a:cxn ang="0">
                  <a:pos x="T6" y="T7"/>
                </a:cxn>
                <a:cxn ang="0">
                  <a:pos x="T8" y="T9"/>
                </a:cxn>
              </a:cxnLst>
              <a:rect l="0" t="0" r="r" b="b"/>
              <a:pathLst>
                <a:path w="540" h="317">
                  <a:moveTo>
                    <a:pt x="266" y="0"/>
                  </a:moveTo>
                  <a:lnTo>
                    <a:pt x="0" y="158"/>
                  </a:lnTo>
                  <a:lnTo>
                    <a:pt x="266" y="317"/>
                  </a:lnTo>
                  <a:lnTo>
                    <a:pt x="540" y="158"/>
                  </a:lnTo>
                  <a:lnTo>
                    <a:pt x="266"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10" name="Полилиния 6">
              <a:extLst>
                <a:ext uri="{FF2B5EF4-FFF2-40B4-BE49-F238E27FC236}">
                  <a16:creationId xmlns:a16="http://schemas.microsoft.com/office/drawing/2014/main" id="{1853496C-159E-4D47-94B5-0835FB6511BA}"/>
                </a:ext>
              </a:extLst>
            </p:cNvPr>
            <p:cNvSpPr>
              <a:spLocks/>
            </p:cNvSpPr>
            <p:nvPr/>
          </p:nvSpPr>
          <p:spPr bwMode="auto">
            <a:xfrm rot="1800000">
              <a:off x="5243759" y="1430747"/>
              <a:ext cx="305942" cy="538275"/>
            </a:xfrm>
            <a:custGeom>
              <a:avLst/>
              <a:gdLst>
                <a:gd name="T0" fmla="*/ 266 w 266"/>
                <a:gd name="T1" fmla="*/ 468 h 468"/>
                <a:gd name="T2" fmla="*/ 0 w 266"/>
                <a:gd name="T3" fmla="*/ 310 h 468"/>
                <a:gd name="T4" fmla="*/ 0 w 266"/>
                <a:gd name="T5" fmla="*/ 310 h 468"/>
                <a:gd name="T6" fmla="*/ 0 w 266"/>
                <a:gd name="T7" fmla="*/ 0 h 468"/>
                <a:gd name="T8" fmla="*/ 0 w 266"/>
                <a:gd name="T9" fmla="*/ 0 h 468"/>
                <a:gd name="T10" fmla="*/ 266 w 266"/>
                <a:gd name="T11" fmla="*/ 159 h 468"/>
                <a:gd name="T12" fmla="*/ 266 w 266"/>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266" h="468">
                  <a:moveTo>
                    <a:pt x="266" y="468"/>
                  </a:moveTo>
                  <a:lnTo>
                    <a:pt x="0" y="310"/>
                  </a:lnTo>
                  <a:lnTo>
                    <a:pt x="0" y="310"/>
                  </a:lnTo>
                  <a:lnTo>
                    <a:pt x="0" y="0"/>
                  </a:lnTo>
                  <a:lnTo>
                    <a:pt x="0" y="0"/>
                  </a:lnTo>
                  <a:lnTo>
                    <a:pt x="266" y="159"/>
                  </a:lnTo>
                  <a:lnTo>
                    <a:pt x="266" y="468"/>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980000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11" name="Полилиния 8">
              <a:extLst>
                <a:ext uri="{FF2B5EF4-FFF2-40B4-BE49-F238E27FC236}">
                  <a16:creationId xmlns:a16="http://schemas.microsoft.com/office/drawing/2014/main" id="{CE93E330-715B-44E8-84D9-CE166D428DAB}"/>
                </a:ext>
              </a:extLst>
            </p:cNvPr>
            <p:cNvSpPr>
              <a:spLocks/>
            </p:cNvSpPr>
            <p:nvPr/>
          </p:nvSpPr>
          <p:spPr bwMode="auto">
            <a:xfrm rot="1800000">
              <a:off x="5508097" y="1586019"/>
              <a:ext cx="315144" cy="538275"/>
            </a:xfrm>
            <a:custGeom>
              <a:avLst/>
              <a:gdLst>
                <a:gd name="T0" fmla="*/ 274 w 274"/>
                <a:gd name="T1" fmla="*/ 0 h 468"/>
                <a:gd name="T2" fmla="*/ 274 w 274"/>
                <a:gd name="T3" fmla="*/ 310 h 468"/>
                <a:gd name="T4" fmla="*/ 274 w 274"/>
                <a:gd name="T5" fmla="*/ 310 h 468"/>
                <a:gd name="T6" fmla="*/ 0 w 274"/>
                <a:gd name="T7" fmla="*/ 468 h 468"/>
                <a:gd name="T8" fmla="*/ 0 w 274"/>
                <a:gd name="T9" fmla="*/ 159 h 468"/>
                <a:gd name="T10" fmla="*/ 274 w 274"/>
                <a:gd name="T11" fmla="*/ 0 h 468"/>
                <a:gd name="T12" fmla="*/ 274 w 27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274" h="468">
                  <a:moveTo>
                    <a:pt x="274" y="0"/>
                  </a:moveTo>
                  <a:lnTo>
                    <a:pt x="274" y="310"/>
                  </a:lnTo>
                  <a:lnTo>
                    <a:pt x="274" y="310"/>
                  </a:lnTo>
                  <a:lnTo>
                    <a:pt x="0" y="468"/>
                  </a:lnTo>
                  <a:lnTo>
                    <a:pt x="0" y="159"/>
                  </a:lnTo>
                  <a:lnTo>
                    <a:pt x="274" y="0"/>
                  </a:lnTo>
                  <a:lnTo>
                    <a:pt x="274"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8000000" scaled="0"/>
              <a:tileRect/>
            </a:gradFill>
            <a:ln>
              <a:noFill/>
            </a:ln>
            <a:effectLst>
              <a:innerShdw blurRad="254000">
                <a:schemeClr val="accent1">
                  <a:lumMod val="60000"/>
                  <a:lumOff val="4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grpSp>
      <p:sp>
        <p:nvSpPr>
          <p:cNvPr id="12" name="Овал 11">
            <a:extLst>
              <a:ext uri="{FF2B5EF4-FFF2-40B4-BE49-F238E27FC236}">
                <a16:creationId xmlns:a16="http://schemas.microsoft.com/office/drawing/2014/main" id="{80A2FA6F-99B7-4984-A80C-570644889F02}"/>
              </a:ext>
              <a:ext uri="{C183D7F6-B498-43B3-948B-1728B52AA6E4}">
                <adec:decorative xmlns:adec="http://schemas.microsoft.com/office/drawing/2017/decorative" val="1"/>
              </a:ext>
            </a:extLst>
          </p:cNvPr>
          <p:cNvSpPr>
            <a:spLocks noChangeAspect="1"/>
          </p:cNvSpPr>
          <p:nvPr userDrawn="1"/>
        </p:nvSpPr>
        <p:spPr>
          <a:xfrm>
            <a:off x="5668780" y="5059009"/>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17" name="Объект 16">
            <a:extLst>
              <a:ext uri="{FF2B5EF4-FFF2-40B4-BE49-F238E27FC236}">
                <a16:creationId xmlns:a16="http://schemas.microsoft.com/office/drawing/2014/main" id="{439C8C03-81B3-4DE8-B96A-78258E4467CC}"/>
              </a:ext>
            </a:extLst>
          </p:cNvPr>
          <p:cNvSpPr>
            <a:spLocks noGrp="1"/>
          </p:cNvSpPr>
          <p:nvPr>
            <p:ph sz="quarter" idx="15"/>
          </p:nvPr>
        </p:nvSpPr>
        <p:spPr>
          <a:xfrm>
            <a:off x="550863" y="4097338"/>
            <a:ext cx="3565524" cy="2351087"/>
          </a:xfrm>
        </p:spPr>
        <p:txBody>
          <a:bodyPr rtlCol="0">
            <a:noAutofit/>
          </a:bodyPr>
          <a:lstStyle>
            <a:lvl1pPr>
              <a:buNone/>
              <a:defRPr sz="2400"/>
            </a:lvl1pPr>
            <a:lvl2pPr>
              <a:defRPr sz="2000"/>
            </a:lvl2pPr>
            <a:lvl3pPr>
              <a:defRPr sz="2000"/>
            </a:lvl3pPr>
            <a:lvl4pPr>
              <a:defRPr sz="2000"/>
            </a:lvl4pPr>
            <a:lvl5pPr>
              <a:defRPr sz="2000"/>
            </a:lvl5pPr>
          </a:lstStyle>
          <a:p>
            <a:pPr lvl="0" rtl="0"/>
            <a:r>
              <a:rPr lang="ru-RU"/>
              <a:t>Образец текста</a:t>
            </a:r>
          </a:p>
        </p:txBody>
      </p:sp>
      <p:sp>
        <p:nvSpPr>
          <p:cNvPr id="15" name="Рисунок 14">
            <a:extLst>
              <a:ext uri="{FF2B5EF4-FFF2-40B4-BE49-F238E27FC236}">
                <a16:creationId xmlns:a16="http://schemas.microsoft.com/office/drawing/2014/main" id="{C1FBB56D-C8B1-4ED9-A5DB-72BA636DADF3}"/>
              </a:ext>
            </a:extLst>
          </p:cNvPr>
          <p:cNvSpPr>
            <a:spLocks noGrp="1"/>
          </p:cNvSpPr>
          <p:nvPr>
            <p:ph type="pic" sz="quarter" idx="13"/>
          </p:nvPr>
        </p:nvSpPr>
        <p:spPr>
          <a:xfrm>
            <a:off x="5535809" y="656633"/>
            <a:ext cx="5132388" cy="5132388"/>
          </a:xfrm>
          <a:custGeom>
            <a:avLst/>
            <a:gdLst>
              <a:gd name="connsiteX0" fmla="*/ 2566194 w 5132388"/>
              <a:gd name="connsiteY0" fmla="*/ 0 h 5132388"/>
              <a:gd name="connsiteX1" fmla="*/ 5132388 w 5132388"/>
              <a:gd name="connsiteY1" fmla="*/ 2566194 h 5132388"/>
              <a:gd name="connsiteX2" fmla="*/ 2566194 w 5132388"/>
              <a:gd name="connsiteY2" fmla="*/ 5132388 h 5132388"/>
              <a:gd name="connsiteX3" fmla="*/ 0 w 5132388"/>
              <a:gd name="connsiteY3" fmla="*/ 2566194 h 5132388"/>
              <a:gd name="connsiteX4" fmla="*/ 2566194 w 5132388"/>
              <a:gd name="connsiteY4" fmla="*/ 0 h 513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2388" h="5132388">
                <a:moveTo>
                  <a:pt x="2566194" y="0"/>
                </a:moveTo>
                <a:cubicBezTo>
                  <a:pt x="3983464" y="0"/>
                  <a:pt x="5132388" y="1148924"/>
                  <a:pt x="5132388" y="2566194"/>
                </a:cubicBezTo>
                <a:cubicBezTo>
                  <a:pt x="5132388" y="3983464"/>
                  <a:pt x="3983464" y="5132388"/>
                  <a:pt x="2566194" y="5132388"/>
                </a:cubicBezTo>
                <a:cubicBezTo>
                  <a:pt x="1148924" y="5132388"/>
                  <a:pt x="0" y="3983464"/>
                  <a:pt x="0" y="2566194"/>
                </a:cubicBezTo>
                <a:cubicBezTo>
                  <a:pt x="0" y="1148924"/>
                  <a:pt x="1148924" y="0"/>
                  <a:pt x="2566194" y="0"/>
                </a:cubicBezTo>
                <a:close/>
              </a:path>
            </a:pathLst>
          </a:custGeom>
          <a:solidFill>
            <a:schemeClr val="accent5"/>
          </a:solidFill>
        </p:spPr>
        <p:txBody>
          <a:bodyPr wrap="square" rtlCol="0">
            <a:noAutofit/>
          </a:bodyPr>
          <a:lstStyle/>
          <a:p>
            <a:pPr rtl="0"/>
            <a:r>
              <a:rPr lang="ru-RU"/>
              <a:t>Вставка рисунка</a:t>
            </a:r>
          </a:p>
        </p:txBody>
      </p:sp>
      <p:sp>
        <p:nvSpPr>
          <p:cNvPr id="2" name="Дата 1">
            <a:extLst>
              <a:ext uri="{FF2B5EF4-FFF2-40B4-BE49-F238E27FC236}">
                <a16:creationId xmlns:a16="http://schemas.microsoft.com/office/drawing/2014/main" id="{AB81B449-7B97-41DC-B23F-65EDCBD316A6}"/>
              </a:ext>
            </a:extLst>
          </p:cNvPr>
          <p:cNvSpPr>
            <a:spLocks noGrp="1"/>
          </p:cNvSpPr>
          <p:nvPr>
            <p:ph type="dt" sz="half" idx="10"/>
          </p:nvPr>
        </p:nvSpPr>
        <p:spPr/>
        <p:txBody>
          <a:bodyPr rtlCol="0">
            <a:noAutofit/>
          </a:bodyPr>
          <a:lstStyle/>
          <a:p>
            <a:pPr rtl="0"/>
            <a:r>
              <a:rPr lang="ru-RU"/>
              <a:t>Вторник, 2 февраля 20XX г.</a:t>
            </a:r>
          </a:p>
        </p:txBody>
      </p:sp>
      <p:sp>
        <p:nvSpPr>
          <p:cNvPr id="3" name="Нижний колонтитул 2">
            <a:extLst>
              <a:ext uri="{FF2B5EF4-FFF2-40B4-BE49-F238E27FC236}">
                <a16:creationId xmlns:a16="http://schemas.microsoft.com/office/drawing/2014/main" id="{7C6B46D5-337B-4906-8412-4EEA3884FA7E}"/>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4" name="Номер слайда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Tree>
    <p:extLst>
      <p:ext uri="{BB962C8B-B14F-4D97-AF65-F5344CB8AC3E}">
        <p14:creationId xmlns:p14="http://schemas.microsoft.com/office/powerpoint/2010/main" val="3063087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Команда">
    <p:spTree>
      <p:nvGrpSpPr>
        <p:cNvPr id="1" name=""/>
        <p:cNvGrpSpPr/>
        <p:nvPr/>
      </p:nvGrpSpPr>
      <p:grpSpPr>
        <a:xfrm>
          <a:off x="0" y="0"/>
          <a:ext cx="0" cy="0"/>
          <a:chOff x="0" y="0"/>
          <a:chExt cx="0" cy="0"/>
        </a:xfrm>
      </p:grpSpPr>
      <p:sp>
        <p:nvSpPr>
          <p:cNvPr id="16" name="Прямоугольник 15">
            <a:extLst>
              <a:ext uri="{FF2B5EF4-FFF2-40B4-BE49-F238E27FC236}">
                <a16:creationId xmlns:a16="http://schemas.microsoft.com/office/drawing/2014/main" id="{E38C6F9E-A74F-4F54-9409-B6B93DF8CE78}"/>
              </a:ext>
              <a:ext uri="{C183D7F6-B498-43B3-948B-1728B52AA6E4}">
                <adec:decorative xmlns:adec="http://schemas.microsoft.com/office/drawing/2017/decorative" val="1"/>
              </a:ext>
            </a:extLst>
          </p:cNvPr>
          <p:cNvSpPr/>
          <p:nvPr userDrawn="1"/>
        </p:nvSpPr>
        <p:spPr>
          <a:xfrm>
            <a:off x="0" y="5773729"/>
            <a:ext cx="12192000" cy="1084271"/>
          </a:xfrm>
          <a:prstGeom prst="rect">
            <a:avLst/>
          </a:prstGeom>
          <a:gradFill flip="none" rotWithShape="1">
            <a:gsLst>
              <a:gs pos="100000">
                <a:schemeClr val="bg2">
                  <a:alpha val="60000"/>
                </a:schemeClr>
              </a:gs>
              <a:gs pos="40000">
                <a:schemeClr val="bg2">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ru-RU" dirty="0">
              <a:latin typeface="Calibri" panose="020F0502020204030204" pitchFamily="34" charset="0"/>
            </a:endParaRPr>
          </a:p>
        </p:txBody>
      </p:sp>
      <p:sp>
        <p:nvSpPr>
          <p:cNvPr id="34" name="Овал 33">
            <a:extLst>
              <a:ext uri="{FF2B5EF4-FFF2-40B4-BE49-F238E27FC236}">
                <a16:creationId xmlns:a16="http://schemas.microsoft.com/office/drawing/2014/main" id="{6F0F71C5-78A4-4793-9BD4-3DF0EE3E3EB7}"/>
              </a:ext>
              <a:ext uri="{C183D7F6-B498-43B3-948B-1728B52AA6E4}">
                <adec:decorative xmlns:adec="http://schemas.microsoft.com/office/drawing/2017/decorative" val="1"/>
              </a:ext>
            </a:extLst>
          </p:cNvPr>
          <p:cNvSpPr>
            <a:spLocks noChangeAspect="1"/>
          </p:cNvSpPr>
          <p:nvPr userDrawn="1"/>
        </p:nvSpPr>
        <p:spPr>
          <a:xfrm>
            <a:off x="10288775" y="762609"/>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40" name="Заголовок 5">
            <a:extLst>
              <a:ext uri="{FF2B5EF4-FFF2-40B4-BE49-F238E27FC236}">
                <a16:creationId xmlns:a16="http://schemas.microsoft.com/office/drawing/2014/main" id="{36F60F77-4CC9-4F86-B70A-85012C6588A0}"/>
              </a:ext>
            </a:extLst>
          </p:cNvPr>
          <p:cNvSpPr>
            <a:spLocks noGrp="1"/>
          </p:cNvSpPr>
          <p:nvPr>
            <p:ph type="ctrTitle" hasCustomPrompt="1"/>
          </p:nvPr>
        </p:nvSpPr>
        <p:spPr>
          <a:xfrm>
            <a:off x="548640" y="548640"/>
            <a:ext cx="8281987" cy="1253041"/>
          </a:xfrm>
        </p:spPr>
        <p:txBody>
          <a:bodyPr rtlCol="0">
            <a:noAutofit/>
          </a:bodyPr>
          <a:lstStyle/>
          <a:p>
            <a:pPr rtl="0"/>
            <a:r>
              <a:rPr lang="ru-RU"/>
              <a:t>Команда</a:t>
            </a:r>
          </a:p>
        </p:txBody>
      </p:sp>
      <p:grpSp>
        <p:nvGrpSpPr>
          <p:cNvPr id="51" name="Группа 50">
            <a:extLst>
              <a:ext uri="{FF2B5EF4-FFF2-40B4-BE49-F238E27FC236}">
                <a16:creationId xmlns:a16="http://schemas.microsoft.com/office/drawing/2014/main" id="{E6093F87-C1F6-4FAB-B891-6F7D7FC20751}"/>
              </a:ext>
              <a:ext uri="{C183D7F6-B498-43B3-948B-1728B52AA6E4}">
                <adec:decorative xmlns:adec="http://schemas.microsoft.com/office/drawing/2017/decorative" val="1"/>
              </a:ext>
            </a:extLst>
          </p:cNvPr>
          <p:cNvGrpSpPr/>
          <p:nvPr userDrawn="1"/>
        </p:nvGrpSpPr>
        <p:grpSpPr>
          <a:xfrm>
            <a:off x="1800565" y="4518946"/>
            <a:ext cx="1980001" cy="1363916"/>
            <a:chOff x="4879602" y="3781429"/>
            <a:chExt cx="1980001" cy="1363916"/>
          </a:xfrm>
        </p:grpSpPr>
        <p:sp>
          <p:nvSpPr>
            <p:cNvPr id="52" name="Полилиния: Фигура 51">
              <a:extLst>
                <a:ext uri="{FF2B5EF4-FFF2-40B4-BE49-F238E27FC236}">
                  <a16:creationId xmlns:a16="http://schemas.microsoft.com/office/drawing/2014/main" id="{E1A4FD5C-1E5B-46D1-BA9D-99928D19AF04}"/>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ru-RU" dirty="0">
                <a:latin typeface="Calibri" panose="020F0502020204030204" pitchFamily="34" charset="0"/>
              </a:endParaRPr>
            </a:p>
          </p:txBody>
        </p:sp>
        <p:sp>
          <p:nvSpPr>
            <p:cNvPr id="53" name="Полилиния: Фигура 52">
              <a:extLst>
                <a:ext uri="{FF2B5EF4-FFF2-40B4-BE49-F238E27FC236}">
                  <a16:creationId xmlns:a16="http://schemas.microsoft.com/office/drawing/2014/main" id="{B7DF0ED5-A971-408F-A055-C7E5D7A623CD}"/>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ru-RU" dirty="0">
                <a:solidFill>
                  <a:schemeClr val="tx1"/>
                </a:solidFill>
                <a:latin typeface="Calibri" panose="020F0502020204030204" pitchFamily="34" charset="0"/>
              </a:endParaRPr>
            </a:p>
          </p:txBody>
        </p:sp>
        <p:sp>
          <p:nvSpPr>
            <p:cNvPr id="54" name="Овал 53">
              <a:extLst>
                <a:ext uri="{FF2B5EF4-FFF2-40B4-BE49-F238E27FC236}">
                  <a16:creationId xmlns:a16="http://schemas.microsoft.com/office/drawing/2014/main" id="{AA81F353-4C5B-4A37-9846-2C1E2D0FC25F}"/>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55" name="Овал 54">
              <a:extLst>
                <a:ext uri="{FF2B5EF4-FFF2-40B4-BE49-F238E27FC236}">
                  <a16:creationId xmlns:a16="http://schemas.microsoft.com/office/drawing/2014/main" id="{42B74EA3-11CE-4D3F-99AD-162563447653}"/>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grpSp>
      <p:sp>
        <p:nvSpPr>
          <p:cNvPr id="56" name="Рисунок 55">
            <a:extLst>
              <a:ext uri="{FF2B5EF4-FFF2-40B4-BE49-F238E27FC236}">
                <a16:creationId xmlns:a16="http://schemas.microsoft.com/office/drawing/2014/main" id="{8F41896B-6DDA-4F82-9F74-3EBF93A3CD58}"/>
              </a:ext>
            </a:extLst>
          </p:cNvPr>
          <p:cNvSpPr>
            <a:spLocks noGrp="1"/>
          </p:cNvSpPr>
          <p:nvPr>
            <p:ph type="pic" sz="quarter" idx="13"/>
          </p:nvPr>
        </p:nvSpPr>
        <p:spPr>
          <a:xfrm>
            <a:off x="1078992" y="1990724"/>
            <a:ext cx="1691640" cy="1435608"/>
          </a:xfrm>
          <a:solidFill>
            <a:schemeClr val="accent5"/>
          </a:solidFill>
        </p:spPr>
        <p:txBody>
          <a:bodyPr rtlCol="0">
            <a:noAutofit/>
          </a:bodyPr>
          <a:lstStyle/>
          <a:p>
            <a:pPr rtl="0"/>
            <a:r>
              <a:rPr lang="ru-RU"/>
              <a:t>Вставка рисунка</a:t>
            </a:r>
          </a:p>
        </p:txBody>
      </p:sp>
      <p:sp>
        <p:nvSpPr>
          <p:cNvPr id="57" name="Рисунок 55">
            <a:extLst>
              <a:ext uri="{FF2B5EF4-FFF2-40B4-BE49-F238E27FC236}">
                <a16:creationId xmlns:a16="http://schemas.microsoft.com/office/drawing/2014/main" id="{EF85499B-C29A-4C8B-922C-7CE4771E352C}"/>
              </a:ext>
            </a:extLst>
          </p:cNvPr>
          <p:cNvSpPr>
            <a:spLocks noGrp="1"/>
          </p:cNvSpPr>
          <p:nvPr>
            <p:ph type="pic" sz="quarter" idx="14"/>
          </p:nvPr>
        </p:nvSpPr>
        <p:spPr>
          <a:xfrm>
            <a:off x="3838384" y="1990724"/>
            <a:ext cx="1691640" cy="1435608"/>
          </a:xfrm>
          <a:solidFill>
            <a:schemeClr val="accent5"/>
          </a:solidFill>
        </p:spPr>
        <p:txBody>
          <a:bodyPr rtlCol="0">
            <a:noAutofit/>
          </a:bodyPr>
          <a:lstStyle/>
          <a:p>
            <a:pPr rtl="0"/>
            <a:r>
              <a:rPr lang="ru-RU"/>
              <a:t>Вставка рисунка</a:t>
            </a:r>
          </a:p>
        </p:txBody>
      </p:sp>
      <p:sp>
        <p:nvSpPr>
          <p:cNvPr id="58" name="Рисунок 55">
            <a:extLst>
              <a:ext uri="{FF2B5EF4-FFF2-40B4-BE49-F238E27FC236}">
                <a16:creationId xmlns:a16="http://schemas.microsoft.com/office/drawing/2014/main" id="{F82A1DB8-0AE7-4E17-B07B-FCF45B85EE17}"/>
              </a:ext>
            </a:extLst>
          </p:cNvPr>
          <p:cNvSpPr>
            <a:spLocks noGrp="1"/>
          </p:cNvSpPr>
          <p:nvPr>
            <p:ph type="pic" sz="quarter" idx="15"/>
          </p:nvPr>
        </p:nvSpPr>
        <p:spPr>
          <a:xfrm>
            <a:off x="6661976" y="1993392"/>
            <a:ext cx="1691640" cy="1435608"/>
          </a:xfrm>
          <a:solidFill>
            <a:schemeClr val="accent5"/>
          </a:solidFill>
        </p:spPr>
        <p:txBody>
          <a:bodyPr rtlCol="0">
            <a:noAutofit/>
          </a:bodyPr>
          <a:lstStyle/>
          <a:p>
            <a:pPr rtl="0"/>
            <a:r>
              <a:rPr lang="ru-RU"/>
              <a:t>Вставка рисунка</a:t>
            </a:r>
            <a:endParaRPr lang="ru-RU" dirty="0"/>
          </a:p>
        </p:txBody>
      </p:sp>
      <p:sp>
        <p:nvSpPr>
          <p:cNvPr id="59" name="Рисунок 55">
            <a:extLst>
              <a:ext uri="{FF2B5EF4-FFF2-40B4-BE49-F238E27FC236}">
                <a16:creationId xmlns:a16="http://schemas.microsoft.com/office/drawing/2014/main" id="{A83EEB6C-83B7-471D-B5A4-4071534048D2}"/>
              </a:ext>
            </a:extLst>
          </p:cNvPr>
          <p:cNvSpPr>
            <a:spLocks noGrp="1"/>
          </p:cNvSpPr>
          <p:nvPr>
            <p:ph type="pic" sz="quarter" idx="16"/>
          </p:nvPr>
        </p:nvSpPr>
        <p:spPr>
          <a:xfrm>
            <a:off x="9485568" y="1990724"/>
            <a:ext cx="1691640" cy="1435608"/>
          </a:xfrm>
          <a:solidFill>
            <a:schemeClr val="accent5"/>
          </a:solidFill>
        </p:spPr>
        <p:txBody>
          <a:bodyPr rtlCol="0">
            <a:noAutofit/>
          </a:bodyPr>
          <a:lstStyle/>
          <a:p>
            <a:pPr rtl="0"/>
            <a:r>
              <a:rPr lang="ru-RU"/>
              <a:t>Вставка рисунка</a:t>
            </a:r>
          </a:p>
        </p:txBody>
      </p:sp>
      <p:sp>
        <p:nvSpPr>
          <p:cNvPr id="63" name="Текст 62">
            <a:extLst>
              <a:ext uri="{FF2B5EF4-FFF2-40B4-BE49-F238E27FC236}">
                <a16:creationId xmlns:a16="http://schemas.microsoft.com/office/drawing/2014/main" id="{17A96A8C-F792-485A-9BB9-4DEDCA0CE6B8}"/>
              </a:ext>
            </a:extLst>
          </p:cNvPr>
          <p:cNvSpPr>
            <a:spLocks noGrp="1"/>
          </p:cNvSpPr>
          <p:nvPr>
            <p:ph type="body" sz="quarter" idx="18" hasCustomPrompt="1"/>
          </p:nvPr>
        </p:nvSpPr>
        <p:spPr>
          <a:xfrm>
            <a:off x="1079500" y="3781425"/>
            <a:ext cx="1711325" cy="365760"/>
          </a:xfrm>
        </p:spPr>
        <p:txBody>
          <a:bodyPr rtlCol="0">
            <a:noAutofit/>
          </a:bodyPr>
          <a:lstStyle>
            <a:lvl1pPr>
              <a:buNone/>
              <a:defRPr sz="2000" b="1"/>
            </a:lvl1pPr>
          </a:lstStyle>
          <a:p>
            <a:pPr lvl="0" rtl="0"/>
            <a:r>
              <a:rPr lang="ru-RU"/>
              <a:t>Имя</a:t>
            </a:r>
          </a:p>
        </p:txBody>
      </p:sp>
      <p:sp>
        <p:nvSpPr>
          <p:cNvPr id="61" name="Текст 60">
            <a:extLst>
              <a:ext uri="{FF2B5EF4-FFF2-40B4-BE49-F238E27FC236}">
                <a16:creationId xmlns:a16="http://schemas.microsoft.com/office/drawing/2014/main" id="{6C65AE07-519E-4E3B-8521-621C8343914D}"/>
              </a:ext>
            </a:extLst>
          </p:cNvPr>
          <p:cNvSpPr>
            <a:spLocks noGrp="1"/>
          </p:cNvSpPr>
          <p:nvPr>
            <p:ph type="body" sz="quarter" idx="17" hasCustomPrompt="1"/>
          </p:nvPr>
        </p:nvSpPr>
        <p:spPr>
          <a:xfrm>
            <a:off x="1078733" y="4232949"/>
            <a:ext cx="1711572" cy="638175"/>
          </a:xfrm>
        </p:spPr>
        <p:txBody>
          <a:bodyPr rtlCol="0">
            <a:noAutofit/>
          </a:bodyPr>
          <a:lstStyle>
            <a:lvl1pPr>
              <a:buNone/>
              <a:defRPr sz="1800"/>
            </a:lvl1pPr>
          </a:lstStyle>
          <a:p>
            <a:pPr lvl="0" rtl="0"/>
            <a:r>
              <a:rPr lang="ru-RU"/>
              <a:t>Должность</a:t>
            </a:r>
          </a:p>
        </p:txBody>
      </p:sp>
      <p:sp>
        <p:nvSpPr>
          <p:cNvPr id="65" name="Текст 62">
            <a:extLst>
              <a:ext uri="{FF2B5EF4-FFF2-40B4-BE49-F238E27FC236}">
                <a16:creationId xmlns:a16="http://schemas.microsoft.com/office/drawing/2014/main" id="{FB878318-C287-428B-8105-429BC4B03F55}"/>
              </a:ext>
            </a:extLst>
          </p:cNvPr>
          <p:cNvSpPr>
            <a:spLocks noGrp="1"/>
          </p:cNvSpPr>
          <p:nvPr>
            <p:ph type="body" sz="quarter" idx="20" hasCustomPrompt="1"/>
          </p:nvPr>
        </p:nvSpPr>
        <p:spPr>
          <a:xfrm>
            <a:off x="3839151" y="3781425"/>
            <a:ext cx="1711325" cy="365760"/>
          </a:xfrm>
        </p:spPr>
        <p:txBody>
          <a:bodyPr rtlCol="0">
            <a:noAutofit/>
          </a:bodyPr>
          <a:lstStyle>
            <a:lvl1pPr>
              <a:buNone/>
              <a:defRPr sz="2000" b="1"/>
            </a:lvl1pPr>
          </a:lstStyle>
          <a:p>
            <a:pPr lvl="0" rtl="0"/>
            <a:r>
              <a:rPr lang="ru-RU"/>
              <a:t>Имя</a:t>
            </a:r>
          </a:p>
        </p:txBody>
      </p:sp>
      <p:sp>
        <p:nvSpPr>
          <p:cNvPr id="64" name="Текст 60">
            <a:extLst>
              <a:ext uri="{FF2B5EF4-FFF2-40B4-BE49-F238E27FC236}">
                <a16:creationId xmlns:a16="http://schemas.microsoft.com/office/drawing/2014/main" id="{1465E516-2CEF-4F9E-9375-7D41DCFCBB41}"/>
              </a:ext>
            </a:extLst>
          </p:cNvPr>
          <p:cNvSpPr>
            <a:spLocks noGrp="1"/>
          </p:cNvSpPr>
          <p:nvPr>
            <p:ph type="body" sz="quarter" idx="19" hasCustomPrompt="1"/>
          </p:nvPr>
        </p:nvSpPr>
        <p:spPr>
          <a:xfrm>
            <a:off x="3838384" y="4232949"/>
            <a:ext cx="1711572" cy="638175"/>
          </a:xfrm>
        </p:spPr>
        <p:txBody>
          <a:bodyPr rtlCol="0">
            <a:noAutofit/>
          </a:bodyPr>
          <a:lstStyle>
            <a:lvl1pPr>
              <a:buNone/>
              <a:defRPr sz="1800"/>
            </a:lvl1pPr>
          </a:lstStyle>
          <a:p>
            <a:pPr lvl="0" rtl="0"/>
            <a:r>
              <a:rPr lang="ru-RU"/>
              <a:t>Должность</a:t>
            </a:r>
          </a:p>
        </p:txBody>
      </p:sp>
      <p:sp>
        <p:nvSpPr>
          <p:cNvPr id="67" name="Текст 62">
            <a:extLst>
              <a:ext uri="{FF2B5EF4-FFF2-40B4-BE49-F238E27FC236}">
                <a16:creationId xmlns:a16="http://schemas.microsoft.com/office/drawing/2014/main" id="{FE012CE3-36AA-4016-A88E-27BCFFEFD69F}"/>
              </a:ext>
            </a:extLst>
          </p:cNvPr>
          <p:cNvSpPr>
            <a:spLocks noGrp="1"/>
          </p:cNvSpPr>
          <p:nvPr>
            <p:ph type="body" sz="quarter" idx="22" hasCustomPrompt="1"/>
          </p:nvPr>
        </p:nvSpPr>
        <p:spPr>
          <a:xfrm>
            <a:off x="6662743" y="3781425"/>
            <a:ext cx="1711325" cy="365760"/>
          </a:xfrm>
        </p:spPr>
        <p:txBody>
          <a:bodyPr rtlCol="0">
            <a:noAutofit/>
          </a:bodyPr>
          <a:lstStyle>
            <a:lvl1pPr>
              <a:buNone/>
              <a:defRPr sz="2000" b="1"/>
            </a:lvl1pPr>
          </a:lstStyle>
          <a:p>
            <a:pPr lvl="0" rtl="0"/>
            <a:r>
              <a:rPr lang="ru-RU"/>
              <a:t>Имя</a:t>
            </a:r>
          </a:p>
        </p:txBody>
      </p:sp>
      <p:sp>
        <p:nvSpPr>
          <p:cNvPr id="66" name="Текст 60">
            <a:extLst>
              <a:ext uri="{FF2B5EF4-FFF2-40B4-BE49-F238E27FC236}">
                <a16:creationId xmlns:a16="http://schemas.microsoft.com/office/drawing/2014/main" id="{8D5671AF-0137-4226-8A84-2784817E519C}"/>
              </a:ext>
            </a:extLst>
          </p:cNvPr>
          <p:cNvSpPr>
            <a:spLocks noGrp="1"/>
          </p:cNvSpPr>
          <p:nvPr>
            <p:ph type="body" sz="quarter" idx="21" hasCustomPrompt="1"/>
          </p:nvPr>
        </p:nvSpPr>
        <p:spPr>
          <a:xfrm>
            <a:off x="6661976" y="4232949"/>
            <a:ext cx="1711572" cy="638175"/>
          </a:xfrm>
        </p:spPr>
        <p:txBody>
          <a:bodyPr rtlCol="0">
            <a:noAutofit/>
          </a:bodyPr>
          <a:lstStyle>
            <a:lvl1pPr>
              <a:buNone/>
              <a:defRPr sz="1800"/>
            </a:lvl1pPr>
          </a:lstStyle>
          <a:p>
            <a:pPr lvl="0" rtl="0"/>
            <a:r>
              <a:rPr lang="ru-RU"/>
              <a:t>Должность</a:t>
            </a:r>
          </a:p>
        </p:txBody>
      </p:sp>
      <p:sp>
        <p:nvSpPr>
          <p:cNvPr id="69" name="Текст 62">
            <a:extLst>
              <a:ext uri="{FF2B5EF4-FFF2-40B4-BE49-F238E27FC236}">
                <a16:creationId xmlns:a16="http://schemas.microsoft.com/office/drawing/2014/main" id="{DA1587F0-23BF-4FB8-B06C-2B0AA928E931}"/>
              </a:ext>
            </a:extLst>
          </p:cNvPr>
          <p:cNvSpPr>
            <a:spLocks noGrp="1"/>
          </p:cNvSpPr>
          <p:nvPr>
            <p:ph type="body" sz="quarter" idx="24" hasCustomPrompt="1"/>
          </p:nvPr>
        </p:nvSpPr>
        <p:spPr>
          <a:xfrm>
            <a:off x="9433112" y="3787288"/>
            <a:ext cx="1711325" cy="365760"/>
          </a:xfrm>
        </p:spPr>
        <p:txBody>
          <a:bodyPr rtlCol="0">
            <a:noAutofit/>
          </a:bodyPr>
          <a:lstStyle>
            <a:lvl1pPr>
              <a:buNone/>
              <a:defRPr sz="2000" b="1"/>
            </a:lvl1pPr>
          </a:lstStyle>
          <a:p>
            <a:pPr lvl="0" rtl="0"/>
            <a:r>
              <a:rPr lang="ru-RU"/>
              <a:t>Имя</a:t>
            </a:r>
          </a:p>
        </p:txBody>
      </p:sp>
      <p:sp>
        <p:nvSpPr>
          <p:cNvPr id="68" name="Текст 60">
            <a:extLst>
              <a:ext uri="{FF2B5EF4-FFF2-40B4-BE49-F238E27FC236}">
                <a16:creationId xmlns:a16="http://schemas.microsoft.com/office/drawing/2014/main" id="{565C0B22-B5E7-44BB-A17C-7FB5BB5D82BB}"/>
              </a:ext>
            </a:extLst>
          </p:cNvPr>
          <p:cNvSpPr>
            <a:spLocks noGrp="1"/>
          </p:cNvSpPr>
          <p:nvPr>
            <p:ph type="body" sz="quarter" idx="23" hasCustomPrompt="1"/>
          </p:nvPr>
        </p:nvSpPr>
        <p:spPr>
          <a:xfrm>
            <a:off x="9432345" y="4238812"/>
            <a:ext cx="1711572" cy="638175"/>
          </a:xfrm>
        </p:spPr>
        <p:txBody>
          <a:bodyPr rtlCol="0">
            <a:noAutofit/>
          </a:bodyPr>
          <a:lstStyle>
            <a:lvl1pPr>
              <a:buNone/>
              <a:defRPr sz="1800"/>
            </a:lvl1pPr>
          </a:lstStyle>
          <a:p>
            <a:pPr lvl="0" rtl="0"/>
            <a:r>
              <a:rPr lang="ru-RU"/>
              <a:t>Заголовок</a:t>
            </a:r>
          </a:p>
        </p:txBody>
      </p:sp>
      <p:sp>
        <p:nvSpPr>
          <p:cNvPr id="4" name="Дата 3">
            <a:extLst>
              <a:ext uri="{FF2B5EF4-FFF2-40B4-BE49-F238E27FC236}">
                <a16:creationId xmlns:a16="http://schemas.microsoft.com/office/drawing/2014/main" id="{D8661572-1A59-4E3B-BA65-3329E9468C69}"/>
              </a:ext>
            </a:extLst>
          </p:cNvPr>
          <p:cNvSpPr>
            <a:spLocks noGrp="1"/>
          </p:cNvSpPr>
          <p:nvPr>
            <p:ph type="dt" sz="half" idx="10"/>
          </p:nvPr>
        </p:nvSpPr>
        <p:spPr/>
        <p:txBody>
          <a:bodyPr rtlCol="0">
            <a:noAutofit/>
          </a:bodyPr>
          <a:lstStyle/>
          <a:p>
            <a:pPr rtl="0"/>
            <a:r>
              <a:rPr lang="ru-RU"/>
              <a:t>Вторник, 2 февраля 20XX г.</a:t>
            </a:r>
            <a:endParaRPr lang="ru-RU" dirty="0"/>
          </a:p>
        </p:txBody>
      </p:sp>
      <p:sp>
        <p:nvSpPr>
          <p:cNvPr id="5" name="Нижний колонтитул 4">
            <a:extLst>
              <a:ext uri="{FF2B5EF4-FFF2-40B4-BE49-F238E27FC236}">
                <a16:creationId xmlns:a16="http://schemas.microsoft.com/office/drawing/2014/main" id="{AFEF84F1-99FE-4F0B-9E76-F581C2C1B6D9}"/>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6" name="Номер слайда 5">
            <a:extLst>
              <a:ext uri="{FF2B5EF4-FFF2-40B4-BE49-F238E27FC236}">
                <a16:creationId xmlns:a16="http://schemas.microsoft.com/office/drawing/2014/main" id="{97B2D769-16B1-43C4-BF14-3175533511ED}"/>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Tree>
    <p:extLst>
      <p:ext uri="{BB962C8B-B14F-4D97-AF65-F5344CB8AC3E}">
        <p14:creationId xmlns:p14="http://schemas.microsoft.com/office/powerpoint/2010/main" val="3715776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10_Содержимое с 2 столбцами (слайд для сравнения)">
    <p:spTree>
      <p:nvGrpSpPr>
        <p:cNvPr id="1" name=""/>
        <p:cNvGrpSpPr/>
        <p:nvPr/>
      </p:nvGrpSpPr>
      <p:grpSpPr>
        <a:xfrm>
          <a:off x="0" y="0"/>
          <a:ext cx="0" cy="0"/>
          <a:chOff x="0" y="0"/>
          <a:chExt cx="0" cy="0"/>
        </a:xfrm>
      </p:grpSpPr>
      <p:sp>
        <p:nvSpPr>
          <p:cNvPr id="12" name="Овал 11">
            <a:extLst>
              <a:ext uri="{FF2B5EF4-FFF2-40B4-BE49-F238E27FC236}">
                <a16:creationId xmlns:a16="http://schemas.microsoft.com/office/drawing/2014/main" id="{FD65A50E-2F73-4426-8586-9731AFA2D2E0}"/>
              </a:ext>
            </a:extLst>
          </p:cNvPr>
          <p:cNvSpPr>
            <a:spLocks noChangeAspect="1"/>
          </p:cNvSpPr>
          <p:nvPr/>
        </p:nvSpPr>
        <p:spPr>
          <a:xfrm>
            <a:off x="11091612" y="5893466"/>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11" name="Прямоугольник 10">
            <a:extLst>
              <a:ext uri="{FF2B5EF4-FFF2-40B4-BE49-F238E27FC236}">
                <a16:creationId xmlns:a16="http://schemas.microsoft.com/office/drawing/2014/main" id="{EB89C080-4102-49AE-BDA9-59A4A67E2486}"/>
              </a:ext>
            </a:extLst>
          </p:cNvPr>
          <p:cNvSpPr/>
          <p:nvPr/>
        </p:nvSpPr>
        <p:spPr>
          <a:xfrm>
            <a:off x="11451612" y="5827878"/>
            <a:ext cx="379049" cy="360000"/>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ru-RU" dirty="0">
              <a:latin typeface="Calibri" panose="020F0502020204030204" pitchFamily="34" charset="0"/>
            </a:endParaRPr>
          </a:p>
        </p:txBody>
      </p:sp>
      <p:sp>
        <p:nvSpPr>
          <p:cNvPr id="2" name="Заголовок 1">
            <a:extLst>
              <a:ext uri="{FF2B5EF4-FFF2-40B4-BE49-F238E27FC236}">
                <a16:creationId xmlns:a16="http://schemas.microsoft.com/office/drawing/2014/main" id="{DDE62014-F04C-495A-964E-6B888D49CDE9}"/>
              </a:ext>
            </a:extLst>
          </p:cNvPr>
          <p:cNvSpPr>
            <a:spLocks noGrp="1"/>
          </p:cNvSpPr>
          <p:nvPr>
            <p:ph type="title"/>
          </p:nvPr>
        </p:nvSpPr>
        <p:spPr>
          <a:xfrm>
            <a:off x="550862" y="549275"/>
            <a:ext cx="11097551" cy="1332000"/>
          </a:xfrm>
        </p:spPr>
        <p:txBody>
          <a:bodyPr vert="horz" wrap="square" lIns="0" tIns="0" rIns="0" bIns="0" rtlCol="0" anchor="t" anchorCtr="0">
            <a:noAutofit/>
          </a:bodyPr>
          <a:lstStyle>
            <a:lvl1pPr>
              <a:defRPr lang="ru-RU" sz="4800" dirty="0"/>
            </a:lvl1pPr>
          </a:lstStyle>
          <a:p>
            <a:pPr lvl="0" rtl="0">
              <a:lnSpc>
                <a:spcPct val="100000"/>
              </a:lnSpc>
            </a:pPr>
            <a:r>
              <a:rPr lang="ru-RU"/>
              <a:t>Образец заголовка</a:t>
            </a:r>
          </a:p>
        </p:txBody>
      </p:sp>
      <p:sp>
        <p:nvSpPr>
          <p:cNvPr id="3" name="Текст 2">
            <a:extLst>
              <a:ext uri="{FF2B5EF4-FFF2-40B4-BE49-F238E27FC236}">
                <a16:creationId xmlns:a16="http://schemas.microsoft.com/office/drawing/2014/main" id="{555DF027-E633-44EE-ACA0-C205930AA93E}"/>
              </a:ext>
            </a:extLst>
          </p:cNvPr>
          <p:cNvSpPr>
            <a:spLocks noGrp="1"/>
          </p:cNvSpPr>
          <p:nvPr>
            <p:ph type="body" idx="1"/>
          </p:nvPr>
        </p:nvSpPr>
        <p:spPr>
          <a:xfrm>
            <a:off x="550864" y="1731375"/>
            <a:ext cx="5437186" cy="535354"/>
          </a:xfrm>
        </p:spPr>
        <p:txBody>
          <a:bodyPr rtlCol="0" anchor="b">
            <a:noAutofit/>
          </a:bodyPr>
          <a:lstStyle>
            <a:lvl1pPr marL="0" indent="0">
              <a:buNone/>
              <a:defRPr sz="1400" b="0" cap="all" spc="200" baseline="0">
                <a:solidFill>
                  <a:schemeClr val="tx1"/>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a:t>Образец текста</a:t>
            </a:r>
          </a:p>
        </p:txBody>
      </p:sp>
      <p:sp>
        <p:nvSpPr>
          <p:cNvPr id="4" name="Объект 3">
            <a:extLst>
              <a:ext uri="{FF2B5EF4-FFF2-40B4-BE49-F238E27FC236}">
                <a16:creationId xmlns:a16="http://schemas.microsoft.com/office/drawing/2014/main" id="{9BA4F363-FEEF-4CD2-A18E-17AE8D485171}"/>
              </a:ext>
            </a:extLst>
          </p:cNvPr>
          <p:cNvSpPr>
            <a:spLocks noGrp="1"/>
          </p:cNvSpPr>
          <p:nvPr>
            <p:ph sz="half" idx="2"/>
          </p:nvPr>
        </p:nvSpPr>
        <p:spPr>
          <a:xfrm>
            <a:off x="550863" y="2427370"/>
            <a:ext cx="5429114" cy="3515555"/>
          </a:xfrm>
        </p:spPr>
        <p:txBody>
          <a:bodyPr rtlCol="0">
            <a:noAutofit/>
          </a:bodyPr>
          <a:lstStyle>
            <a:lvl1pPr>
              <a:defRPr sz="2400"/>
            </a:lvl1pPr>
            <a:lvl2pPr>
              <a:defRPr sz="1600"/>
            </a:lvl2pPr>
            <a:lvl3pPr>
              <a:defRPr sz="1600"/>
            </a:lvl3pPr>
            <a:lvl4pPr>
              <a:defRPr sz="1600"/>
            </a:lvl4pPr>
            <a:lvl5pPr>
              <a:defRPr sz="1600"/>
            </a:lvl5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p>
        </p:txBody>
      </p:sp>
      <p:sp>
        <p:nvSpPr>
          <p:cNvPr id="5" name="Текст 4">
            <a:extLst>
              <a:ext uri="{FF2B5EF4-FFF2-40B4-BE49-F238E27FC236}">
                <a16:creationId xmlns:a16="http://schemas.microsoft.com/office/drawing/2014/main" id="{34E50F8C-4D64-40FD-AE8C-6A1F3C2A84ED}"/>
              </a:ext>
            </a:extLst>
          </p:cNvPr>
          <p:cNvSpPr>
            <a:spLocks noGrp="1"/>
          </p:cNvSpPr>
          <p:nvPr>
            <p:ph type="body" sz="quarter" idx="3"/>
          </p:nvPr>
        </p:nvSpPr>
        <p:spPr>
          <a:xfrm>
            <a:off x="6212024" y="1731375"/>
            <a:ext cx="5436392" cy="535354"/>
          </a:xfrm>
        </p:spPr>
        <p:txBody>
          <a:bodyPr vert="horz" wrap="square" lIns="0" tIns="0" rIns="0" bIns="0" rtlCol="0" anchor="b">
            <a:noAutofit/>
          </a:bodyPr>
          <a:lstStyle>
            <a:lvl1pPr>
              <a:buNone/>
              <a:defRPr lang="ru-RU" sz="1400" b="0" cap="all" spc="200" baseline="0" dirty="0">
                <a:solidFill>
                  <a:schemeClr val="tx1"/>
                </a:solidFill>
              </a:defRPr>
            </a:lvl1pPr>
          </a:lstStyle>
          <a:p>
            <a:pPr marL="228600" lvl="0" indent="-228600" rtl="0"/>
            <a:r>
              <a:rPr lang="ru-RU"/>
              <a:t>Образец текста</a:t>
            </a:r>
          </a:p>
        </p:txBody>
      </p:sp>
      <p:sp>
        <p:nvSpPr>
          <p:cNvPr id="6" name="Объект 5">
            <a:extLst>
              <a:ext uri="{FF2B5EF4-FFF2-40B4-BE49-F238E27FC236}">
                <a16:creationId xmlns:a16="http://schemas.microsoft.com/office/drawing/2014/main" id="{A7AC943E-DB2B-40E0-907F-8EA1404791DE}"/>
              </a:ext>
            </a:extLst>
          </p:cNvPr>
          <p:cNvSpPr>
            <a:spLocks noGrp="1"/>
          </p:cNvSpPr>
          <p:nvPr>
            <p:ph sz="quarter" idx="4"/>
          </p:nvPr>
        </p:nvSpPr>
        <p:spPr>
          <a:xfrm>
            <a:off x="6212023" y="2427370"/>
            <a:ext cx="5436391" cy="3515555"/>
          </a:xfrm>
        </p:spPr>
        <p:txBody>
          <a:bodyPr rtlCol="0">
            <a:noAutofit/>
          </a:bodyPr>
          <a:lstStyle>
            <a:lvl1pPr>
              <a:defRPr sz="2400"/>
            </a:lvl1pPr>
            <a:lvl2pPr>
              <a:defRPr sz="1600"/>
            </a:lvl2pPr>
            <a:lvl3pPr>
              <a:defRPr sz="1600"/>
            </a:lvl3pPr>
            <a:lvl4pPr>
              <a:defRPr sz="1600"/>
            </a:lvl4pPr>
            <a:lvl5pPr>
              <a:defRPr sz="1600"/>
            </a:lvl5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p>
        </p:txBody>
      </p:sp>
      <p:sp>
        <p:nvSpPr>
          <p:cNvPr id="7" name="Дата 6">
            <a:extLst>
              <a:ext uri="{FF2B5EF4-FFF2-40B4-BE49-F238E27FC236}">
                <a16:creationId xmlns:a16="http://schemas.microsoft.com/office/drawing/2014/main" id="{DDCDCD5B-3F26-4AFA-8BD4-E5D8DD2AF494}"/>
              </a:ext>
            </a:extLst>
          </p:cNvPr>
          <p:cNvSpPr>
            <a:spLocks noGrp="1"/>
          </p:cNvSpPr>
          <p:nvPr>
            <p:ph type="dt" sz="half" idx="10"/>
          </p:nvPr>
        </p:nvSpPr>
        <p:spPr/>
        <p:txBody>
          <a:bodyPr rtlCol="0">
            <a:noAutofit/>
          </a:bodyPr>
          <a:lstStyle/>
          <a:p>
            <a:pPr rtl="0"/>
            <a:r>
              <a:rPr lang="ru-RU"/>
              <a:t>Вторник, 2 февраля 20XX г.</a:t>
            </a:r>
          </a:p>
        </p:txBody>
      </p:sp>
      <p:sp>
        <p:nvSpPr>
          <p:cNvPr id="8" name="Нижний колонтитул 7">
            <a:extLst>
              <a:ext uri="{FF2B5EF4-FFF2-40B4-BE49-F238E27FC236}">
                <a16:creationId xmlns:a16="http://schemas.microsoft.com/office/drawing/2014/main" id="{3D10D1EE-83A0-4FB5-9B25-8A73DE891A87}"/>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9" name="Номер слайда 8">
            <a:extLst>
              <a:ext uri="{FF2B5EF4-FFF2-40B4-BE49-F238E27FC236}">
                <a16:creationId xmlns:a16="http://schemas.microsoft.com/office/drawing/2014/main" id="{03031C35-2E5B-491D-85ED-DB42A4FE1623}"/>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Tree>
    <p:extLst>
      <p:ext uri="{BB962C8B-B14F-4D97-AF65-F5344CB8AC3E}">
        <p14:creationId xmlns:p14="http://schemas.microsoft.com/office/powerpoint/2010/main" val="670392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8028302-E866-455D-8898-53623027543F}"/>
              </a:ext>
            </a:extLst>
          </p:cNvPr>
          <p:cNvSpPr>
            <a:spLocks noGrp="1"/>
          </p:cNvSpPr>
          <p:nvPr>
            <p:ph type="title"/>
          </p:nvPr>
        </p:nvSpPr>
        <p:spPr>
          <a:xfrm>
            <a:off x="550863" y="550800"/>
            <a:ext cx="11090275" cy="1333057"/>
          </a:xfrm>
          <a:prstGeom prst="rect">
            <a:avLst/>
          </a:prstGeom>
        </p:spPr>
        <p:txBody>
          <a:bodyPr vert="horz" wrap="square" lIns="0" tIns="0" rIns="0" bIns="0" rtlCol="0" anchor="t" anchorCtr="0">
            <a:noAutofit/>
          </a:bodyPr>
          <a:lstStyle/>
          <a:p>
            <a:pPr lvl="0" rtl="0">
              <a:lnSpc>
                <a:spcPct val="100000"/>
              </a:lnSpc>
            </a:pPr>
            <a:r>
              <a:rPr lang="ru-RU" dirty="0"/>
              <a:t>Образец заголовка</a:t>
            </a:r>
          </a:p>
        </p:txBody>
      </p:sp>
      <p:sp>
        <p:nvSpPr>
          <p:cNvPr id="3" name="Текст 2">
            <a:extLst>
              <a:ext uri="{FF2B5EF4-FFF2-40B4-BE49-F238E27FC236}">
                <a16:creationId xmlns:a16="http://schemas.microsoft.com/office/drawing/2014/main" id="{BC94E72B-F0CF-4BC4-B509-A1C4508BE435}"/>
              </a:ext>
            </a:extLst>
          </p:cNvPr>
          <p:cNvSpPr>
            <a:spLocks noGrp="1"/>
          </p:cNvSpPr>
          <p:nvPr>
            <p:ph type="body" idx="1"/>
          </p:nvPr>
        </p:nvSpPr>
        <p:spPr>
          <a:xfrm>
            <a:off x="550863" y="2113862"/>
            <a:ext cx="11091600" cy="3978963"/>
          </a:xfrm>
          <a:prstGeom prst="rect">
            <a:avLst/>
          </a:prstGeom>
        </p:spPr>
        <p:txBody>
          <a:bodyPr vert="horz" wrap="square" lIns="0" tIns="0" rIns="0" bIns="0" rtlCol="0">
            <a:noAutofit/>
          </a:bodyPr>
          <a:lstStyle/>
          <a:p>
            <a:pPr lvl="0" rtl="0"/>
            <a:r>
              <a:rPr lang="ru-RU" dirty="0"/>
              <a:t>Щелкните, чтобы изменить стили текста образца слайда</a:t>
            </a:r>
          </a:p>
          <a:p>
            <a:pPr lvl="1" rtl="0"/>
            <a:r>
              <a:rPr lang="ru-RU" dirty="0"/>
              <a:t>Второй уровень</a:t>
            </a:r>
          </a:p>
          <a:p>
            <a:pPr lvl="2" rtl="0"/>
            <a:r>
              <a:rPr lang="ru-RU" dirty="0"/>
              <a:t>Третий уровень</a:t>
            </a:r>
          </a:p>
          <a:p>
            <a:pPr lvl="3" rtl="0"/>
            <a:r>
              <a:rPr lang="ru-RU" dirty="0"/>
              <a:t>Четвертый уровень</a:t>
            </a:r>
          </a:p>
          <a:p>
            <a:pPr lvl="4" rtl="0"/>
            <a:r>
              <a:rPr lang="ru-RU" dirty="0"/>
              <a:t>Пятый уровень</a:t>
            </a:r>
          </a:p>
        </p:txBody>
      </p:sp>
      <p:sp>
        <p:nvSpPr>
          <p:cNvPr id="4" name="Дата 3">
            <a:extLst>
              <a:ext uri="{FF2B5EF4-FFF2-40B4-BE49-F238E27FC236}">
                <a16:creationId xmlns:a16="http://schemas.microsoft.com/office/drawing/2014/main" id="{34ACE49D-C22F-4540-AC09-E421D2A2EDBE}"/>
              </a:ext>
            </a:extLst>
          </p:cNvPr>
          <p:cNvSpPr>
            <a:spLocks noGrp="1"/>
          </p:cNvSpPr>
          <p:nvPr>
            <p:ph type="dt" sz="half" idx="2"/>
          </p:nvPr>
        </p:nvSpPr>
        <p:spPr>
          <a:xfrm>
            <a:off x="550863" y="6507212"/>
            <a:ext cx="2628900" cy="153888"/>
          </a:xfrm>
          <a:prstGeom prst="rect">
            <a:avLst/>
          </a:prstGeom>
        </p:spPr>
        <p:txBody>
          <a:bodyPr vert="horz" wrap="square" lIns="0" tIns="0" rIns="0" bIns="0" rtlCol="0" anchor="ctr">
            <a:spAutoFit/>
          </a:bodyPr>
          <a:lstStyle>
            <a:lvl1pPr algn="l">
              <a:defRPr sz="1000">
                <a:solidFill>
                  <a:schemeClr val="tx1">
                    <a:lumMod val="65000"/>
                    <a:alpha val="80000"/>
                  </a:schemeClr>
                </a:solidFill>
                <a:latin typeface="Calibri" panose="020F0502020204030204" pitchFamily="34" charset="0"/>
              </a:defRPr>
            </a:lvl1pPr>
          </a:lstStyle>
          <a:p>
            <a:r>
              <a:rPr lang="ru-RU" dirty="0"/>
              <a:t>Вторник, 2 февраля 20XX г.</a:t>
            </a:r>
          </a:p>
        </p:txBody>
      </p:sp>
      <p:sp>
        <p:nvSpPr>
          <p:cNvPr id="5" name="Нижний колонтитул 4">
            <a:extLst>
              <a:ext uri="{FF2B5EF4-FFF2-40B4-BE49-F238E27FC236}">
                <a16:creationId xmlns:a16="http://schemas.microsoft.com/office/drawing/2014/main" id="{ACD5C3BE-317E-49E8-82B5-C8A7EC9C8A7E}"/>
              </a:ext>
            </a:extLst>
          </p:cNvPr>
          <p:cNvSpPr>
            <a:spLocks noGrp="1"/>
          </p:cNvSpPr>
          <p:nvPr>
            <p:ph type="ftr" sz="quarter" idx="3"/>
          </p:nvPr>
        </p:nvSpPr>
        <p:spPr>
          <a:xfrm>
            <a:off x="3359150" y="6507212"/>
            <a:ext cx="6379210" cy="153888"/>
          </a:xfrm>
          <a:prstGeom prst="rect">
            <a:avLst/>
          </a:prstGeom>
        </p:spPr>
        <p:txBody>
          <a:bodyPr vert="horz" wrap="square" lIns="0" tIns="0" rIns="0" bIns="0" rtlCol="0" anchor="ctr">
            <a:spAutoFit/>
          </a:bodyPr>
          <a:lstStyle>
            <a:lvl1pPr algn="l">
              <a:defRPr sz="1000">
                <a:solidFill>
                  <a:schemeClr val="tx1">
                    <a:lumMod val="65000"/>
                    <a:alpha val="80000"/>
                  </a:schemeClr>
                </a:solidFill>
                <a:latin typeface="Calibri" panose="020F0502020204030204" pitchFamily="34" charset="0"/>
              </a:defRPr>
            </a:lvl1pPr>
          </a:lstStyle>
          <a:p>
            <a:r>
              <a:rPr lang="ru-RU" dirty="0"/>
              <a:t>Образец текста нижнего колонтитула</a:t>
            </a:r>
          </a:p>
        </p:txBody>
      </p:sp>
      <p:sp>
        <p:nvSpPr>
          <p:cNvPr id="6" name="Номер слайда 5">
            <a:extLst>
              <a:ext uri="{FF2B5EF4-FFF2-40B4-BE49-F238E27FC236}">
                <a16:creationId xmlns:a16="http://schemas.microsoft.com/office/drawing/2014/main" id="{45574E12-6C16-431F-B2CE-E4B15916BA05}"/>
              </a:ext>
            </a:extLst>
          </p:cNvPr>
          <p:cNvSpPr>
            <a:spLocks noGrp="1"/>
          </p:cNvSpPr>
          <p:nvPr>
            <p:ph type="sldNum" sz="quarter" idx="4"/>
          </p:nvPr>
        </p:nvSpPr>
        <p:spPr>
          <a:xfrm>
            <a:off x="9948863" y="6507212"/>
            <a:ext cx="1692274" cy="153888"/>
          </a:xfrm>
          <a:prstGeom prst="rect">
            <a:avLst/>
          </a:prstGeom>
        </p:spPr>
        <p:txBody>
          <a:bodyPr vert="horz" wrap="square" lIns="0" tIns="0" rIns="0" bIns="0" rtlCol="0" anchor="ctr">
            <a:spAutoFit/>
          </a:bodyPr>
          <a:lstStyle>
            <a:lvl1pPr algn="r">
              <a:defRPr sz="1000">
                <a:solidFill>
                  <a:schemeClr val="tx1">
                    <a:lumMod val="65000"/>
                    <a:alpha val="80000"/>
                  </a:schemeClr>
                </a:solidFill>
                <a:latin typeface="Calibri" panose="020F0502020204030204" pitchFamily="34" charset="0"/>
              </a:defRPr>
            </a:lvl1pPr>
          </a:lstStyle>
          <a:p>
            <a:fld id="{DBA1B0FB-D917-4C8C-928F-313BD683BF39}" type="slidenum">
              <a:rPr lang="ru-RU" smtClean="0"/>
              <a:pPr/>
              <a:t>‹#›</a:t>
            </a:fld>
            <a:endParaRPr lang="ru-RU" dirty="0"/>
          </a:p>
        </p:txBody>
      </p:sp>
    </p:spTree>
    <p:extLst>
      <p:ext uri="{BB962C8B-B14F-4D97-AF65-F5344CB8AC3E}">
        <p14:creationId xmlns:p14="http://schemas.microsoft.com/office/powerpoint/2010/main" val="2521255718"/>
      </p:ext>
    </p:extLst>
  </p:cSld>
  <p:clrMap bg1="dk1" tx1="lt1" bg2="dk2" tx2="lt2" accent1="accent1" accent2="accent2" accent3="accent3" accent4="accent4" accent5="accent5" accent6="accent6" hlink="hlink" folHlink="folHlink"/>
  <p:sldLayoutIdLst>
    <p:sldLayoutId id="2147483699" r:id="rId1"/>
    <p:sldLayoutId id="2147483700" r:id="rId2"/>
    <p:sldLayoutId id="2147483733" r:id="rId3"/>
    <p:sldLayoutId id="2147483687" r:id="rId4"/>
    <p:sldLayoutId id="2147483734" r:id="rId5"/>
    <p:sldLayoutId id="2147483686" r:id="rId6"/>
    <p:sldLayoutId id="2147483696" r:id="rId7"/>
    <p:sldLayoutId id="2147483707" r:id="rId8"/>
    <p:sldLayoutId id="2147483689" r:id="rId9"/>
    <p:sldLayoutId id="2147483697" r:id="rId10"/>
    <p:sldLayoutId id="2147483731" r:id="rId11"/>
    <p:sldLayoutId id="2147483693" r:id="rId12"/>
    <p:sldLayoutId id="2147483685" r:id="rId13"/>
    <p:sldLayoutId id="2147483688" r:id="rId14"/>
    <p:sldLayoutId id="2147483691" r:id="rId15"/>
    <p:sldLayoutId id="2147483692" r:id="rId16"/>
  </p:sldLayoutIdLst>
  <p:hf hdr="0"/>
  <p:txStyles>
    <p:titleStyle>
      <a:lvl1pPr algn="l" defTabSz="914400" rtl="0" eaLnBrk="1" latinLnBrk="0" hangingPunct="1">
        <a:lnSpc>
          <a:spcPct val="90000"/>
        </a:lnSpc>
        <a:spcBef>
          <a:spcPct val="0"/>
        </a:spcBef>
        <a:buNone/>
        <a:defRPr lang="ru-RU" sz="4800" kern="1200" dirty="0">
          <a:solidFill>
            <a:schemeClr val="tx1"/>
          </a:solidFill>
          <a:latin typeface="Times New Roman" panose="02020603050405020304" pitchFamily="18" charset="0"/>
          <a:ea typeface="+mj-ea"/>
          <a:cs typeface="+mj-cs"/>
        </a:defRPr>
      </a:lvl1pPr>
    </p:titleStyle>
    <p:bodyStyle>
      <a:lvl1pPr marL="228600" indent="-228600" algn="l" defTabSz="914400" rtl="0" eaLnBrk="1" latinLnBrk="0" hangingPunct="1">
        <a:lnSpc>
          <a:spcPct val="110000"/>
        </a:lnSpc>
        <a:spcBef>
          <a:spcPts val="1000"/>
        </a:spcBef>
        <a:spcAft>
          <a:spcPts val="800"/>
        </a:spcAft>
        <a:buFont typeface="Arial" panose="020B0604020202020204" pitchFamily="34" charset="0"/>
        <a:buChar char="•"/>
        <a:defRPr sz="2000" kern="1200">
          <a:solidFill>
            <a:schemeClr val="tx1">
              <a:alpha val="60000"/>
            </a:schemeClr>
          </a:solidFill>
          <a:latin typeface="Calibri" panose="020F0502020204030204" pitchFamily="34" charset="0"/>
          <a:ea typeface="+mn-ea"/>
          <a:cs typeface="+mn-cs"/>
        </a:defRPr>
      </a:lvl1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2" pos="3840">
          <p15:clr>
            <a:srgbClr val="F26B43"/>
          </p15:clr>
        </p15:guide>
        <p15:guide id="33" orient="horz" pos="2160">
          <p15:clr>
            <a:srgbClr val="F26B43"/>
          </p15:clr>
        </p15:guide>
        <p15:guide id="34" pos="347">
          <p15:clr>
            <a:srgbClr val="F26B43"/>
          </p15:clr>
        </p15:guide>
        <p15:guide id="35" pos="7333">
          <p15:clr>
            <a:srgbClr val="F26B43"/>
          </p15:clr>
        </p15:guide>
        <p15:guide id="36" orient="horz" pos="346">
          <p15:clr>
            <a:srgbClr val="F26B43"/>
          </p15:clr>
        </p15:guide>
        <p15:guide id="37" orient="horz" pos="3974">
          <p15:clr>
            <a:srgbClr val="F26B43"/>
          </p15:clr>
        </p15:guide>
        <p15:guide id="38" pos="824">
          <p15:clr>
            <a:srgbClr val="A4A3A4"/>
          </p15:clr>
        </p15:guide>
        <p15:guide id="39" pos="937">
          <p15:clr>
            <a:srgbClr val="A4A3A4"/>
          </p15:clr>
        </p15:guide>
        <p15:guide id="40" pos="1413">
          <p15:clr>
            <a:srgbClr val="A4A3A4"/>
          </p15:clr>
        </p15:guide>
        <p15:guide id="41" pos="1527">
          <p15:clr>
            <a:srgbClr val="A4A3A4"/>
          </p15:clr>
        </p15:guide>
        <p15:guide id="42" pos="2003">
          <p15:clr>
            <a:srgbClr val="A4A3A4"/>
          </p15:clr>
        </p15:guide>
        <p15:guide id="43" pos="2116">
          <p15:clr>
            <a:srgbClr val="A4A3A4"/>
          </p15:clr>
        </p15:guide>
        <p15:guide id="44" pos="2593">
          <p15:clr>
            <a:srgbClr val="A4A3A4"/>
          </p15:clr>
        </p15:guide>
        <p15:guide id="45" pos="2706">
          <p15:clr>
            <a:srgbClr val="A4A3A4"/>
          </p15:clr>
        </p15:guide>
        <p15:guide id="46" pos="3182">
          <p15:clr>
            <a:srgbClr val="A4A3A4"/>
          </p15:clr>
        </p15:guide>
        <p15:guide id="47" pos="3318">
          <p15:clr>
            <a:srgbClr val="A4A3A4"/>
          </p15:clr>
        </p15:guide>
        <p15:guide id="48" pos="3772">
          <p15:clr>
            <a:srgbClr val="A4A3A4"/>
          </p15:clr>
        </p15:guide>
        <p15:guide id="49" pos="3908">
          <p15:clr>
            <a:srgbClr val="A4A3A4"/>
          </p15:clr>
        </p15:guide>
        <p15:guide id="50" pos="4362">
          <p15:clr>
            <a:srgbClr val="A4A3A4"/>
          </p15:clr>
        </p15:guide>
        <p15:guide id="51" pos="4498">
          <p15:clr>
            <a:srgbClr val="A4A3A4"/>
          </p15:clr>
        </p15:guide>
        <p15:guide id="52" pos="4951">
          <p15:clr>
            <a:srgbClr val="A4A3A4"/>
          </p15:clr>
        </p15:guide>
        <p15:guide id="53" pos="5087">
          <p15:clr>
            <a:srgbClr val="A4A3A4"/>
          </p15:clr>
        </p15:guide>
        <p15:guide id="54" pos="5541">
          <p15:clr>
            <a:srgbClr val="A4A3A4"/>
          </p15:clr>
        </p15:guide>
        <p15:guide id="55" pos="5677">
          <p15:clr>
            <a:srgbClr val="A4A3A4"/>
          </p15:clr>
        </p15:guide>
        <p15:guide id="56" pos="6153">
          <p15:clr>
            <a:srgbClr val="A4A3A4"/>
          </p15:clr>
        </p15:guide>
        <p15:guide id="57" pos="6267">
          <p15:clr>
            <a:srgbClr val="A4A3A4"/>
          </p15:clr>
        </p15:guide>
        <p15:guide id="58" pos="6743">
          <p15:clr>
            <a:srgbClr val="A4A3A4"/>
          </p15:clr>
        </p15:guide>
        <p15:guide id="59" pos="6856">
          <p15:clr>
            <a:srgbClr val="A4A3A4"/>
          </p15:clr>
        </p15:guide>
        <p15:guide id="60" orient="horz" pos="3838">
          <p15:clr>
            <a:srgbClr val="A4A3A4"/>
          </p15:clr>
        </p15:guide>
        <p15:guide id="61" orient="horz" pos="2092">
          <p15:clr>
            <a:srgbClr val="A4A3A4"/>
          </p15:clr>
        </p15:guide>
        <p15:guide id="62" orient="horz" pos="2228">
          <p15:clr>
            <a:srgbClr val="A4A3A4"/>
          </p15:clr>
        </p15:guide>
        <p15:guide id="63" orient="horz" pos="845">
          <p15:clr>
            <a:srgbClr val="A4A3A4"/>
          </p15:clr>
        </p15:guide>
        <p15:guide id="64" orient="horz" pos="958">
          <p15:clr>
            <a:srgbClr val="A4A3A4"/>
          </p15:clr>
        </p15:guide>
        <p15:guide id="65" orient="horz" pos="1480">
          <p15:clr>
            <a:srgbClr val="A4A3A4"/>
          </p15:clr>
        </p15:guide>
        <p15:guide id="66" orient="horz" pos="1593">
          <p15:clr>
            <a:srgbClr val="A4A3A4"/>
          </p15:clr>
        </p15:guide>
        <p15:guide id="67" orient="horz" pos="2727">
          <p15:clr>
            <a:srgbClr val="A4A3A4"/>
          </p15:clr>
        </p15:guide>
        <p15:guide id="68" orient="horz" pos="2840">
          <p15:clr>
            <a:srgbClr val="A4A3A4"/>
          </p15:clr>
        </p15:guide>
        <p15:guide id="69" orient="horz" pos="3339">
          <p15:clr>
            <a:srgbClr val="A4A3A4"/>
          </p15:clr>
        </p15:guide>
        <p15:guide id="70" orient="horz" pos="3475">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8.xml"/><Relationship Id="rId5" Type="http://schemas.openxmlformats.org/officeDocument/2006/relationships/image" Target="../media/image26.jpe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29.jpeg"/><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2.xml"/><Relationship Id="rId5" Type="http://schemas.openxmlformats.org/officeDocument/2006/relationships/image" Target="../media/image34.jpeg"/><Relationship Id="rId4" Type="http://schemas.openxmlformats.org/officeDocument/2006/relationships/image" Target="../media/image33.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86E938C-9D94-4B05-979A-D39FFC457291}"/>
              </a:ext>
            </a:extLst>
          </p:cNvPr>
          <p:cNvSpPr>
            <a:spLocks noGrp="1"/>
          </p:cNvSpPr>
          <p:nvPr>
            <p:ph type="ctrTitle"/>
          </p:nvPr>
        </p:nvSpPr>
        <p:spPr>
          <a:xfrm>
            <a:off x="7999414" y="770733"/>
            <a:ext cx="3565524" cy="2074067"/>
          </a:xfrm>
        </p:spPr>
        <p:txBody>
          <a:bodyPr rtlCol="0" anchor="b" anchorCtr="0">
            <a:noAutofit/>
          </a:bodyPr>
          <a:lstStyle/>
          <a:p>
            <a:pPr algn="ctr"/>
            <a:r>
              <a:rPr lang="en-US" sz="2400" i="1" dirty="0">
                <a:effectLst/>
                <a:latin typeface="Times New Roman" panose="02020603050405020304" pitchFamily="18" charset="0"/>
                <a:ea typeface="MS Mincho" panose="02020609040205080304" pitchFamily="49" charset="-128"/>
                <a:cs typeface="Times New Roman" panose="02020603050405020304" pitchFamily="18" charset="0"/>
              </a:rPr>
              <a:t>TRENDS IN CRIMINAL POLICY: (DIS)</a:t>
            </a:r>
            <a:br>
              <a:rPr lang="en-US" sz="2400" i="1" dirty="0">
                <a:effectLst/>
                <a:latin typeface="Times New Roman" panose="02020603050405020304" pitchFamily="18" charset="0"/>
                <a:ea typeface="MS Mincho" panose="02020609040205080304" pitchFamily="49" charset="-128"/>
                <a:cs typeface="Times New Roman" panose="02020603050405020304" pitchFamily="18" charset="0"/>
              </a:rPr>
            </a:br>
            <a:r>
              <a:rPr lang="en-US" sz="2400" i="1" dirty="0">
                <a:effectLst/>
                <a:latin typeface="Times New Roman" panose="02020603050405020304" pitchFamily="18" charset="0"/>
                <a:ea typeface="MS Mincho" panose="02020609040205080304" pitchFamily="49" charset="-128"/>
                <a:cs typeface="Times New Roman" panose="02020603050405020304" pitchFamily="18" charset="0"/>
              </a:rPr>
              <a:t>ORGANISING THE CHAOS</a:t>
            </a:r>
            <a:br>
              <a:rPr lang="en-US" sz="2400" i="1" dirty="0">
                <a:effectLst/>
                <a:latin typeface="Times New Roman" panose="02020603050405020304" pitchFamily="18" charset="0"/>
                <a:ea typeface="MS Mincho" panose="02020609040205080304" pitchFamily="49" charset="-128"/>
                <a:cs typeface="Times New Roman" panose="02020603050405020304" pitchFamily="18" charset="0"/>
              </a:rPr>
            </a:br>
            <a:br>
              <a:rPr lang="en-US" sz="2400" i="1" dirty="0">
                <a:effectLst/>
                <a:latin typeface="Times New Roman" panose="02020603050405020304" pitchFamily="18" charset="0"/>
                <a:ea typeface="MS Mincho" panose="02020609040205080304" pitchFamily="49" charset="-128"/>
                <a:cs typeface="Times New Roman" panose="02020603050405020304" pitchFamily="18" charset="0"/>
              </a:rPr>
            </a:br>
            <a:r>
              <a:rPr lang="en-US" sz="2400" i="1" dirty="0">
                <a:effectLst/>
                <a:latin typeface="Times New Roman" panose="02020603050405020304" pitchFamily="18" charset="0"/>
                <a:ea typeface="MS Mincho" panose="02020609040205080304" pitchFamily="49" charset="-128"/>
                <a:cs typeface="Times New Roman" panose="02020603050405020304" pitchFamily="18" charset="0"/>
              </a:rPr>
              <a:t>Lecture 1. CONCEPT</a:t>
            </a:r>
            <a:br>
              <a:rPr lang="ru-UA" sz="2400" dirty="0">
                <a:effectLst/>
                <a:latin typeface="Calibri" panose="020F0502020204030204" pitchFamily="34" charset="0"/>
                <a:ea typeface="MS Mincho" panose="02020609040205080304" pitchFamily="49" charset="-128"/>
                <a:cs typeface="Times New Roman" panose="02020603050405020304" pitchFamily="18" charset="0"/>
              </a:rPr>
            </a:br>
            <a:endParaRPr lang="ru-RU" sz="2400" dirty="0"/>
          </a:p>
        </p:txBody>
      </p:sp>
      <p:pic>
        <p:nvPicPr>
          <p:cNvPr id="14" name="Рисунок 13" descr="Цифровой фон точек данных">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0" y="0"/>
            <a:ext cx="7452360" cy="6858000"/>
          </a:xfrm>
        </p:spPr>
      </p:pic>
      <p:sp>
        <p:nvSpPr>
          <p:cNvPr id="3" name="Подзаголовок 2">
            <a:extLst>
              <a:ext uri="{FF2B5EF4-FFF2-40B4-BE49-F238E27FC236}">
                <a16:creationId xmlns:a16="http://schemas.microsoft.com/office/drawing/2014/main" id="{D9A11267-FC52-4990-8D98-010AFABA5544}"/>
              </a:ext>
            </a:extLst>
          </p:cNvPr>
          <p:cNvSpPr>
            <a:spLocks noGrp="1"/>
          </p:cNvSpPr>
          <p:nvPr>
            <p:ph type="body" sz="quarter" idx="14"/>
          </p:nvPr>
        </p:nvSpPr>
        <p:spPr>
          <a:xfrm>
            <a:off x="7999413" y="3295650"/>
            <a:ext cx="3565524" cy="1334293"/>
          </a:xfrm>
        </p:spPr>
        <p:txBody>
          <a:bodyPr rtlCol="0">
            <a:normAutofit fontScale="85000" lnSpcReduction="10000"/>
          </a:bodyPr>
          <a:lstStyle/>
          <a:p>
            <a:r>
              <a:rPr lang="en-US" sz="2000" i="1" dirty="0">
                <a:solidFill>
                  <a:srgbClr val="FFFFFF"/>
                </a:solidFill>
              </a:rPr>
              <a:t>Professor Viacheslav Tuliakov, National University  ”Odesa Law Academy» (Ukraine), Universidad Castilla La Mancha, IE University (Spain)</a:t>
            </a:r>
            <a:endParaRPr lang="ru-UA" sz="2000" i="1" dirty="0">
              <a:solidFill>
                <a:srgbClr val="FFFFFF"/>
              </a:solidFill>
            </a:endParaRPr>
          </a:p>
          <a:p>
            <a:pPr rtl="0"/>
            <a:endParaRPr lang="ru-RU" dirty="0"/>
          </a:p>
        </p:txBody>
      </p:sp>
      <p:pic>
        <p:nvPicPr>
          <p:cNvPr id="4" name="Picture 4">
            <a:extLst>
              <a:ext uri="{FF2B5EF4-FFF2-40B4-BE49-F238E27FC236}">
                <a16:creationId xmlns:a16="http://schemas.microsoft.com/office/drawing/2014/main" id="{BB120DF5-2E54-43D1-5FBE-041D5FADCE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88053" y="4629943"/>
            <a:ext cx="3023937" cy="222805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avatanplus.com/files/resources/mid/58233f09d283815849ae3e86.png">
            <a:extLst>
              <a:ext uri="{FF2B5EF4-FFF2-40B4-BE49-F238E27FC236}">
                <a16:creationId xmlns:a16="http://schemas.microsoft.com/office/drawing/2014/main" id="{980282C7-2FDB-189F-0E2B-69A33BA6AE7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8168" y="4351813"/>
            <a:ext cx="2352855" cy="261084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B288DFE1-5203-A208-C908-BA6A26C97A4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62880" y="4629943"/>
            <a:ext cx="2189480" cy="21162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28142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a:extLst>
              <a:ext uri="{FF2B5EF4-FFF2-40B4-BE49-F238E27FC236}">
                <a16:creationId xmlns:a16="http://schemas.microsoft.com/office/drawing/2014/main" id="{750E9A70-AC43-09A9-8D07-9D8A2AFEFF34}"/>
              </a:ext>
            </a:extLst>
          </p:cNvPr>
          <p:cNvSpPr>
            <a:spLocks noGrp="1"/>
          </p:cNvSpPr>
          <p:nvPr>
            <p:ph type="ctrTitle"/>
          </p:nvPr>
        </p:nvSpPr>
        <p:spPr/>
        <p:txBody>
          <a:bodyPr/>
          <a:lstStyle/>
          <a:p>
            <a:r>
              <a:rPr lang="en-US" dirty="0">
                <a:solidFill>
                  <a:srgbClr val="00B0F0"/>
                </a:solidFill>
              </a:rPr>
              <a:t>FEATHER AND SWORD</a:t>
            </a:r>
            <a:endParaRPr lang="ru-UA" dirty="0">
              <a:solidFill>
                <a:srgbClr val="00B0F0"/>
              </a:solidFill>
            </a:endParaRPr>
          </a:p>
        </p:txBody>
      </p:sp>
      <p:pic>
        <p:nvPicPr>
          <p:cNvPr id="26" name="Рисунок 25" descr="Изображение выглядит как человек, внешний, старый&#10;&#10;Автоматически созданное описание">
            <a:extLst>
              <a:ext uri="{FF2B5EF4-FFF2-40B4-BE49-F238E27FC236}">
                <a16:creationId xmlns:a16="http://schemas.microsoft.com/office/drawing/2014/main" id="{E0E8EB01-DD76-2828-1B0F-FF6D44688D59}"/>
              </a:ext>
            </a:extLst>
          </p:cNvPr>
          <p:cNvPicPr>
            <a:picLocks noGrp="1" noChangeAspect="1"/>
          </p:cNvPicPr>
          <p:nvPr>
            <p:ph type="pic" sz="quarter" idx="14"/>
          </p:nvPr>
        </p:nvPicPr>
        <p:blipFill>
          <a:blip r:embed="rId2"/>
          <a:srcRect t="7559" b="7559"/>
          <a:stretch>
            <a:fillRect/>
          </a:stretch>
        </p:blipFill>
        <p:spPr/>
      </p:pic>
      <p:pic>
        <p:nvPicPr>
          <p:cNvPr id="28" name="Рисунок 27" descr="Изображение выглядит как трава, внешний, дерево, поле&#10;&#10;Автоматически созданное описание">
            <a:extLst>
              <a:ext uri="{FF2B5EF4-FFF2-40B4-BE49-F238E27FC236}">
                <a16:creationId xmlns:a16="http://schemas.microsoft.com/office/drawing/2014/main" id="{C4C30460-45D7-8640-5308-461820935467}"/>
              </a:ext>
            </a:extLst>
          </p:cNvPr>
          <p:cNvPicPr>
            <a:picLocks noGrp="1" noChangeAspect="1"/>
          </p:cNvPicPr>
          <p:nvPr>
            <p:ph type="pic" sz="quarter" idx="15"/>
          </p:nvPr>
        </p:nvPicPr>
        <p:blipFill>
          <a:blip r:embed="rId3"/>
          <a:srcRect t="20188" b="20188"/>
          <a:stretch>
            <a:fillRect/>
          </a:stretch>
        </p:blipFill>
        <p:spPr/>
      </p:pic>
      <p:sp>
        <p:nvSpPr>
          <p:cNvPr id="16" name="Текст 15">
            <a:extLst>
              <a:ext uri="{FF2B5EF4-FFF2-40B4-BE49-F238E27FC236}">
                <a16:creationId xmlns:a16="http://schemas.microsoft.com/office/drawing/2014/main" id="{28EA7595-322D-1701-4724-E8165562D228}"/>
              </a:ext>
            </a:extLst>
          </p:cNvPr>
          <p:cNvSpPr>
            <a:spLocks noGrp="1"/>
          </p:cNvSpPr>
          <p:nvPr>
            <p:ph type="body" sz="quarter" idx="18"/>
          </p:nvPr>
        </p:nvSpPr>
        <p:spPr/>
        <p:txBody>
          <a:bodyPr/>
          <a:lstStyle/>
          <a:p>
            <a:r>
              <a:rPr lang="en-US" dirty="0"/>
              <a:t>STATE</a:t>
            </a:r>
            <a:endParaRPr lang="ru-UA" dirty="0"/>
          </a:p>
        </p:txBody>
      </p:sp>
      <p:sp>
        <p:nvSpPr>
          <p:cNvPr id="15" name="Текст 14">
            <a:extLst>
              <a:ext uri="{FF2B5EF4-FFF2-40B4-BE49-F238E27FC236}">
                <a16:creationId xmlns:a16="http://schemas.microsoft.com/office/drawing/2014/main" id="{B741DD9B-315B-A0E0-36B0-2029B39CAB2D}"/>
              </a:ext>
            </a:extLst>
          </p:cNvPr>
          <p:cNvSpPr>
            <a:spLocks noGrp="1"/>
          </p:cNvSpPr>
          <p:nvPr>
            <p:ph type="body" sz="quarter" idx="17"/>
          </p:nvPr>
        </p:nvSpPr>
        <p:spPr>
          <a:xfrm>
            <a:off x="161158" y="4232949"/>
            <a:ext cx="2785241" cy="823371"/>
          </a:xfrm>
        </p:spPr>
        <p:txBody>
          <a:bodyPr/>
          <a:lstStyle/>
          <a:p>
            <a:r>
              <a:rPr lang="en-US" dirty="0"/>
              <a:t>TOTALITARIAN/PATRIARCHAL </a:t>
            </a:r>
            <a:endParaRPr lang="ru-UA" dirty="0"/>
          </a:p>
        </p:txBody>
      </p:sp>
      <p:sp>
        <p:nvSpPr>
          <p:cNvPr id="18" name="Текст 17">
            <a:extLst>
              <a:ext uri="{FF2B5EF4-FFF2-40B4-BE49-F238E27FC236}">
                <a16:creationId xmlns:a16="http://schemas.microsoft.com/office/drawing/2014/main" id="{A7CC729A-B179-6A40-B99F-B8FC403035C6}"/>
              </a:ext>
            </a:extLst>
          </p:cNvPr>
          <p:cNvSpPr>
            <a:spLocks noGrp="1"/>
          </p:cNvSpPr>
          <p:nvPr>
            <p:ph type="body" sz="quarter" idx="20"/>
          </p:nvPr>
        </p:nvSpPr>
        <p:spPr/>
        <p:txBody>
          <a:bodyPr/>
          <a:lstStyle/>
          <a:p>
            <a:r>
              <a:rPr lang="en-US" dirty="0"/>
              <a:t>SOCIETY</a:t>
            </a:r>
            <a:endParaRPr lang="ru-UA" dirty="0"/>
          </a:p>
        </p:txBody>
      </p:sp>
      <p:sp>
        <p:nvSpPr>
          <p:cNvPr id="17" name="Текст 16">
            <a:extLst>
              <a:ext uri="{FF2B5EF4-FFF2-40B4-BE49-F238E27FC236}">
                <a16:creationId xmlns:a16="http://schemas.microsoft.com/office/drawing/2014/main" id="{15497B84-60A1-DFD2-0026-0437A5EDBD2F}"/>
              </a:ext>
            </a:extLst>
          </p:cNvPr>
          <p:cNvSpPr>
            <a:spLocks noGrp="1"/>
          </p:cNvSpPr>
          <p:nvPr>
            <p:ph type="body" sz="quarter" idx="19"/>
          </p:nvPr>
        </p:nvSpPr>
        <p:spPr/>
        <p:txBody>
          <a:bodyPr/>
          <a:lstStyle/>
          <a:p>
            <a:r>
              <a:rPr lang="en-US" dirty="0"/>
              <a:t>CIVIL / RISK / PATERNALIST</a:t>
            </a:r>
            <a:endParaRPr lang="ru-UA" dirty="0"/>
          </a:p>
        </p:txBody>
      </p:sp>
      <p:sp>
        <p:nvSpPr>
          <p:cNvPr id="20" name="Текст 19">
            <a:extLst>
              <a:ext uri="{FF2B5EF4-FFF2-40B4-BE49-F238E27FC236}">
                <a16:creationId xmlns:a16="http://schemas.microsoft.com/office/drawing/2014/main" id="{DB8AB47B-7F59-F07A-5050-7C9A3CFF95AA}"/>
              </a:ext>
            </a:extLst>
          </p:cNvPr>
          <p:cNvSpPr>
            <a:spLocks noGrp="1"/>
          </p:cNvSpPr>
          <p:nvPr>
            <p:ph type="body" sz="quarter" idx="22"/>
          </p:nvPr>
        </p:nvSpPr>
        <p:spPr/>
        <p:txBody>
          <a:bodyPr/>
          <a:lstStyle/>
          <a:p>
            <a:r>
              <a:rPr lang="en-US" dirty="0"/>
              <a:t>SOCIAL GROUPS</a:t>
            </a:r>
            <a:endParaRPr lang="ru-UA" dirty="0"/>
          </a:p>
        </p:txBody>
      </p:sp>
      <p:sp>
        <p:nvSpPr>
          <p:cNvPr id="19" name="Текст 18">
            <a:extLst>
              <a:ext uri="{FF2B5EF4-FFF2-40B4-BE49-F238E27FC236}">
                <a16:creationId xmlns:a16="http://schemas.microsoft.com/office/drawing/2014/main" id="{6DC23529-14E9-B4F2-AF38-9A498ACF2889}"/>
              </a:ext>
            </a:extLst>
          </p:cNvPr>
          <p:cNvSpPr>
            <a:spLocks noGrp="1"/>
          </p:cNvSpPr>
          <p:nvPr>
            <p:ph type="body" sz="quarter" idx="21"/>
          </p:nvPr>
        </p:nvSpPr>
        <p:spPr/>
        <p:txBody>
          <a:bodyPr/>
          <a:lstStyle/>
          <a:p>
            <a:r>
              <a:rPr lang="en-US" dirty="0"/>
              <a:t>CLASS ORIENTED \SOCIALLY PROTECTED\ </a:t>
            </a:r>
            <a:endParaRPr lang="ru-UA" dirty="0"/>
          </a:p>
        </p:txBody>
      </p:sp>
      <p:sp>
        <p:nvSpPr>
          <p:cNvPr id="22" name="Текст 21">
            <a:extLst>
              <a:ext uri="{FF2B5EF4-FFF2-40B4-BE49-F238E27FC236}">
                <a16:creationId xmlns:a16="http://schemas.microsoft.com/office/drawing/2014/main" id="{34813F5F-A00C-59C5-EDCA-9A270E970B78}"/>
              </a:ext>
            </a:extLst>
          </p:cNvPr>
          <p:cNvSpPr>
            <a:spLocks noGrp="1"/>
          </p:cNvSpPr>
          <p:nvPr>
            <p:ph type="body" sz="quarter" idx="24"/>
          </p:nvPr>
        </p:nvSpPr>
        <p:spPr/>
        <p:txBody>
          <a:bodyPr/>
          <a:lstStyle/>
          <a:p>
            <a:r>
              <a:rPr lang="en-US" dirty="0"/>
              <a:t>HUMAN RIGHTS</a:t>
            </a:r>
            <a:endParaRPr lang="ru-UA" dirty="0"/>
          </a:p>
        </p:txBody>
      </p:sp>
      <p:sp>
        <p:nvSpPr>
          <p:cNvPr id="21" name="Текст 20">
            <a:extLst>
              <a:ext uri="{FF2B5EF4-FFF2-40B4-BE49-F238E27FC236}">
                <a16:creationId xmlns:a16="http://schemas.microsoft.com/office/drawing/2014/main" id="{589CB1B4-3826-8B07-84BD-E0597E8C6C02}"/>
              </a:ext>
            </a:extLst>
          </p:cNvPr>
          <p:cNvSpPr>
            <a:spLocks noGrp="1"/>
          </p:cNvSpPr>
          <p:nvPr>
            <p:ph type="body" sz="quarter" idx="23"/>
          </p:nvPr>
        </p:nvSpPr>
        <p:spPr/>
        <p:txBody>
          <a:bodyPr/>
          <a:lstStyle/>
          <a:p>
            <a:r>
              <a:rPr lang="en-US" dirty="0"/>
              <a:t>DEMOCRACY /AUTOCRACY</a:t>
            </a:r>
            <a:endParaRPr lang="ru-UA" dirty="0"/>
          </a:p>
        </p:txBody>
      </p:sp>
      <p:sp>
        <p:nvSpPr>
          <p:cNvPr id="7" name="Дата 6">
            <a:extLst>
              <a:ext uri="{FF2B5EF4-FFF2-40B4-BE49-F238E27FC236}">
                <a16:creationId xmlns:a16="http://schemas.microsoft.com/office/drawing/2014/main" id="{42EA0F0C-276E-F562-C528-AEDA109BDE7D}"/>
              </a:ext>
            </a:extLst>
          </p:cNvPr>
          <p:cNvSpPr>
            <a:spLocks noGrp="1"/>
          </p:cNvSpPr>
          <p:nvPr>
            <p:ph type="dt" sz="half" idx="10"/>
          </p:nvPr>
        </p:nvSpPr>
        <p:spPr/>
        <p:txBody>
          <a:bodyPr/>
          <a:lstStyle/>
          <a:p>
            <a:pPr rtl="0"/>
            <a:r>
              <a:rPr lang="ru-RU"/>
              <a:t>Вторник, 2 февраля 20XX г.</a:t>
            </a:r>
          </a:p>
        </p:txBody>
      </p:sp>
      <p:sp>
        <p:nvSpPr>
          <p:cNvPr id="8" name="Нижний колонтитул 7">
            <a:extLst>
              <a:ext uri="{FF2B5EF4-FFF2-40B4-BE49-F238E27FC236}">
                <a16:creationId xmlns:a16="http://schemas.microsoft.com/office/drawing/2014/main" id="{74D19069-89FA-4B2A-A701-A9E12C23F6E6}"/>
              </a:ext>
            </a:extLst>
          </p:cNvPr>
          <p:cNvSpPr>
            <a:spLocks noGrp="1"/>
          </p:cNvSpPr>
          <p:nvPr>
            <p:ph type="ftr" sz="quarter" idx="11"/>
          </p:nvPr>
        </p:nvSpPr>
        <p:spPr/>
        <p:txBody>
          <a:bodyPr/>
          <a:lstStyle/>
          <a:p>
            <a:pPr rtl="0"/>
            <a:r>
              <a:rPr lang="ru-RU"/>
              <a:t>Образец текста нижнего колонтитула</a:t>
            </a:r>
          </a:p>
        </p:txBody>
      </p:sp>
      <p:sp>
        <p:nvSpPr>
          <p:cNvPr id="9" name="Номер слайда 8">
            <a:extLst>
              <a:ext uri="{FF2B5EF4-FFF2-40B4-BE49-F238E27FC236}">
                <a16:creationId xmlns:a16="http://schemas.microsoft.com/office/drawing/2014/main" id="{073BCAC4-988E-6758-AEA7-F2F5D426DB27}"/>
              </a:ext>
            </a:extLst>
          </p:cNvPr>
          <p:cNvSpPr>
            <a:spLocks noGrp="1"/>
          </p:cNvSpPr>
          <p:nvPr>
            <p:ph type="sldNum" sz="quarter" idx="12"/>
          </p:nvPr>
        </p:nvSpPr>
        <p:spPr/>
        <p:txBody>
          <a:bodyPr/>
          <a:lstStyle/>
          <a:p>
            <a:pPr rtl="0"/>
            <a:fld id="{DBA1B0FB-D917-4C8C-928F-313BD683BF39}" type="slidenum">
              <a:rPr lang="ru-RU" smtClean="0"/>
              <a:t>10</a:t>
            </a:fld>
            <a:endParaRPr lang="ru-RU"/>
          </a:p>
        </p:txBody>
      </p:sp>
      <p:pic>
        <p:nvPicPr>
          <p:cNvPr id="40" name="Рисунок 39" descr="Изображение выглядит как текст, векторная графика&#10;&#10;Автоматически созданное описание">
            <a:extLst>
              <a:ext uri="{FF2B5EF4-FFF2-40B4-BE49-F238E27FC236}">
                <a16:creationId xmlns:a16="http://schemas.microsoft.com/office/drawing/2014/main" id="{BB98365F-AA85-621F-0E8E-53F2F8BDE242}"/>
              </a:ext>
            </a:extLst>
          </p:cNvPr>
          <p:cNvPicPr>
            <a:picLocks noGrp="1" noChangeAspect="1"/>
          </p:cNvPicPr>
          <p:nvPr>
            <p:ph type="pic" sz="quarter" idx="13"/>
          </p:nvPr>
        </p:nvPicPr>
        <p:blipFill>
          <a:blip r:embed="rId4"/>
          <a:srcRect t="7559" b="7559"/>
          <a:stretch>
            <a:fillRect/>
          </a:stretch>
        </p:blipFill>
        <p:spPr/>
      </p:pic>
      <p:pic>
        <p:nvPicPr>
          <p:cNvPr id="42" name="Рисунок 41">
            <a:extLst>
              <a:ext uri="{FF2B5EF4-FFF2-40B4-BE49-F238E27FC236}">
                <a16:creationId xmlns:a16="http://schemas.microsoft.com/office/drawing/2014/main" id="{E2931908-C7A6-EBB7-4344-888750880070}"/>
              </a:ext>
            </a:extLst>
          </p:cNvPr>
          <p:cNvPicPr>
            <a:picLocks noGrp="1" noChangeAspect="1"/>
          </p:cNvPicPr>
          <p:nvPr>
            <p:ph type="pic" sz="quarter" idx="16"/>
          </p:nvPr>
        </p:nvPicPr>
        <p:blipFill>
          <a:blip r:embed="rId5"/>
          <a:srcRect l="11479" r="11479"/>
          <a:stretch>
            <a:fillRect/>
          </a:stretch>
        </p:blipFill>
        <p:spPr/>
      </p:pic>
    </p:spTree>
    <p:extLst>
      <p:ext uri="{BB962C8B-B14F-4D97-AF65-F5344CB8AC3E}">
        <p14:creationId xmlns:p14="http://schemas.microsoft.com/office/powerpoint/2010/main" val="3637306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1" name="Title 5">
            <a:extLst>
              <a:ext uri="{FF2B5EF4-FFF2-40B4-BE49-F238E27FC236}">
                <a16:creationId xmlns:a16="http://schemas.microsoft.com/office/drawing/2014/main" id="{B243C945-A301-2465-9305-6A5C62272B7D}"/>
              </a:ext>
            </a:extLst>
          </p:cNvPr>
          <p:cNvSpPr>
            <a:spLocks noGrp="1"/>
          </p:cNvSpPr>
          <p:nvPr>
            <p:ph type="title"/>
          </p:nvPr>
        </p:nvSpPr>
        <p:spPr>
          <a:xfrm>
            <a:off x="550863" y="4508500"/>
            <a:ext cx="4500562" cy="1562959"/>
          </a:xfrm>
        </p:spPr>
        <p:txBody>
          <a:bodyPr wrap="square" anchor="t">
            <a:normAutofit/>
          </a:bodyPr>
          <a:lstStyle/>
          <a:p>
            <a:r>
              <a:rPr lang="en-US" i="1"/>
              <a:t>P</a:t>
            </a:r>
            <a:r>
              <a:rPr lang="en-US" i="1">
                <a:effectLst/>
              </a:rPr>
              <a:t>unitive OR/AND restorative</a:t>
            </a:r>
            <a:endParaRPr lang="en-US"/>
          </a:p>
        </p:txBody>
      </p:sp>
      <p:pic>
        <p:nvPicPr>
          <p:cNvPr id="3076" name="Picture 4" descr="Feather sword and letter, Foto de Stock, Imagen Low Budget Royalty Free  Pic. ESY-009277105 | agefotostock">
            <a:extLst>
              <a:ext uri="{FF2B5EF4-FFF2-40B4-BE49-F238E27FC236}">
                <a16:creationId xmlns:a16="http://schemas.microsoft.com/office/drawing/2014/main" id="{D35B55DB-24A4-04A3-7638-AAE8160FBC7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8263" b="35158"/>
          <a:stretch/>
        </p:blipFill>
        <p:spPr bwMode="auto">
          <a:xfrm>
            <a:off x="20" y="10"/>
            <a:ext cx="12191980" cy="3776462"/>
          </a:xfrm>
          <a:prstGeom prst="rect">
            <a:avLst/>
          </a:prstGeom>
          <a:noFill/>
        </p:spPr>
      </p:pic>
      <p:sp>
        <p:nvSpPr>
          <p:cNvPr id="3083" name="Subtitle 6">
            <a:extLst>
              <a:ext uri="{FF2B5EF4-FFF2-40B4-BE49-F238E27FC236}">
                <a16:creationId xmlns:a16="http://schemas.microsoft.com/office/drawing/2014/main" id="{09EA7638-922E-A018-EBF0-0AA85A5E73D8}"/>
              </a:ext>
            </a:extLst>
          </p:cNvPr>
          <p:cNvSpPr>
            <a:spLocks noGrp="1"/>
          </p:cNvSpPr>
          <p:nvPr>
            <p:ph sz="quarter" idx="15"/>
          </p:nvPr>
        </p:nvSpPr>
        <p:spPr>
          <a:xfrm>
            <a:off x="5262411" y="4212225"/>
            <a:ext cx="6506256" cy="2141099"/>
          </a:xfrm>
        </p:spPr>
        <p:txBody>
          <a:bodyPr wrap="square">
            <a:normAutofit/>
          </a:bodyPr>
          <a:lstStyle/>
          <a:p>
            <a:r>
              <a:rPr lang="en-US" sz="1900" dirty="0"/>
              <a:t>Punitive justice oriented on criminalization and punishment</a:t>
            </a:r>
          </a:p>
          <a:p>
            <a:r>
              <a:rPr lang="en-US" sz="1900" dirty="0"/>
              <a:t>Restorative justice on reconciliation, negotiation and compensation  and decriminalization as reintegrative tools to return criminal to society</a:t>
            </a:r>
          </a:p>
        </p:txBody>
      </p:sp>
      <p:sp>
        <p:nvSpPr>
          <p:cNvPr id="15" name="Дата 14">
            <a:extLst>
              <a:ext uri="{FF2B5EF4-FFF2-40B4-BE49-F238E27FC236}">
                <a16:creationId xmlns:a16="http://schemas.microsoft.com/office/drawing/2014/main" id="{328CA5AD-1C98-A763-7B9C-49419C854364}"/>
              </a:ext>
            </a:extLst>
          </p:cNvPr>
          <p:cNvSpPr>
            <a:spLocks noGrp="1"/>
          </p:cNvSpPr>
          <p:nvPr>
            <p:ph type="dt" sz="half" idx="10"/>
          </p:nvPr>
        </p:nvSpPr>
        <p:spPr>
          <a:xfrm>
            <a:off x="550863" y="6507212"/>
            <a:ext cx="2628900" cy="153888"/>
          </a:xfrm>
        </p:spPr>
        <p:txBody>
          <a:bodyPr wrap="square" anchor="ctr">
            <a:normAutofit/>
          </a:bodyPr>
          <a:lstStyle/>
          <a:p>
            <a:pPr rtl="0">
              <a:spcAft>
                <a:spcPts val="600"/>
              </a:spcAft>
            </a:pPr>
            <a:r>
              <a:rPr lang="ru-RU"/>
              <a:t>Вторник, 2 февраля 20XX г.</a:t>
            </a:r>
          </a:p>
        </p:txBody>
      </p:sp>
      <p:sp>
        <p:nvSpPr>
          <p:cNvPr id="16" name="Нижний колонтитул 15">
            <a:extLst>
              <a:ext uri="{FF2B5EF4-FFF2-40B4-BE49-F238E27FC236}">
                <a16:creationId xmlns:a16="http://schemas.microsoft.com/office/drawing/2014/main" id="{42101F3F-BFED-7FBA-EFCC-F1163D7561C9}"/>
              </a:ext>
            </a:extLst>
          </p:cNvPr>
          <p:cNvSpPr>
            <a:spLocks noGrp="1"/>
          </p:cNvSpPr>
          <p:nvPr>
            <p:ph type="ftr" sz="quarter" idx="11"/>
          </p:nvPr>
        </p:nvSpPr>
        <p:spPr>
          <a:xfrm>
            <a:off x="3359150" y="6507212"/>
            <a:ext cx="6379210" cy="153888"/>
          </a:xfrm>
        </p:spPr>
        <p:txBody>
          <a:bodyPr wrap="square" anchor="ctr">
            <a:normAutofit/>
          </a:bodyPr>
          <a:lstStyle/>
          <a:p>
            <a:pPr rtl="0">
              <a:spcAft>
                <a:spcPts val="600"/>
              </a:spcAft>
            </a:pPr>
            <a:r>
              <a:rPr lang="ru-RU"/>
              <a:t>Образец текста нижнего колонтитула</a:t>
            </a:r>
          </a:p>
        </p:txBody>
      </p:sp>
      <p:sp>
        <p:nvSpPr>
          <p:cNvPr id="17" name="Номер слайда 16">
            <a:extLst>
              <a:ext uri="{FF2B5EF4-FFF2-40B4-BE49-F238E27FC236}">
                <a16:creationId xmlns:a16="http://schemas.microsoft.com/office/drawing/2014/main" id="{506DDCA1-7983-2AAC-7BDB-AB45D42E7E95}"/>
              </a:ext>
            </a:extLst>
          </p:cNvPr>
          <p:cNvSpPr>
            <a:spLocks noGrp="1"/>
          </p:cNvSpPr>
          <p:nvPr>
            <p:ph type="sldNum" sz="quarter" idx="12"/>
          </p:nvPr>
        </p:nvSpPr>
        <p:spPr>
          <a:xfrm>
            <a:off x="9948863" y="6507212"/>
            <a:ext cx="1692274" cy="153888"/>
          </a:xfrm>
        </p:spPr>
        <p:txBody>
          <a:bodyPr wrap="square" anchor="ctr">
            <a:normAutofit/>
          </a:bodyPr>
          <a:lstStyle/>
          <a:p>
            <a:pPr rtl="0">
              <a:spcAft>
                <a:spcPts val="600"/>
              </a:spcAft>
            </a:pPr>
            <a:fld id="{DBA1B0FB-D917-4C8C-928F-313BD683BF39}" type="slidenum">
              <a:rPr lang="ru-RU" smtClean="0"/>
              <a:pPr rtl="0">
                <a:spcAft>
                  <a:spcPts val="600"/>
                </a:spcAft>
              </a:pPr>
              <a:t>11</a:t>
            </a:fld>
            <a:endParaRPr lang="ru-RU"/>
          </a:p>
        </p:txBody>
      </p:sp>
    </p:spTree>
    <p:extLst>
      <p:ext uri="{BB962C8B-B14F-4D97-AF65-F5344CB8AC3E}">
        <p14:creationId xmlns:p14="http://schemas.microsoft.com/office/powerpoint/2010/main" val="16544334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0">
            <a:extLst>
              <a:ext uri="{FF2B5EF4-FFF2-40B4-BE49-F238E27FC236}">
                <a16:creationId xmlns:a16="http://schemas.microsoft.com/office/drawing/2014/main" id="{23418ADF-358F-4647-A511-FCFFEDA83429}"/>
              </a:ext>
            </a:extLst>
          </p:cNvPr>
          <p:cNvSpPr>
            <a:spLocks noGrp="1"/>
          </p:cNvSpPr>
          <p:nvPr>
            <p:ph type="title"/>
          </p:nvPr>
        </p:nvSpPr>
        <p:spPr>
          <a:xfrm>
            <a:off x="342270" y="4211496"/>
            <a:ext cx="6007729" cy="1858663"/>
          </a:xfrm>
        </p:spPr>
        <p:txBody>
          <a:bodyPr rtlCol="0"/>
          <a:lstStyle/>
          <a:p>
            <a:pPr rtl="0"/>
            <a:r>
              <a:rPr lang="en-US" dirty="0"/>
              <a:t>Individual protection \ treatment of enemies of society</a:t>
            </a:r>
            <a:endParaRPr lang="ru-RU" dirty="0"/>
          </a:p>
        </p:txBody>
      </p:sp>
      <p:pic>
        <p:nvPicPr>
          <p:cNvPr id="20" name="Рисунок 19" descr="Цифровой фон точек данных">
            <a:extLst>
              <a:ext uri="{FF2B5EF4-FFF2-40B4-BE49-F238E27FC236}">
                <a16:creationId xmlns:a16="http://schemas.microsoft.com/office/drawing/2014/main" id="{528A7D8D-1AB5-46C4-93FA-D92C2FD51692}"/>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val="0"/>
              </a:ext>
            </a:extLst>
          </a:blip>
          <a:srcRect t="42" b="42"/>
          <a:stretch/>
        </p:blipFill>
        <p:spPr>
          <a:xfrm>
            <a:off x="3035129" y="6028"/>
            <a:ext cx="3054096" cy="3776472"/>
          </a:xfrm>
        </p:spPr>
      </p:pic>
      <p:sp>
        <p:nvSpPr>
          <p:cNvPr id="6" name="Номер слайда 5">
            <a:extLst>
              <a:ext uri="{FF2B5EF4-FFF2-40B4-BE49-F238E27FC236}">
                <a16:creationId xmlns:a16="http://schemas.microsoft.com/office/drawing/2014/main" id="{9ED907F8-C614-4D59-A03F-BF9CD5E35703}"/>
              </a:ext>
            </a:extLst>
          </p:cNvPr>
          <p:cNvSpPr>
            <a:spLocks noGrp="1"/>
          </p:cNvSpPr>
          <p:nvPr>
            <p:ph type="sldNum" sz="quarter" idx="12"/>
          </p:nvPr>
        </p:nvSpPr>
        <p:spPr>
          <a:xfrm>
            <a:off x="9948863" y="6507212"/>
            <a:ext cx="1692274" cy="153888"/>
          </a:xfrm>
        </p:spPr>
        <p:txBody>
          <a:bodyPr rtlCol="0"/>
          <a:lstStyle/>
          <a:p>
            <a:pPr rtl="0"/>
            <a:fld id="{DBA1B0FB-D917-4C8C-928F-313BD683BF39}" type="slidenum">
              <a:rPr lang="ru-RU" smtClean="0"/>
              <a:pPr rtl="0"/>
              <a:t>12</a:t>
            </a:fld>
            <a:endParaRPr lang="ru-RU"/>
          </a:p>
        </p:txBody>
      </p:sp>
      <p:pic>
        <p:nvPicPr>
          <p:cNvPr id="23" name="Рисунок 22">
            <a:extLst>
              <a:ext uri="{FF2B5EF4-FFF2-40B4-BE49-F238E27FC236}">
                <a16:creationId xmlns:a16="http://schemas.microsoft.com/office/drawing/2014/main" id="{2B3C4F95-A0FA-45D9-BF43-1C398F65B891}"/>
              </a:ext>
            </a:extLst>
          </p:cNvPr>
          <p:cNvPicPr>
            <a:picLocks noGrp="1" noChangeAspect="1"/>
          </p:cNvPicPr>
          <p:nvPr>
            <p:ph type="pic" sz="quarter" idx="15"/>
          </p:nvPr>
        </p:nvPicPr>
        <p:blipFill>
          <a:blip r:embed="rId4"/>
          <a:srcRect l="29782" r="29782"/>
          <a:stretch/>
        </p:blipFill>
        <p:spPr>
          <a:xfrm>
            <a:off x="3044613" y="12056"/>
            <a:ext cx="3054096" cy="3776472"/>
          </a:xfrm>
        </p:spPr>
      </p:pic>
      <p:sp>
        <p:nvSpPr>
          <p:cNvPr id="12" name="Объект 11">
            <a:extLst>
              <a:ext uri="{FF2B5EF4-FFF2-40B4-BE49-F238E27FC236}">
                <a16:creationId xmlns:a16="http://schemas.microsoft.com/office/drawing/2014/main" id="{E5127060-CDBF-435F-9009-A5451CCE305D}"/>
              </a:ext>
            </a:extLst>
          </p:cNvPr>
          <p:cNvSpPr>
            <a:spLocks noGrp="1"/>
          </p:cNvSpPr>
          <p:nvPr>
            <p:ph sz="quarter" idx="15"/>
          </p:nvPr>
        </p:nvSpPr>
        <p:spPr>
          <a:xfrm>
            <a:off x="6134797" y="532015"/>
            <a:ext cx="5349177" cy="5540173"/>
          </a:xfrm>
          <a:noFill/>
        </p:spPr>
        <p:txBody>
          <a:bodyPr rtlCol="0">
            <a:noAutofit/>
          </a:bodyPr>
          <a:lstStyle/>
          <a:p>
            <a:pPr rtl="0"/>
            <a:br>
              <a:rPr lang="en-US" sz="2400" dirty="0">
                <a:solidFill>
                  <a:schemeClr val="tx1"/>
                </a:solidFill>
                <a:latin typeface="Times New Roman" panose="02020603050405020304" pitchFamily="18" charset="0"/>
                <a:cs typeface="Times New Roman" panose="02020603050405020304" pitchFamily="18" charset="0"/>
              </a:rPr>
            </a:br>
            <a:endParaRPr lang="ru-RU" sz="2400"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F860C2AB-5743-06BB-2030-0571D0CC6EB4}"/>
              </a:ext>
            </a:extLst>
          </p:cNvPr>
          <p:cNvSpPr txBox="1"/>
          <p:nvPr/>
        </p:nvSpPr>
        <p:spPr>
          <a:xfrm>
            <a:off x="6500553" y="2417494"/>
            <a:ext cx="5349177" cy="3693319"/>
          </a:xfrm>
          <a:prstGeom prst="rect">
            <a:avLst/>
          </a:prstGeom>
          <a:noFill/>
        </p:spPr>
        <p:txBody>
          <a:bodyPr wrap="square">
            <a:spAutoFit/>
          </a:bodyPr>
          <a:lstStyle/>
          <a:p>
            <a:endParaRPr lang="en-US" dirty="0"/>
          </a:p>
          <a:p>
            <a:endParaRPr lang="en-US" dirty="0"/>
          </a:p>
          <a:p>
            <a:endParaRPr lang="en-US" dirty="0"/>
          </a:p>
          <a:p>
            <a:r>
              <a:rPr lang="en-US" sz="2000" dirty="0">
                <a:solidFill>
                  <a:schemeClr val="accent2"/>
                </a:solidFill>
              </a:rPr>
              <a:t>Concept of protecting individual freedoms nor society by means of substantive criminal law</a:t>
            </a:r>
          </a:p>
          <a:p>
            <a:endParaRPr lang="en-US" sz="2000" dirty="0">
              <a:solidFill>
                <a:schemeClr val="accent2"/>
              </a:solidFill>
            </a:endParaRPr>
          </a:p>
          <a:p>
            <a:r>
              <a:rPr lang="en-US" sz="2000" dirty="0">
                <a:solidFill>
                  <a:schemeClr val="accent2"/>
                </a:solidFill>
              </a:rPr>
              <a:t>Contradiction with the need to protect society from enemies (nature born criminals, organized crime, state abuse) by means of criminal legal coercion nor responsibility</a:t>
            </a:r>
          </a:p>
          <a:p>
            <a:endParaRPr lang="en-US" sz="2000" dirty="0">
              <a:solidFill>
                <a:schemeClr val="accent2"/>
              </a:solidFill>
            </a:endParaRPr>
          </a:p>
          <a:p>
            <a:r>
              <a:rPr lang="en-US" sz="2000" dirty="0">
                <a:solidFill>
                  <a:schemeClr val="accent2"/>
                </a:solidFill>
              </a:rPr>
              <a:t>Dilution of responsibility</a:t>
            </a:r>
            <a:r>
              <a:rPr lang="uk-UA" sz="2000" dirty="0">
                <a:solidFill>
                  <a:schemeClr val="accent2"/>
                </a:solidFill>
              </a:rPr>
              <a:t>  </a:t>
            </a:r>
            <a:r>
              <a:rPr lang="en-US" sz="2000" dirty="0">
                <a:solidFill>
                  <a:schemeClr val="accent2"/>
                </a:solidFill>
              </a:rPr>
              <a:t>with </a:t>
            </a:r>
            <a:r>
              <a:rPr lang="en-US" sz="2000" dirty="0" err="1">
                <a:solidFill>
                  <a:schemeClr val="accent2"/>
                </a:solidFill>
              </a:rPr>
              <a:t>crimistrative</a:t>
            </a:r>
            <a:r>
              <a:rPr lang="en-US" sz="2000" dirty="0">
                <a:solidFill>
                  <a:schemeClr val="accent2"/>
                </a:solidFill>
              </a:rPr>
              <a:t> policy</a:t>
            </a:r>
          </a:p>
        </p:txBody>
      </p:sp>
      <p:pic>
        <p:nvPicPr>
          <p:cNvPr id="9" name="Рисунок 8" descr="Изображение выглядит как текст&#10;&#10;Автоматически созданное описание">
            <a:extLst>
              <a:ext uri="{FF2B5EF4-FFF2-40B4-BE49-F238E27FC236}">
                <a16:creationId xmlns:a16="http://schemas.microsoft.com/office/drawing/2014/main" id="{47DD1C8F-8B0E-2CCA-8441-1BFE05C574CD}"/>
              </a:ext>
            </a:extLst>
          </p:cNvPr>
          <p:cNvPicPr>
            <a:picLocks noGrp="1" noChangeAspect="1"/>
          </p:cNvPicPr>
          <p:nvPr>
            <p:ph type="pic" sz="quarter" idx="13"/>
          </p:nvPr>
        </p:nvPicPr>
        <p:blipFill>
          <a:blip r:embed="rId5"/>
          <a:srcRect l="22988" r="22988"/>
          <a:stretch>
            <a:fillRect/>
          </a:stretch>
        </p:blipFill>
        <p:spPr/>
      </p:pic>
    </p:spTree>
    <p:extLst>
      <p:ext uri="{BB962C8B-B14F-4D97-AF65-F5344CB8AC3E}">
        <p14:creationId xmlns:p14="http://schemas.microsoft.com/office/powerpoint/2010/main" val="3329675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0">
            <a:extLst>
              <a:ext uri="{FF2B5EF4-FFF2-40B4-BE49-F238E27FC236}">
                <a16:creationId xmlns:a16="http://schemas.microsoft.com/office/drawing/2014/main" id="{581E8936-2270-47FE-94A4-398CB123EF90}"/>
              </a:ext>
            </a:extLst>
          </p:cNvPr>
          <p:cNvSpPr>
            <a:spLocks noGrp="1"/>
          </p:cNvSpPr>
          <p:nvPr>
            <p:ph type="title"/>
          </p:nvPr>
        </p:nvSpPr>
        <p:spPr>
          <a:xfrm>
            <a:off x="550863" y="4508500"/>
            <a:ext cx="4500562" cy="1562959"/>
          </a:xfrm>
        </p:spPr>
        <p:txBody>
          <a:bodyPr rtlCol="0"/>
          <a:lstStyle/>
          <a:p>
            <a:pPr rtl="0"/>
            <a:r>
              <a:rPr lang="en-US" dirty="0"/>
              <a:t>Conclusion</a:t>
            </a:r>
            <a:endParaRPr lang="ru-RU" dirty="0"/>
          </a:p>
        </p:txBody>
      </p:sp>
      <p:pic>
        <p:nvPicPr>
          <p:cNvPr id="16" name="Рисунок 15">
            <a:extLst>
              <a:ext uri="{FF2B5EF4-FFF2-40B4-BE49-F238E27FC236}">
                <a16:creationId xmlns:a16="http://schemas.microsoft.com/office/drawing/2014/main" id="{361E9ADB-7377-4CF1-9AE4-AEFBDEBEEEEC}"/>
              </a:ext>
            </a:extLst>
          </p:cNvPr>
          <p:cNvPicPr>
            <a:picLocks noGrp="1" noChangeAspect="1"/>
          </p:cNvPicPr>
          <p:nvPr>
            <p:ph type="pic" sz="quarter" idx="13"/>
          </p:nvPr>
        </p:nvPicPr>
        <p:blipFill>
          <a:blip r:embed="rId3"/>
          <a:srcRect/>
          <a:stretch/>
        </p:blipFill>
        <p:spPr>
          <a:xfrm>
            <a:off x="4207764" y="0"/>
            <a:ext cx="3776472" cy="3776472"/>
          </a:xfrm>
        </p:spPr>
      </p:pic>
      <p:sp>
        <p:nvSpPr>
          <p:cNvPr id="13" name="Объект 12">
            <a:extLst>
              <a:ext uri="{FF2B5EF4-FFF2-40B4-BE49-F238E27FC236}">
                <a16:creationId xmlns:a16="http://schemas.microsoft.com/office/drawing/2014/main" id="{C0287FEC-3826-4868-8D93-52429C6156F5}"/>
              </a:ext>
            </a:extLst>
          </p:cNvPr>
          <p:cNvSpPr>
            <a:spLocks noGrp="1"/>
          </p:cNvSpPr>
          <p:nvPr>
            <p:ph sz="quarter" idx="15"/>
          </p:nvPr>
        </p:nvSpPr>
        <p:spPr>
          <a:xfrm>
            <a:off x="4207764" y="4277418"/>
            <a:ext cx="7536183" cy="2025121"/>
          </a:xfrm>
        </p:spPr>
        <p:txBody>
          <a:bodyPr rtlCol="0">
            <a:normAutofit/>
          </a:bodyPr>
          <a:lstStyle/>
          <a:p>
            <a:pPr rtl="0"/>
            <a:r>
              <a:rPr lang="en-US" sz="2800" i="1" dirty="0">
                <a:solidFill>
                  <a:schemeClr val="accent2">
                    <a:alpha val="60000"/>
                  </a:schemeClr>
                </a:solidFill>
              </a:rPr>
              <a:t>Criminal policy means based on human rights protection ethical and philosophical concept process and result of combatting with crime by means of substantive criminal law</a:t>
            </a:r>
            <a:endParaRPr lang="ru-RU" sz="2800" i="1" dirty="0">
              <a:solidFill>
                <a:schemeClr val="accent2">
                  <a:alpha val="60000"/>
                </a:schemeClr>
              </a:solidFill>
            </a:endParaRPr>
          </a:p>
        </p:txBody>
      </p:sp>
      <p:sp>
        <p:nvSpPr>
          <p:cNvPr id="4" name="Дата 3">
            <a:extLst>
              <a:ext uri="{FF2B5EF4-FFF2-40B4-BE49-F238E27FC236}">
                <a16:creationId xmlns:a16="http://schemas.microsoft.com/office/drawing/2014/main" id="{0C329F70-04F7-4C70-BCF8-D4371F54EF2F}"/>
              </a:ext>
            </a:extLst>
          </p:cNvPr>
          <p:cNvSpPr>
            <a:spLocks noGrp="1"/>
          </p:cNvSpPr>
          <p:nvPr>
            <p:ph type="dt" sz="half" idx="10"/>
          </p:nvPr>
        </p:nvSpPr>
        <p:spPr>
          <a:xfrm>
            <a:off x="550863" y="6507212"/>
            <a:ext cx="2628900" cy="153888"/>
          </a:xfrm>
        </p:spPr>
        <p:txBody>
          <a:bodyPr rtlCol="0"/>
          <a:lstStyle/>
          <a:p>
            <a:pPr rtl="0"/>
            <a:r>
              <a:rPr lang="ru-RU"/>
              <a:t>Вторник, 2 февраля 20XX г.</a:t>
            </a:r>
            <a:endParaRPr lang="ru-RU" dirty="0"/>
          </a:p>
        </p:txBody>
      </p:sp>
      <p:sp>
        <p:nvSpPr>
          <p:cNvPr id="5" name="Нижний колонтитул 4">
            <a:extLst>
              <a:ext uri="{FF2B5EF4-FFF2-40B4-BE49-F238E27FC236}">
                <a16:creationId xmlns:a16="http://schemas.microsoft.com/office/drawing/2014/main" id="{06A3302E-502D-4151-81C9-5FD6AF9596D6}"/>
              </a:ext>
            </a:extLst>
          </p:cNvPr>
          <p:cNvSpPr>
            <a:spLocks noGrp="1"/>
          </p:cNvSpPr>
          <p:nvPr>
            <p:ph type="ftr" sz="quarter" idx="11"/>
          </p:nvPr>
        </p:nvSpPr>
        <p:spPr>
          <a:xfrm>
            <a:off x="3359150" y="6507212"/>
            <a:ext cx="6379210" cy="153888"/>
          </a:xfrm>
        </p:spPr>
        <p:txBody>
          <a:bodyPr rtlCol="0"/>
          <a:lstStyle/>
          <a:p>
            <a:pPr rtl="0"/>
            <a:r>
              <a:rPr lang="ru-RU"/>
              <a:t>Образец текста нижнего колонтитула</a:t>
            </a:r>
          </a:p>
        </p:txBody>
      </p:sp>
      <p:sp>
        <p:nvSpPr>
          <p:cNvPr id="6" name="Номер слайда 5">
            <a:extLst>
              <a:ext uri="{FF2B5EF4-FFF2-40B4-BE49-F238E27FC236}">
                <a16:creationId xmlns:a16="http://schemas.microsoft.com/office/drawing/2014/main" id="{9ED907F8-C614-4D59-A03F-BF9CD5E35703}"/>
              </a:ext>
            </a:extLst>
          </p:cNvPr>
          <p:cNvSpPr>
            <a:spLocks noGrp="1"/>
          </p:cNvSpPr>
          <p:nvPr>
            <p:ph type="sldNum" sz="quarter" idx="12"/>
          </p:nvPr>
        </p:nvSpPr>
        <p:spPr>
          <a:xfrm>
            <a:off x="9948863" y="6507212"/>
            <a:ext cx="1692274" cy="153888"/>
          </a:xfrm>
        </p:spPr>
        <p:txBody>
          <a:bodyPr rtlCol="0"/>
          <a:lstStyle/>
          <a:p>
            <a:pPr rtl="0"/>
            <a:fld id="{DBA1B0FB-D917-4C8C-928F-313BD683BF39}" type="slidenum">
              <a:rPr lang="ru-RU" smtClean="0"/>
              <a:pPr rtl="0"/>
              <a:t>13</a:t>
            </a:fld>
            <a:endParaRPr lang="ru-RU"/>
          </a:p>
        </p:txBody>
      </p:sp>
    </p:spTree>
    <p:extLst>
      <p:ext uri="{BB962C8B-B14F-4D97-AF65-F5344CB8AC3E}">
        <p14:creationId xmlns:p14="http://schemas.microsoft.com/office/powerpoint/2010/main" val="35215613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Заголовок 21">
            <a:extLst>
              <a:ext uri="{FF2B5EF4-FFF2-40B4-BE49-F238E27FC236}">
                <a16:creationId xmlns:a16="http://schemas.microsoft.com/office/drawing/2014/main" id="{F8FAEED9-1ECD-45F9-87A0-9394BAEABB79}"/>
              </a:ext>
            </a:extLst>
          </p:cNvPr>
          <p:cNvSpPr>
            <a:spLocks noGrp="1"/>
          </p:cNvSpPr>
          <p:nvPr>
            <p:ph type="ctrTitle"/>
          </p:nvPr>
        </p:nvSpPr>
        <p:spPr>
          <a:xfrm>
            <a:off x="550863" y="549275"/>
            <a:ext cx="5437187" cy="2986234"/>
          </a:xfrm>
        </p:spPr>
        <p:txBody>
          <a:bodyPr rtlCol="0"/>
          <a:lstStyle/>
          <a:p>
            <a:pPr rtl="0"/>
            <a:r>
              <a:rPr lang="en-US" dirty="0"/>
              <a:t>THANK YOU</a:t>
            </a:r>
            <a:endParaRPr lang="ru-RU" dirty="0"/>
          </a:p>
        </p:txBody>
      </p:sp>
      <p:sp>
        <p:nvSpPr>
          <p:cNvPr id="23" name="Подзаголовок 22">
            <a:extLst>
              <a:ext uri="{FF2B5EF4-FFF2-40B4-BE49-F238E27FC236}">
                <a16:creationId xmlns:a16="http://schemas.microsoft.com/office/drawing/2014/main" id="{8E5E4638-9BCB-4C2E-914F-CC868E2020D5}"/>
              </a:ext>
            </a:extLst>
          </p:cNvPr>
          <p:cNvSpPr>
            <a:spLocks noGrp="1"/>
          </p:cNvSpPr>
          <p:nvPr>
            <p:ph type="subTitle" idx="1"/>
          </p:nvPr>
        </p:nvSpPr>
        <p:spPr>
          <a:xfrm>
            <a:off x="550863" y="3827610"/>
            <a:ext cx="5437187" cy="2265216"/>
          </a:xfrm>
        </p:spPr>
        <p:txBody>
          <a:bodyPr rtlCol="0"/>
          <a:lstStyle/>
          <a:p>
            <a:pPr rtl="0"/>
            <a:r>
              <a:rPr lang="en-US" dirty="0"/>
              <a:t>Viacheslav Tuliakov</a:t>
            </a:r>
            <a:endParaRPr lang="ru-RU" dirty="0"/>
          </a:p>
          <a:p>
            <a:pPr rtl="0"/>
            <a:r>
              <a:rPr lang="en-US" dirty="0"/>
              <a:t>( C )2023</a:t>
            </a:r>
            <a:endParaRPr lang="ru-RU" dirty="0"/>
          </a:p>
        </p:txBody>
      </p:sp>
      <p:sp>
        <p:nvSpPr>
          <p:cNvPr id="4" name="Дата 3">
            <a:extLst>
              <a:ext uri="{FF2B5EF4-FFF2-40B4-BE49-F238E27FC236}">
                <a16:creationId xmlns:a16="http://schemas.microsoft.com/office/drawing/2014/main" id="{7823E305-6365-4345-8BD1-4A31C61D96CB}"/>
              </a:ext>
            </a:extLst>
          </p:cNvPr>
          <p:cNvSpPr>
            <a:spLocks noGrp="1"/>
          </p:cNvSpPr>
          <p:nvPr>
            <p:ph type="dt" sz="half" idx="10"/>
          </p:nvPr>
        </p:nvSpPr>
        <p:spPr>
          <a:xfrm>
            <a:off x="550863" y="6507212"/>
            <a:ext cx="2628900" cy="153888"/>
          </a:xfrm>
        </p:spPr>
        <p:txBody>
          <a:bodyPr rtlCol="0"/>
          <a:lstStyle/>
          <a:p>
            <a:pPr rtl="0"/>
            <a:r>
              <a:rPr lang="ru-RU"/>
              <a:t>Вторник, 2 февраля 20XX г.</a:t>
            </a:r>
          </a:p>
        </p:txBody>
      </p:sp>
      <p:sp>
        <p:nvSpPr>
          <p:cNvPr id="5" name="Нижний колонтитул 4">
            <a:extLst>
              <a:ext uri="{FF2B5EF4-FFF2-40B4-BE49-F238E27FC236}">
                <a16:creationId xmlns:a16="http://schemas.microsoft.com/office/drawing/2014/main" id="{0B37A3FF-ED32-4C4A-A21F-848A3BF6F896}"/>
              </a:ext>
            </a:extLst>
          </p:cNvPr>
          <p:cNvSpPr>
            <a:spLocks noGrp="1"/>
          </p:cNvSpPr>
          <p:nvPr>
            <p:ph type="ftr" sz="quarter" idx="11"/>
          </p:nvPr>
        </p:nvSpPr>
        <p:spPr>
          <a:xfrm>
            <a:off x="3359150" y="6507212"/>
            <a:ext cx="6379210" cy="153888"/>
          </a:xfrm>
        </p:spPr>
        <p:txBody>
          <a:bodyPr rtlCol="0"/>
          <a:lstStyle/>
          <a:p>
            <a:pPr rtl="0"/>
            <a:r>
              <a:rPr lang="ru-RU"/>
              <a:t>Образец текста нижнего колонтитула</a:t>
            </a:r>
          </a:p>
        </p:txBody>
      </p:sp>
      <p:sp>
        <p:nvSpPr>
          <p:cNvPr id="6" name="Номер слайда 5">
            <a:extLst>
              <a:ext uri="{FF2B5EF4-FFF2-40B4-BE49-F238E27FC236}">
                <a16:creationId xmlns:a16="http://schemas.microsoft.com/office/drawing/2014/main" id="{36E60F23-FB58-4EF8-82FD-E86CED25FDD4}"/>
              </a:ext>
            </a:extLst>
          </p:cNvPr>
          <p:cNvSpPr>
            <a:spLocks noGrp="1"/>
          </p:cNvSpPr>
          <p:nvPr>
            <p:ph type="sldNum" sz="quarter" idx="12"/>
          </p:nvPr>
        </p:nvSpPr>
        <p:spPr>
          <a:xfrm>
            <a:off x="9948863" y="6507212"/>
            <a:ext cx="1692274" cy="153888"/>
          </a:xfrm>
        </p:spPr>
        <p:txBody>
          <a:bodyPr rtlCol="0"/>
          <a:lstStyle/>
          <a:p>
            <a:pPr rtl="0"/>
            <a:fld id="{DBA1B0FB-D917-4C8C-928F-313BD683BF39}" type="slidenum">
              <a:rPr lang="ru-RU" smtClean="0"/>
              <a:pPr rtl="0"/>
              <a:t>14</a:t>
            </a:fld>
            <a:endParaRPr lang="ru-RU"/>
          </a:p>
        </p:txBody>
      </p:sp>
      <p:pic>
        <p:nvPicPr>
          <p:cNvPr id="3" name="Рисунок 2" descr="Изображение выглядит как текст&#10;&#10;Автоматически созданное описание">
            <a:extLst>
              <a:ext uri="{FF2B5EF4-FFF2-40B4-BE49-F238E27FC236}">
                <a16:creationId xmlns:a16="http://schemas.microsoft.com/office/drawing/2014/main" id="{8F4E8D92-1F73-0EAE-7877-EC69162E0B6F}"/>
              </a:ext>
            </a:extLst>
          </p:cNvPr>
          <p:cNvPicPr>
            <a:picLocks noChangeAspect="1"/>
          </p:cNvPicPr>
          <p:nvPr/>
        </p:nvPicPr>
        <p:blipFill>
          <a:blip r:embed="rId2"/>
          <a:stretch>
            <a:fillRect/>
          </a:stretch>
        </p:blipFill>
        <p:spPr>
          <a:xfrm>
            <a:off x="7510780" y="3707130"/>
            <a:ext cx="3492500" cy="2324100"/>
          </a:xfrm>
          <a:prstGeom prst="rect">
            <a:avLst/>
          </a:prstGeom>
        </p:spPr>
      </p:pic>
      <p:pic>
        <p:nvPicPr>
          <p:cNvPr id="8" name="Рисунок 7" descr="Изображение выглядит как текст, табло, торговый автомат&#10;&#10;Автоматически созданное описание">
            <a:extLst>
              <a:ext uri="{FF2B5EF4-FFF2-40B4-BE49-F238E27FC236}">
                <a16:creationId xmlns:a16="http://schemas.microsoft.com/office/drawing/2014/main" id="{7D73134F-D09B-7AF1-C592-B4488104414F}"/>
              </a:ext>
            </a:extLst>
          </p:cNvPr>
          <p:cNvPicPr>
            <a:picLocks noChangeAspect="1"/>
          </p:cNvPicPr>
          <p:nvPr/>
        </p:nvPicPr>
        <p:blipFill>
          <a:blip r:embed="rId3"/>
          <a:stretch>
            <a:fillRect/>
          </a:stretch>
        </p:blipFill>
        <p:spPr>
          <a:xfrm>
            <a:off x="7510780" y="604520"/>
            <a:ext cx="3175000" cy="2768600"/>
          </a:xfrm>
          <a:prstGeom prst="rect">
            <a:avLst/>
          </a:prstGeom>
        </p:spPr>
      </p:pic>
      <p:pic>
        <p:nvPicPr>
          <p:cNvPr id="12" name="Рисунок 11" descr="Изображение выглядит как текст, табло, торговый автомат&#10;&#10;Автоматически созданное описание">
            <a:extLst>
              <a:ext uri="{FF2B5EF4-FFF2-40B4-BE49-F238E27FC236}">
                <a16:creationId xmlns:a16="http://schemas.microsoft.com/office/drawing/2014/main" id="{87A6A851-7AC7-0840-A858-2F20AC16B16E}"/>
              </a:ext>
            </a:extLst>
          </p:cNvPr>
          <p:cNvPicPr>
            <a:picLocks noGrp="1" noChangeAspect="1"/>
          </p:cNvPicPr>
          <p:nvPr>
            <p:ph type="pic" sz="quarter" idx="15"/>
          </p:nvPr>
        </p:nvPicPr>
        <p:blipFill>
          <a:blip r:embed="rId4"/>
          <a:srcRect t="17516" b="17516"/>
          <a:stretch>
            <a:fillRect/>
          </a:stretch>
        </p:blipFill>
        <p:spPr/>
      </p:pic>
      <p:pic>
        <p:nvPicPr>
          <p:cNvPr id="20" name="Рисунок 19" descr="Изображение выглядит как текст&#10;&#10;Автоматически созданное описание">
            <a:extLst>
              <a:ext uri="{FF2B5EF4-FFF2-40B4-BE49-F238E27FC236}">
                <a16:creationId xmlns:a16="http://schemas.microsoft.com/office/drawing/2014/main" id="{F87834A4-16F4-2789-12E5-E6BB0696C791}"/>
              </a:ext>
            </a:extLst>
          </p:cNvPr>
          <p:cNvPicPr>
            <a:picLocks noGrp="1" noChangeAspect="1"/>
          </p:cNvPicPr>
          <p:nvPr>
            <p:ph type="pic" sz="quarter" idx="16"/>
          </p:nvPr>
        </p:nvPicPr>
        <p:blipFill>
          <a:blip r:embed="rId5"/>
          <a:srcRect t="7355" b="7355"/>
          <a:stretch>
            <a:fillRect/>
          </a:stretch>
        </p:blipFill>
        <p:spPr/>
      </p:pic>
    </p:spTree>
    <p:extLst>
      <p:ext uri="{BB962C8B-B14F-4D97-AF65-F5344CB8AC3E}">
        <p14:creationId xmlns:p14="http://schemas.microsoft.com/office/powerpoint/2010/main" val="3247798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46426E-F6F6-4A7C-9181-8C3090996261}"/>
              </a:ext>
            </a:extLst>
          </p:cNvPr>
          <p:cNvSpPr>
            <a:spLocks noGrp="1"/>
          </p:cNvSpPr>
          <p:nvPr>
            <p:ph type="title"/>
          </p:nvPr>
        </p:nvSpPr>
        <p:spPr>
          <a:xfrm>
            <a:off x="550864" y="549276"/>
            <a:ext cx="3565524" cy="1384300"/>
          </a:xfrm>
        </p:spPr>
        <p:txBody>
          <a:bodyPr rtlCol="0"/>
          <a:lstStyle/>
          <a:p>
            <a:pPr rtl="0"/>
            <a:r>
              <a:rPr lang="en-US" dirty="0"/>
              <a:t>TO LEARN</a:t>
            </a:r>
            <a:endParaRPr lang="ru-RU" dirty="0"/>
          </a:p>
        </p:txBody>
      </p:sp>
      <p:pic>
        <p:nvPicPr>
          <p:cNvPr id="8" name="Рисунок 7" descr="Цифровые данные">
            <a:extLst>
              <a:ext uri="{FF2B5EF4-FFF2-40B4-BE49-F238E27FC236}">
                <a16:creationId xmlns:a16="http://schemas.microsoft.com/office/drawing/2014/main" id="{06D2324F-3B7B-45EF-9584-C8EADD2C8C0B}"/>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val="0"/>
              </a:ext>
            </a:extLst>
          </a:blip>
          <a:srcRect/>
          <a:stretch/>
        </p:blipFill>
        <p:spPr>
          <a:xfrm>
            <a:off x="8465630" y="-101325"/>
            <a:ext cx="3448558" cy="3448558"/>
          </a:xfrm>
        </p:spPr>
      </p:pic>
      <p:pic>
        <p:nvPicPr>
          <p:cNvPr id="10" name="Рисунок 9" descr="Точки данных ">
            <a:extLst>
              <a:ext uri="{FF2B5EF4-FFF2-40B4-BE49-F238E27FC236}">
                <a16:creationId xmlns:a16="http://schemas.microsoft.com/office/drawing/2014/main" id="{71F862F9-0E8A-4DB9-8083-1C3AA6E5D777}"/>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val="0"/>
              </a:ext>
            </a:extLst>
          </a:blip>
          <a:srcRect/>
          <a:stretch/>
        </p:blipFill>
        <p:spPr>
          <a:xfrm>
            <a:off x="6096000" y="53192"/>
            <a:ext cx="2263776" cy="2263776"/>
          </a:xfrm>
        </p:spPr>
      </p:pic>
      <p:pic>
        <p:nvPicPr>
          <p:cNvPr id="12" name="Рисунок 11" descr="Фон данных">
            <a:extLst>
              <a:ext uri="{FF2B5EF4-FFF2-40B4-BE49-F238E27FC236}">
                <a16:creationId xmlns:a16="http://schemas.microsoft.com/office/drawing/2014/main" id="{A63F39B9-0715-40B5-8ECB-9B983F99C690}"/>
              </a:ext>
            </a:extLst>
          </p:cNvPr>
          <p:cNvPicPr>
            <a:picLocks noGrp="1" noChangeAspect="1"/>
          </p:cNvPicPr>
          <p:nvPr>
            <p:ph type="pic" sz="quarter" idx="15"/>
          </p:nvPr>
        </p:nvPicPr>
        <p:blipFill rotWithShape="1">
          <a:blip r:embed="rId4" cstate="screen">
            <a:extLst>
              <a:ext uri="{28A0092B-C50C-407E-A947-70E740481C1C}">
                <a14:useLocalDpi xmlns:a14="http://schemas.microsoft.com/office/drawing/2010/main" val="0"/>
              </a:ext>
            </a:extLst>
          </a:blip>
          <a:srcRect/>
          <a:stretch/>
        </p:blipFill>
        <p:spPr>
          <a:xfrm>
            <a:off x="8977312" y="2915158"/>
            <a:ext cx="2936876" cy="2936876"/>
          </a:xfrm>
        </p:spPr>
      </p:pic>
      <p:sp>
        <p:nvSpPr>
          <p:cNvPr id="15" name="Номер слайда 14">
            <a:extLst>
              <a:ext uri="{FF2B5EF4-FFF2-40B4-BE49-F238E27FC236}">
                <a16:creationId xmlns:a16="http://schemas.microsoft.com/office/drawing/2014/main" id="{3B199C97-F175-437D-8311-DB662925C063}"/>
              </a:ext>
            </a:extLst>
          </p:cNvPr>
          <p:cNvSpPr>
            <a:spLocks noGrp="1"/>
          </p:cNvSpPr>
          <p:nvPr>
            <p:ph type="sldNum" sz="quarter" idx="12"/>
          </p:nvPr>
        </p:nvSpPr>
        <p:spPr>
          <a:xfrm>
            <a:off x="9948863" y="6507212"/>
            <a:ext cx="1692274" cy="153888"/>
          </a:xfrm>
        </p:spPr>
        <p:txBody>
          <a:bodyPr rtlCol="0"/>
          <a:lstStyle/>
          <a:p>
            <a:pPr rtl="0"/>
            <a:fld id="{DBA1B0FB-D917-4C8C-928F-313BD683BF39}" type="slidenum">
              <a:rPr lang="ru-RU" smtClean="0"/>
              <a:pPr/>
              <a:t>2</a:t>
            </a:fld>
            <a:endParaRPr lang="ru-RU"/>
          </a:p>
        </p:txBody>
      </p:sp>
      <p:sp>
        <p:nvSpPr>
          <p:cNvPr id="5" name="Объект 4">
            <a:extLst>
              <a:ext uri="{FF2B5EF4-FFF2-40B4-BE49-F238E27FC236}">
                <a16:creationId xmlns:a16="http://schemas.microsoft.com/office/drawing/2014/main" id="{D7AA4632-8CDC-6BA0-84A8-8A9D85727DB3}"/>
              </a:ext>
            </a:extLst>
          </p:cNvPr>
          <p:cNvSpPr>
            <a:spLocks noGrp="1"/>
          </p:cNvSpPr>
          <p:nvPr>
            <p:ph idx="1"/>
          </p:nvPr>
        </p:nvSpPr>
        <p:spPr>
          <a:xfrm>
            <a:off x="550863" y="2677306"/>
            <a:ext cx="7627937" cy="3415519"/>
          </a:xfrm>
        </p:spPr>
        <p:txBody>
          <a:bodyPr/>
          <a:lstStyle/>
          <a:p>
            <a:pPr marL="342900" lvl="0" indent="-342900">
              <a:lnSpc>
                <a:spcPct val="115000"/>
              </a:lnSpc>
              <a:buFont typeface="Symbol" pitchFamily="2" charset="2"/>
              <a:buChar char=""/>
              <a:tabLst>
                <a:tab pos="18415" algn="l"/>
              </a:tabLst>
            </a:pPr>
            <a:r>
              <a:rPr lang="en-US" sz="2400" i="1" dirty="0">
                <a:solidFill>
                  <a:schemeClr val="accent2"/>
                </a:solidFill>
                <a:effectLst/>
                <a:latin typeface="Times New Roman" panose="02020603050405020304" pitchFamily="18" charset="0"/>
                <a:ea typeface="MS Mincho" panose="02020609040205080304" pitchFamily="49" charset="-128"/>
                <a:cs typeface="Times New Roman" panose="02020603050405020304" pitchFamily="18" charset="0"/>
              </a:rPr>
              <a:t>Criminal policy notion</a:t>
            </a:r>
            <a:endParaRPr lang="ru-UA" sz="2400" dirty="0">
              <a:solidFill>
                <a:schemeClr val="accent2"/>
              </a:solidFill>
              <a:effectLst/>
              <a:latin typeface="Calibri" panose="020F0502020204030204" pitchFamily="34" charset="0"/>
              <a:ea typeface="MS Mincho" panose="02020609040205080304" pitchFamily="49" charset="-128"/>
              <a:cs typeface="Times New Roman" panose="02020603050405020304" pitchFamily="18" charset="0"/>
            </a:endParaRPr>
          </a:p>
          <a:p>
            <a:pPr marL="342900" lvl="0" indent="-342900">
              <a:lnSpc>
                <a:spcPct val="115000"/>
              </a:lnSpc>
              <a:buFont typeface="Symbol" pitchFamily="2" charset="2"/>
              <a:buChar char=""/>
              <a:tabLst>
                <a:tab pos="18415" algn="l"/>
              </a:tabLst>
            </a:pPr>
            <a:r>
              <a:rPr lang="en-US" sz="2400" i="1" dirty="0">
                <a:solidFill>
                  <a:schemeClr val="accent2"/>
                </a:solidFill>
                <a:effectLst/>
                <a:latin typeface="Times New Roman" panose="02020603050405020304" pitchFamily="18" charset="0"/>
                <a:ea typeface="MS Mincho" panose="02020609040205080304" pitchFamily="49" charset="-128"/>
                <a:cs typeface="Times New Roman" panose="02020603050405020304" pitchFamily="18" charset="0"/>
              </a:rPr>
              <a:t>Development of criminal policy (totalitarian vs democracy, punitive vs restorative)</a:t>
            </a:r>
            <a:endParaRPr lang="ru-UA" sz="2400" dirty="0">
              <a:solidFill>
                <a:schemeClr val="accent2"/>
              </a:solidFill>
              <a:effectLst/>
              <a:latin typeface="Calibri" panose="020F0502020204030204" pitchFamily="34" charset="0"/>
              <a:ea typeface="MS Mincho" panose="02020609040205080304" pitchFamily="49" charset="-128"/>
              <a:cs typeface="Times New Roman" panose="02020603050405020304" pitchFamily="18" charset="0"/>
            </a:endParaRPr>
          </a:p>
          <a:p>
            <a:pPr marL="342900" indent="-342900">
              <a:lnSpc>
                <a:spcPct val="115000"/>
              </a:lnSpc>
              <a:buFont typeface="Symbol" pitchFamily="2" charset="2"/>
              <a:buChar char=""/>
              <a:tabLst>
                <a:tab pos="18415" algn="l"/>
              </a:tabLst>
            </a:pPr>
            <a:r>
              <a:rPr lang="en-US" sz="2400" i="1" dirty="0">
                <a:solidFill>
                  <a:schemeClr val="accent2"/>
                </a:solidFill>
                <a:latin typeface="Times New Roman" panose="02020603050405020304" pitchFamily="18" charset="0"/>
                <a:ea typeface="MS Mincho" panose="02020609040205080304" pitchFamily="49" charset="-128"/>
                <a:cs typeface="Times New Roman" panose="02020603050405020304" pitchFamily="18" charset="0"/>
              </a:rPr>
              <a:t>Metamodern methodology and criminal policy</a:t>
            </a:r>
            <a:endParaRPr lang="ru-UA" sz="2400" dirty="0">
              <a:solidFill>
                <a:schemeClr val="accent2"/>
              </a:solidFill>
              <a:ea typeface="MS Mincho" panose="02020609040205080304" pitchFamily="49" charset="-128"/>
              <a:cs typeface="Times New Roman" panose="02020603050405020304" pitchFamily="18" charset="0"/>
            </a:endParaRPr>
          </a:p>
          <a:p>
            <a:pPr marL="342900" lvl="0" indent="-342900">
              <a:lnSpc>
                <a:spcPct val="115000"/>
              </a:lnSpc>
              <a:buFont typeface="Symbol" pitchFamily="2" charset="2"/>
              <a:buChar char=""/>
              <a:tabLst>
                <a:tab pos="18415" algn="l"/>
              </a:tabLst>
            </a:pPr>
            <a:r>
              <a:rPr lang="en-US" sz="2400" i="1" dirty="0">
                <a:solidFill>
                  <a:schemeClr val="accent2"/>
                </a:solidFill>
                <a:effectLst/>
                <a:latin typeface="Times New Roman" panose="02020603050405020304" pitchFamily="18" charset="0"/>
                <a:ea typeface="MS Mincho" panose="02020609040205080304" pitchFamily="49" charset="-128"/>
                <a:cs typeface="Times New Roman" panose="02020603050405020304" pitchFamily="18" charset="0"/>
              </a:rPr>
              <a:t>I</a:t>
            </a:r>
            <a:r>
              <a:rPr lang="es-ES" sz="2400" i="1" dirty="0" err="1">
                <a:solidFill>
                  <a:schemeClr val="accent2"/>
                </a:solidFill>
                <a:effectLst/>
                <a:latin typeface="Times New Roman" panose="02020603050405020304" pitchFamily="18" charset="0"/>
                <a:ea typeface="MS Mincho" panose="02020609040205080304" pitchFamily="49" charset="-128"/>
                <a:cs typeface="Times New Roman" panose="02020603050405020304" pitchFamily="18" charset="0"/>
              </a:rPr>
              <a:t>nternational</a:t>
            </a:r>
            <a:r>
              <a:rPr lang="es-ES" sz="2400" i="1" dirty="0">
                <a:solidFill>
                  <a:schemeClr val="accent2"/>
                </a:solidFill>
                <a:effectLst/>
                <a:latin typeface="Times New Roman" panose="02020603050405020304" pitchFamily="18" charset="0"/>
                <a:ea typeface="MS Mincho" panose="02020609040205080304" pitchFamily="49" charset="-128"/>
                <a:cs typeface="Times New Roman" panose="02020603050405020304" pitchFamily="18" charset="0"/>
              </a:rPr>
              <a:t> </a:t>
            </a:r>
            <a:r>
              <a:rPr lang="es-ES" sz="2400" i="1" dirty="0" err="1">
                <a:solidFill>
                  <a:schemeClr val="accent2"/>
                </a:solidFill>
                <a:effectLst/>
                <a:latin typeface="Times New Roman" panose="02020603050405020304" pitchFamily="18" charset="0"/>
                <a:ea typeface="MS Mincho" panose="02020609040205080304" pitchFamily="49" charset="-128"/>
                <a:cs typeface="Times New Roman" panose="02020603050405020304" pitchFamily="18" charset="0"/>
              </a:rPr>
              <a:t>protection</a:t>
            </a:r>
            <a:r>
              <a:rPr lang="es-ES" sz="2400" i="1" dirty="0">
                <a:solidFill>
                  <a:schemeClr val="accent2"/>
                </a:solidFill>
                <a:effectLst/>
                <a:latin typeface="Times New Roman" panose="02020603050405020304" pitchFamily="18" charset="0"/>
                <a:ea typeface="MS Mincho" panose="02020609040205080304" pitchFamily="49" charset="-128"/>
                <a:cs typeface="Times New Roman" panose="02020603050405020304" pitchFamily="18" charset="0"/>
              </a:rPr>
              <a:t> </a:t>
            </a:r>
            <a:r>
              <a:rPr lang="es-ES" sz="2400" i="1" dirty="0" err="1">
                <a:solidFill>
                  <a:schemeClr val="accent2"/>
                </a:solidFill>
                <a:effectLst/>
                <a:latin typeface="Times New Roman" panose="02020603050405020304" pitchFamily="18" charset="0"/>
                <a:ea typeface="MS Mincho" panose="02020609040205080304" pitchFamily="49" charset="-128"/>
                <a:cs typeface="Times New Roman" panose="02020603050405020304" pitchFamily="18" charset="0"/>
              </a:rPr>
              <a:t>of</a:t>
            </a:r>
            <a:r>
              <a:rPr lang="es-ES" sz="2400" i="1" dirty="0">
                <a:solidFill>
                  <a:schemeClr val="accent2"/>
                </a:solidFill>
                <a:effectLst/>
                <a:latin typeface="Times New Roman" panose="02020603050405020304" pitchFamily="18" charset="0"/>
                <a:ea typeface="MS Mincho" panose="02020609040205080304" pitchFamily="49" charset="-128"/>
                <a:cs typeface="Times New Roman" panose="02020603050405020304" pitchFamily="18" charset="0"/>
              </a:rPr>
              <a:t> human </a:t>
            </a:r>
            <a:r>
              <a:rPr lang="es-ES" sz="2400" i="1" dirty="0" err="1">
                <a:solidFill>
                  <a:schemeClr val="accent2"/>
                </a:solidFill>
                <a:effectLst/>
                <a:latin typeface="Times New Roman" panose="02020603050405020304" pitchFamily="18" charset="0"/>
                <a:ea typeface="MS Mincho" panose="02020609040205080304" pitchFamily="49" charset="-128"/>
                <a:cs typeface="Times New Roman" panose="02020603050405020304" pitchFamily="18" charset="0"/>
              </a:rPr>
              <a:t>rights</a:t>
            </a:r>
            <a:r>
              <a:rPr lang="es-ES" sz="2400" i="1" dirty="0">
                <a:solidFill>
                  <a:schemeClr val="accent2"/>
                </a:solidFill>
                <a:effectLst/>
                <a:latin typeface="Times New Roman" panose="02020603050405020304" pitchFamily="18" charset="0"/>
                <a:ea typeface="MS Mincho" panose="02020609040205080304" pitchFamily="49" charset="-128"/>
                <a:cs typeface="Times New Roman" panose="02020603050405020304" pitchFamily="18" charset="0"/>
              </a:rPr>
              <a:t>.</a:t>
            </a:r>
            <a:r>
              <a:rPr lang="es-ES" sz="2400" dirty="0">
                <a:solidFill>
                  <a:schemeClr val="accent2"/>
                </a:solidFill>
                <a:effectLst/>
                <a:latin typeface="Times New Roman" panose="02020603050405020304" pitchFamily="18" charset="0"/>
                <a:ea typeface="MS Mincho" panose="02020609040205080304" pitchFamily="49" charset="-128"/>
                <a:cs typeface="Times New Roman" panose="02020603050405020304" pitchFamily="18" charset="0"/>
              </a:rPr>
              <a:t> </a:t>
            </a:r>
            <a:r>
              <a:rPr lang="en-US" sz="2400" i="1" dirty="0">
                <a:solidFill>
                  <a:schemeClr val="accent2"/>
                </a:solidFill>
                <a:effectLst/>
                <a:latin typeface="Times New Roman" panose="02020603050405020304" pitchFamily="18" charset="0"/>
                <a:ea typeface="MS Mincho" panose="02020609040205080304" pitchFamily="49" charset="-128"/>
                <a:cs typeface="Times New Roman" panose="02020603050405020304" pitchFamily="18" charset="0"/>
              </a:rPr>
              <a:t>New era, new priorities (persons, groups, states, world)</a:t>
            </a:r>
            <a:endParaRPr lang="ru-UA" sz="2400" dirty="0">
              <a:solidFill>
                <a:schemeClr val="accent2"/>
              </a:solidFill>
              <a:effectLst/>
              <a:latin typeface="Calibri" panose="020F0502020204030204" pitchFamily="34" charset="0"/>
              <a:ea typeface="MS Mincho" panose="02020609040205080304" pitchFamily="49" charset="-128"/>
              <a:cs typeface="Times New Roman" panose="02020603050405020304" pitchFamily="18" charset="0"/>
            </a:endParaRPr>
          </a:p>
          <a:p>
            <a:endParaRPr lang="ru-UA" dirty="0"/>
          </a:p>
        </p:txBody>
      </p:sp>
    </p:spTree>
    <p:extLst>
      <p:ext uri="{BB962C8B-B14F-4D97-AF65-F5344CB8AC3E}">
        <p14:creationId xmlns:p14="http://schemas.microsoft.com/office/powerpoint/2010/main" val="2313234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0">
            <a:extLst>
              <a:ext uri="{FF2B5EF4-FFF2-40B4-BE49-F238E27FC236}">
                <a16:creationId xmlns:a16="http://schemas.microsoft.com/office/drawing/2014/main" id="{23418ADF-358F-4647-A511-FCFFEDA83429}"/>
              </a:ext>
            </a:extLst>
          </p:cNvPr>
          <p:cNvSpPr>
            <a:spLocks noGrp="1"/>
          </p:cNvSpPr>
          <p:nvPr>
            <p:ph type="title"/>
          </p:nvPr>
        </p:nvSpPr>
        <p:spPr>
          <a:xfrm>
            <a:off x="257237" y="4612012"/>
            <a:ext cx="3101913" cy="1562959"/>
          </a:xfrm>
        </p:spPr>
        <p:txBody>
          <a:bodyPr rtlCol="0"/>
          <a:lstStyle/>
          <a:p>
            <a:pPr rtl="0"/>
            <a:r>
              <a:rPr lang="en-US" dirty="0"/>
              <a:t>TO KNOW</a:t>
            </a:r>
            <a:endParaRPr lang="ru-RU" dirty="0"/>
          </a:p>
        </p:txBody>
      </p:sp>
      <p:pic>
        <p:nvPicPr>
          <p:cNvPr id="18" name="Рисунок 17" descr="Несколько человек сидят за столом">
            <a:extLst>
              <a:ext uri="{FF2B5EF4-FFF2-40B4-BE49-F238E27FC236}">
                <a16:creationId xmlns:a16="http://schemas.microsoft.com/office/drawing/2014/main" id="{E2536017-F539-430C-A901-70AB81CA612A}"/>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t="42" b="42"/>
          <a:stretch/>
        </p:blipFill>
        <p:spPr>
          <a:xfrm>
            <a:off x="0" y="0"/>
            <a:ext cx="3054096" cy="3776472"/>
          </a:xfrm>
        </p:spPr>
      </p:pic>
      <p:pic>
        <p:nvPicPr>
          <p:cNvPr id="20" name="Рисунок 19" descr="Цифровой фон точек данных">
            <a:extLst>
              <a:ext uri="{FF2B5EF4-FFF2-40B4-BE49-F238E27FC236}">
                <a16:creationId xmlns:a16="http://schemas.microsoft.com/office/drawing/2014/main" id="{528A7D8D-1AB5-46C4-93FA-D92C2FD51692}"/>
              </a:ext>
            </a:extLst>
          </p:cNvPr>
          <p:cNvPicPr>
            <a:picLocks noGrp="1" noChangeAspect="1"/>
          </p:cNvPicPr>
          <p:nvPr>
            <p:ph type="pic" sz="quarter" idx="14"/>
          </p:nvPr>
        </p:nvPicPr>
        <p:blipFill rotWithShape="1">
          <a:blip r:embed="rId4" cstate="screen">
            <a:extLst>
              <a:ext uri="{28A0092B-C50C-407E-A947-70E740481C1C}">
                <a14:useLocalDpi xmlns:a14="http://schemas.microsoft.com/office/drawing/2010/main" val="0"/>
              </a:ext>
            </a:extLst>
          </a:blip>
          <a:srcRect t="42" b="42"/>
          <a:stretch/>
        </p:blipFill>
        <p:spPr>
          <a:xfrm>
            <a:off x="3054096" y="0"/>
            <a:ext cx="3054096" cy="3776472"/>
          </a:xfrm>
        </p:spPr>
      </p:pic>
      <p:pic>
        <p:nvPicPr>
          <p:cNvPr id="25" name="Рисунок 24" descr="Экран цифровой графики">
            <a:extLst>
              <a:ext uri="{FF2B5EF4-FFF2-40B4-BE49-F238E27FC236}">
                <a16:creationId xmlns:a16="http://schemas.microsoft.com/office/drawing/2014/main" id="{B7353C46-ACC1-4078-85C2-26B57B0E58B7}"/>
              </a:ext>
            </a:extLst>
          </p:cNvPr>
          <p:cNvPicPr>
            <a:picLocks noGrp="1" noChangeAspect="1"/>
          </p:cNvPicPr>
          <p:nvPr>
            <p:ph type="pic" sz="quarter" idx="16"/>
          </p:nvPr>
        </p:nvPicPr>
        <p:blipFill rotWithShape="1">
          <a:blip r:embed="rId5" cstate="screen">
            <a:extLst>
              <a:ext uri="{28A0092B-C50C-407E-A947-70E740481C1C}">
                <a14:useLocalDpi xmlns:a14="http://schemas.microsoft.com/office/drawing/2010/main" val="0"/>
              </a:ext>
            </a:extLst>
          </a:blip>
          <a:srcRect t="42" b="42"/>
          <a:stretch/>
        </p:blipFill>
        <p:spPr>
          <a:xfrm>
            <a:off x="3860800" y="3081528"/>
            <a:ext cx="2273997" cy="3776472"/>
          </a:xfrm>
        </p:spPr>
      </p:pic>
      <p:sp>
        <p:nvSpPr>
          <p:cNvPr id="6" name="Номер слайда 5">
            <a:extLst>
              <a:ext uri="{FF2B5EF4-FFF2-40B4-BE49-F238E27FC236}">
                <a16:creationId xmlns:a16="http://schemas.microsoft.com/office/drawing/2014/main" id="{9ED907F8-C614-4D59-A03F-BF9CD5E35703}"/>
              </a:ext>
            </a:extLst>
          </p:cNvPr>
          <p:cNvSpPr>
            <a:spLocks noGrp="1"/>
          </p:cNvSpPr>
          <p:nvPr>
            <p:ph type="sldNum" sz="quarter" idx="12"/>
          </p:nvPr>
        </p:nvSpPr>
        <p:spPr>
          <a:xfrm>
            <a:off x="9948863" y="6507212"/>
            <a:ext cx="1692274" cy="153888"/>
          </a:xfrm>
        </p:spPr>
        <p:txBody>
          <a:bodyPr rtlCol="0"/>
          <a:lstStyle/>
          <a:p>
            <a:pPr rtl="0"/>
            <a:fld id="{DBA1B0FB-D917-4C8C-928F-313BD683BF39}" type="slidenum">
              <a:rPr lang="ru-RU" smtClean="0"/>
              <a:pPr/>
              <a:t>3</a:t>
            </a:fld>
            <a:endParaRPr lang="ru-RU"/>
          </a:p>
        </p:txBody>
      </p:sp>
      <p:pic>
        <p:nvPicPr>
          <p:cNvPr id="23" name="Рисунок 22" descr="Человек рисует на белой доске">
            <a:extLst>
              <a:ext uri="{FF2B5EF4-FFF2-40B4-BE49-F238E27FC236}">
                <a16:creationId xmlns:a16="http://schemas.microsoft.com/office/drawing/2014/main" id="{2B3C4F95-A0FA-45D9-BF43-1C398F65B891}"/>
              </a:ext>
            </a:extLst>
          </p:cNvPr>
          <p:cNvPicPr>
            <a:picLocks noGrp="1" noChangeAspect="1"/>
          </p:cNvPicPr>
          <p:nvPr>
            <p:ph type="pic" sz="quarter" idx="15"/>
          </p:nvPr>
        </p:nvPicPr>
        <p:blipFill rotWithShape="1">
          <a:blip r:embed="rId6" cstate="screen">
            <a:extLst>
              <a:ext uri="{28A0092B-C50C-407E-A947-70E740481C1C}">
                <a14:useLocalDpi xmlns:a14="http://schemas.microsoft.com/office/drawing/2010/main" val="0"/>
              </a:ext>
            </a:extLst>
          </a:blip>
          <a:srcRect t="42" b="42"/>
          <a:stretch/>
        </p:blipFill>
        <p:spPr>
          <a:xfrm>
            <a:off x="3027490" y="0"/>
            <a:ext cx="3054096" cy="3776472"/>
          </a:xfrm>
        </p:spPr>
      </p:pic>
      <p:sp>
        <p:nvSpPr>
          <p:cNvPr id="12" name="Объект 11">
            <a:extLst>
              <a:ext uri="{FF2B5EF4-FFF2-40B4-BE49-F238E27FC236}">
                <a16:creationId xmlns:a16="http://schemas.microsoft.com/office/drawing/2014/main" id="{E5127060-CDBF-435F-9009-A5451CCE305D}"/>
              </a:ext>
            </a:extLst>
          </p:cNvPr>
          <p:cNvSpPr>
            <a:spLocks noGrp="1"/>
          </p:cNvSpPr>
          <p:nvPr>
            <p:ph sz="quarter" idx="15"/>
          </p:nvPr>
        </p:nvSpPr>
        <p:spPr>
          <a:xfrm>
            <a:off x="6134797" y="532015"/>
            <a:ext cx="5921736" cy="5540173"/>
          </a:xfrm>
          <a:noFill/>
        </p:spPr>
        <p:txBody>
          <a:bodyPr rtlCol="0">
            <a:noAutofit/>
          </a:bodyPr>
          <a:lstStyle/>
          <a:p>
            <a:pPr rtl="0"/>
            <a:r>
              <a:rPr lang="en-US" sz="2400" dirty="0">
                <a:solidFill>
                  <a:schemeClr val="tx1"/>
                </a:solidFill>
                <a:latin typeface="Times New Roman" panose="02020603050405020304" pitchFamily="18" charset="0"/>
                <a:cs typeface="Times New Roman" panose="02020603050405020304" pitchFamily="18" charset="0"/>
              </a:rPr>
              <a:t>CRIMINAL or PENAL</a:t>
            </a:r>
          </a:p>
          <a:p>
            <a:pPr rtl="0"/>
            <a:r>
              <a:rPr lang="en-US" sz="2400" dirty="0">
                <a:solidFill>
                  <a:schemeClr val="tx1"/>
                </a:solidFill>
                <a:latin typeface="Times New Roman" panose="02020603050405020304" pitchFamily="18" charset="0"/>
                <a:cs typeface="Times New Roman" panose="02020603050405020304" pitchFamily="18" charset="0"/>
              </a:rPr>
              <a:t>POLICY or POLITICS</a:t>
            </a:r>
          </a:p>
          <a:p>
            <a:r>
              <a:rPr lang="en-US" sz="2400" dirty="0">
                <a:solidFill>
                  <a:schemeClr val="tx1"/>
                </a:solidFill>
                <a:latin typeface="Times New Roman" panose="02020603050405020304" pitchFamily="18" charset="0"/>
                <a:cs typeface="Times New Roman" panose="02020603050405020304" pitchFamily="18" charset="0"/>
              </a:rPr>
              <a:t>COMMON or SPECIAL</a:t>
            </a:r>
          </a:p>
          <a:p>
            <a:pPr rtl="0"/>
            <a:r>
              <a:rPr lang="en-US" sz="2400" dirty="0">
                <a:solidFill>
                  <a:schemeClr val="tx1"/>
                </a:solidFill>
                <a:latin typeface="Times New Roman" panose="02020603050405020304" pitchFamily="18" charset="0"/>
                <a:cs typeface="Times New Roman" panose="02020603050405020304" pitchFamily="18" charset="0"/>
              </a:rPr>
              <a:t>TOTALITARIAN or DEMOCRATIC</a:t>
            </a:r>
          </a:p>
          <a:p>
            <a:pPr rtl="0"/>
            <a:r>
              <a:rPr lang="en-US" sz="2400" dirty="0">
                <a:solidFill>
                  <a:schemeClr val="tx1"/>
                </a:solidFill>
                <a:latin typeface="Times New Roman" panose="02020603050405020304" pitchFamily="18" charset="0"/>
                <a:cs typeface="Times New Roman" panose="02020603050405020304" pitchFamily="18" charset="0"/>
              </a:rPr>
              <a:t>SUPPRESSED or OPPRESSED</a:t>
            </a:r>
          </a:p>
          <a:p>
            <a:pPr rtl="0"/>
            <a:r>
              <a:rPr lang="en-US" sz="2400" dirty="0">
                <a:solidFill>
                  <a:schemeClr val="tx1"/>
                </a:solidFill>
                <a:latin typeface="Times New Roman" panose="02020603050405020304" pitchFamily="18" charset="0"/>
                <a:cs typeface="Times New Roman" panose="02020603050405020304" pitchFamily="18" charset="0"/>
              </a:rPr>
              <a:t>HYBRID or REAL</a:t>
            </a:r>
          </a:p>
          <a:p>
            <a:r>
              <a:rPr lang="en-US" sz="2400" dirty="0">
                <a:solidFill>
                  <a:schemeClr val="tx1"/>
                </a:solidFill>
                <a:latin typeface="Times New Roman" panose="02020603050405020304" pitchFamily="18" charset="0"/>
                <a:cs typeface="Times New Roman" panose="02020603050405020304" pitchFamily="18" charset="0"/>
              </a:rPr>
              <a:t>SECURE or PROTECT</a:t>
            </a:r>
          </a:p>
          <a:p>
            <a:r>
              <a:rPr lang="en-US" sz="2400" dirty="0">
                <a:solidFill>
                  <a:schemeClr val="tx1"/>
                </a:solidFill>
                <a:latin typeface="Times New Roman" panose="02020603050405020304" pitchFamily="18" charset="0"/>
                <a:cs typeface="Times New Roman" panose="02020603050405020304" pitchFamily="18" charset="0"/>
              </a:rPr>
              <a:t>AIMING on PREVENTION</a:t>
            </a:r>
          </a:p>
          <a:p>
            <a:pPr rtl="0"/>
            <a:r>
              <a:rPr lang="en-US" sz="2400" dirty="0">
                <a:solidFill>
                  <a:schemeClr val="tx1"/>
                </a:solidFill>
                <a:latin typeface="Times New Roman" panose="02020603050405020304" pitchFamily="18" charset="0"/>
                <a:cs typeface="Times New Roman" panose="02020603050405020304" pitchFamily="18" charset="0"/>
              </a:rPr>
              <a:t>AIMING on TREATMENT</a:t>
            </a:r>
          </a:p>
          <a:p>
            <a:pPr marL="0" indent="0">
              <a:buNone/>
            </a:pPr>
            <a:br>
              <a:rPr lang="en-US" sz="2400" dirty="0">
                <a:solidFill>
                  <a:schemeClr val="tx1"/>
                </a:solidFill>
                <a:latin typeface="Times New Roman" panose="02020603050405020304" pitchFamily="18" charset="0"/>
                <a:cs typeface="Times New Roman" panose="02020603050405020304" pitchFamily="18" charset="0"/>
              </a:rPr>
            </a:br>
            <a:br>
              <a:rPr lang="en-US" sz="2400" dirty="0">
                <a:solidFill>
                  <a:schemeClr val="tx1"/>
                </a:solidFill>
                <a:latin typeface="Times New Roman" panose="02020603050405020304" pitchFamily="18" charset="0"/>
                <a:cs typeface="Times New Roman" panose="02020603050405020304" pitchFamily="18" charset="0"/>
              </a:rPr>
            </a:b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8886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4" name="Полилиния: Фигура 33">
            <a:extLst>
              <a:ext uri="{FF2B5EF4-FFF2-40B4-BE49-F238E27FC236}">
                <a16:creationId xmlns:a16="http://schemas.microsoft.com/office/drawing/2014/main" id="{82184FF4-7029-4ED7-813A-192E606087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612445" y="481888"/>
            <a:ext cx="1080000" cy="1262947"/>
          </a:xfrm>
          <a:custGeom>
            <a:avLst/>
            <a:gdLst/>
            <a:ahLst/>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36" name="Овал 35">
            <a:extLst>
              <a:ext uri="{FF2B5EF4-FFF2-40B4-BE49-F238E27FC236}">
                <a16:creationId xmlns:a16="http://schemas.microsoft.com/office/drawing/2014/main" id="{AAA7AB09-557C-41AD-9113-FF9F68FA10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100000">
            <a:off x="626845" y="828962"/>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38" name="Овал 37">
            <a:extLst>
              <a:ext uri="{FF2B5EF4-FFF2-40B4-BE49-F238E27FC236}">
                <a16:creationId xmlns:a16="http://schemas.microsoft.com/office/drawing/2014/main" id="{EF99ECAA-1F11-4937-BBA6-51935AB44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00802" y="247285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grpSp>
        <p:nvGrpSpPr>
          <p:cNvPr id="40" name="Группа 39">
            <a:extLst>
              <a:ext uri="{FF2B5EF4-FFF2-40B4-BE49-F238E27FC236}">
                <a16:creationId xmlns:a16="http://schemas.microsoft.com/office/drawing/2014/main" id="{79DE9FAB-6BBA-4CFE-B67D-77B47F01EC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29952" y="4524379"/>
            <a:ext cx="1980001" cy="1363916"/>
            <a:chOff x="4879602" y="3781429"/>
            <a:chExt cx="1980001" cy="1363916"/>
          </a:xfrm>
        </p:grpSpPr>
        <p:sp>
          <p:nvSpPr>
            <p:cNvPr id="41" name="Полилиния: Фигура 40">
              <a:extLst>
                <a:ext uri="{FF2B5EF4-FFF2-40B4-BE49-F238E27FC236}">
                  <a16:creationId xmlns:a16="http://schemas.microsoft.com/office/drawing/2014/main" id="{79FAC916-D9BB-4794-81B4-7C47C67E850D}"/>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latin typeface="Calibri" panose="020F0502020204030204" pitchFamily="34" charset="0"/>
              </a:endParaRPr>
            </a:p>
          </p:txBody>
        </p:sp>
        <p:sp>
          <p:nvSpPr>
            <p:cNvPr id="42" name="Полилиния: Фигура 41">
              <a:extLst>
                <a:ext uri="{FF2B5EF4-FFF2-40B4-BE49-F238E27FC236}">
                  <a16:creationId xmlns:a16="http://schemas.microsoft.com/office/drawing/2014/main" id="{B5CA2231-7A65-4D16-8400-A210CC41DB73}"/>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solidFill>
                  <a:schemeClr val="tx1"/>
                </a:solidFill>
                <a:latin typeface="Calibri" panose="020F0502020204030204" pitchFamily="34" charset="0"/>
              </a:endParaRPr>
            </a:p>
          </p:txBody>
        </p:sp>
        <p:sp>
          <p:nvSpPr>
            <p:cNvPr id="43" name="Овал 42">
              <a:extLst>
                <a:ext uri="{FF2B5EF4-FFF2-40B4-BE49-F238E27FC236}">
                  <a16:creationId xmlns:a16="http://schemas.microsoft.com/office/drawing/2014/main" id="{4B089C8C-B82B-4704-88E2-E857A5E21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44" name="Овал 43">
              <a:extLst>
                <a:ext uri="{FF2B5EF4-FFF2-40B4-BE49-F238E27FC236}">
                  <a16:creationId xmlns:a16="http://schemas.microsoft.com/office/drawing/2014/main" id="{434B90C8-5B4D-456E-AD99-80EF748FDD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grpSp>
      <p:sp useBgFill="1">
        <p:nvSpPr>
          <p:cNvPr id="46" name="Прямоугольник 45">
            <a:extLst>
              <a:ext uri="{FF2B5EF4-FFF2-40B4-BE49-F238E27FC236}">
                <a16:creationId xmlns:a16="http://schemas.microsoft.com/office/drawing/2014/main" id="{1DB043B4-68C6-45B9-82AC-A5800EADB8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latin typeface="Calibri" panose="020F0502020204030204" pitchFamily="34" charset="0"/>
            </a:endParaRPr>
          </a:p>
        </p:txBody>
      </p:sp>
      <p:pic>
        <p:nvPicPr>
          <p:cNvPr id="8" name="Рисунок 7" descr="Цифровой фон точек данных">
            <a:extLst>
              <a:ext uri="{FF2B5EF4-FFF2-40B4-BE49-F238E27FC236}">
                <a16:creationId xmlns:a16="http://schemas.microsoft.com/office/drawing/2014/main" id="{5FED7C55-F545-49A1-90FD-D853A25AB453}"/>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a:fillRect/>
          </a:stretch>
        </p:blipFill>
        <p:spPr>
          <a:xfrm>
            <a:off x="0" y="-350788"/>
            <a:ext cx="12192000" cy="6858000"/>
          </a:xfrm>
        </p:spPr>
      </p:pic>
      <p:sp>
        <p:nvSpPr>
          <p:cNvPr id="48" name="Прямоугольник 47">
            <a:extLst>
              <a:ext uri="{FF2B5EF4-FFF2-40B4-BE49-F238E27FC236}">
                <a16:creationId xmlns:a16="http://schemas.microsoft.com/office/drawing/2014/main" id="{3C64A91D-E535-4C24-A0E3-96A3810E3F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773729"/>
            <a:ext cx="12192000" cy="1084271"/>
          </a:xfrm>
          <a:prstGeom prst="rect">
            <a:avLst/>
          </a:prstGeom>
          <a:gradFill flip="none" rotWithShape="1">
            <a:gsLst>
              <a:gs pos="90000">
                <a:schemeClr val="bg2">
                  <a:alpha val="60000"/>
                </a:schemeClr>
              </a:gs>
              <a:gs pos="28000">
                <a:schemeClr val="bg2">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latin typeface="Calibri" panose="020F0502020204030204" pitchFamily="34" charset="0"/>
            </a:endParaRPr>
          </a:p>
        </p:txBody>
      </p:sp>
      <p:sp>
        <p:nvSpPr>
          <p:cNvPr id="50" name="Прямоугольник 49">
            <a:extLst>
              <a:ext uri="{FF2B5EF4-FFF2-40B4-BE49-F238E27FC236}">
                <a16:creationId xmlns:a16="http://schemas.microsoft.com/office/drawing/2014/main" id="{26FC4867-BA3E-4F8E-AB23-684F34DF3D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3"/>
            <a:ext cx="9000000" cy="6857998"/>
          </a:xfrm>
          <a:prstGeom prst="rect">
            <a:avLst/>
          </a:prstGeom>
          <a:gradFill flip="none" rotWithShape="1">
            <a:gsLst>
              <a:gs pos="50000">
                <a:schemeClr val="bg2">
                  <a:alpha val="60000"/>
                </a:schemeClr>
              </a:gs>
              <a:gs pos="0">
                <a:schemeClr val="bg2">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latin typeface="Calibri" panose="020F0502020204030204" pitchFamily="34" charset="0"/>
            </a:endParaRPr>
          </a:p>
        </p:txBody>
      </p:sp>
      <p:sp>
        <p:nvSpPr>
          <p:cNvPr id="15" name="Заголовок 14">
            <a:extLst>
              <a:ext uri="{FF2B5EF4-FFF2-40B4-BE49-F238E27FC236}">
                <a16:creationId xmlns:a16="http://schemas.microsoft.com/office/drawing/2014/main" id="{40F1DF5B-353A-4270-8C10-6A1509441174}"/>
              </a:ext>
            </a:extLst>
          </p:cNvPr>
          <p:cNvSpPr>
            <a:spLocks noGrp="1"/>
          </p:cNvSpPr>
          <p:nvPr>
            <p:ph type="ctrTitle"/>
          </p:nvPr>
        </p:nvSpPr>
        <p:spPr>
          <a:xfrm>
            <a:off x="550863" y="549275"/>
            <a:ext cx="9778470" cy="546942"/>
          </a:xfrm>
        </p:spPr>
        <p:txBody>
          <a:bodyPr vert="horz" wrap="square" lIns="0" tIns="0" rIns="0" bIns="0" rtlCol="0" anchor="b" anchorCtr="0">
            <a:normAutofit fontScale="90000"/>
          </a:bodyPr>
          <a:lstStyle/>
          <a:p>
            <a:pPr rtl="0">
              <a:lnSpc>
                <a:spcPct val="100000"/>
              </a:lnSpc>
            </a:pPr>
            <a:r>
              <a:rPr lang="en-US" sz="6400" kern="1200" dirty="0">
                <a:solidFill>
                  <a:schemeClr val="tx1"/>
                </a:solidFill>
                <a:ea typeface="+mj-ea"/>
                <a:cs typeface="+mj-cs"/>
              </a:rPr>
              <a:t>NOTION AND CONCEPT</a:t>
            </a:r>
            <a:endParaRPr lang="ru-RU" sz="6400" kern="1200" dirty="0">
              <a:solidFill>
                <a:schemeClr val="tx1"/>
              </a:solidFill>
              <a:ea typeface="+mj-ea"/>
              <a:cs typeface="+mj-cs"/>
            </a:endParaRPr>
          </a:p>
        </p:txBody>
      </p:sp>
      <p:sp>
        <p:nvSpPr>
          <p:cNvPr id="16" name="Подзаголовок 15">
            <a:extLst>
              <a:ext uri="{FF2B5EF4-FFF2-40B4-BE49-F238E27FC236}">
                <a16:creationId xmlns:a16="http://schemas.microsoft.com/office/drawing/2014/main" id="{4BDCF583-1D5D-4235-97C2-39272B80A0B1}"/>
              </a:ext>
            </a:extLst>
          </p:cNvPr>
          <p:cNvSpPr>
            <a:spLocks noGrp="1"/>
          </p:cNvSpPr>
          <p:nvPr>
            <p:ph type="subTitle" idx="1"/>
          </p:nvPr>
        </p:nvSpPr>
        <p:spPr>
          <a:xfrm>
            <a:off x="550863" y="1360488"/>
            <a:ext cx="10870824" cy="4732338"/>
          </a:xfrm>
        </p:spPr>
        <p:txBody>
          <a:bodyPr vert="horz" wrap="square" lIns="0" tIns="0" rIns="0" bIns="0" rtlCol="0">
            <a:normAutofit/>
          </a:bodyPr>
          <a:lstStyle/>
          <a:p>
            <a:pPr marL="0" indent="0" rtl="0">
              <a:lnSpc>
                <a:spcPct val="100000"/>
              </a:lnSpc>
              <a:buNone/>
            </a:pPr>
            <a:r>
              <a:rPr lang="en-US" dirty="0">
                <a:solidFill>
                  <a:srgbClr val="FFFF00"/>
                </a:solidFill>
                <a:latin typeface="-webkit-standard"/>
              </a:rPr>
              <a:t>CRIMINAL POLICY</a:t>
            </a:r>
            <a:endParaRPr lang="uk-UA" dirty="0">
              <a:solidFill>
                <a:srgbClr val="FFFF00"/>
              </a:solidFill>
              <a:latin typeface="-webkit-standard"/>
            </a:endParaRPr>
          </a:p>
          <a:p>
            <a:pPr marL="0" indent="0" rtl="0">
              <a:lnSpc>
                <a:spcPct val="100000"/>
              </a:lnSpc>
              <a:buNone/>
            </a:pPr>
            <a:r>
              <a:rPr lang="en-US" dirty="0">
                <a:solidFill>
                  <a:srgbClr val="FFFF00"/>
                </a:solidFill>
              </a:rPr>
              <a:t>The concept of criminal law policy in the broad (as the implementation of measures to counteract crime by means of criminal repression) and narrow (as the implementation of such counteraction by means of substantive criminal law) meanings,</a:t>
            </a:r>
            <a:endParaRPr lang="uk-UA" dirty="0">
              <a:solidFill>
                <a:srgbClr val="FFFF00"/>
              </a:solidFill>
            </a:endParaRPr>
          </a:p>
          <a:p>
            <a:pPr marL="0" indent="0" rtl="0">
              <a:lnSpc>
                <a:spcPct val="100000"/>
              </a:lnSpc>
              <a:buNone/>
            </a:pPr>
            <a:r>
              <a:rPr lang="en-US" dirty="0">
                <a:solidFill>
                  <a:srgbClr val="FFFF00"/>
                </a:solidFill>
              </a:rPr>
              <a:t>T</a:t>
            </a:r>
            <a:r>
              <a:rPr lang="en-US" kern="1200" dirty="0">
                <a:solidFill>
                  <a:srgbClr val="FFFF00"/>
                </a:solidFill>
                <a:ea typeface="+mn-ea"/>
                <a:cs typeface="+mn-cs"/>
              </a:rPr>
              <a:t>hree forms of criminal law policy depending on the type of authority that carries it out on behalf of the State, in particular: 1) lawmaking, 2) interpretive and 3) law enforcement </a:t>
            </a:r>
            <a:endParaRPr lang="uk-UA" kern="1200" dirty="0">
              <a:solidFill>
                <a:srgbClr val="FFFF00"/>
              </a:solidFill>
              <a:ea typeface="+mn-ea"/>
              <a:cs typeface="+mn-cs"/>
            </a:endParaRPr>
          </a:p>
          <a:p>
            <a:pPr marL="0" indent="0" rtl="0">
              <a:lnSpc>
                <a:spcPct val="100000"/>
              </a:lnSpc>
              <a:buNone/>
            </a:pPr>
            <a:r>
              <a:rPr lang="en-US" kern="1200" dirty="0">
                <a:solidFill>
                  <a:srgbClr val="FFFF00"/>
                </a:solidFill>
                <a:ea typeface="+mn-ea"/>
                <a:cs typeface="+mn-cs"/>
              </a:rPr>
              <a:t>Levels of criminal law policy, in particular: doctrinal, programmatic, legislative, scientific, law enforcement and applicable</a:t>
            </a:r>
            <a:endParaRPr lang="ru-RU" kern="1200" dirty="0">
              <a:solidFill>
                <a:srgbClr val="FFFF00"/>
              </a:solidFill>
              <a:ea typeface="+mn-ea"/>
              <a:cs typeface="+mn-cs"/>
            </a:endParaRPr>
          </a:p>
        </p:txBody>
      </p:sp>
      <p:sp>
        <p:nvSpPr>
          <p:cNvPr id="4" name="Номер слайда 3">
            <a:extLst>
              <a:ext uri="{FF2B5EF4-FFF2-40B4-BE49-F238E27FC236}">
                <a16:creationId xmlns:a16="http://schemas.microsoft.com/office/drawing/2014/main" id="{E1E7D98D-6710-41D2-B258-E1A1059D29F8}"/>
              </a:ext>
            </a:extLst>
          </p:cNvPr>
          <p:cNvSpPr>
            <a:spLocks noGrp="1"/>
          </p:cNvSpPr>
          <p:nvPr>
            <p:ph type="sldNum" sz="quarter" idx="12"/>
          </p:nvPr>
        </p:nvSpPr>
        <p:spPr/>
        <p:txBody>
          <a:bodyPr rtlCol="0"/>
          <a:lstStyle/>
          <a:p>
            <a:pPr rtl="0"/>
            <a:fld id="{DBA1B0FB-D917-4C8C-928F-313BD683BF39}" type="slidenum">
              <a:rPr lang="ru-RU" smtClean="0"/>
              <a:t>4</a:t>
            </a:fld>
            <a:endParaRPr lang="ru-RU"/>
          </a:p>
        </p:txBody>
      </p:sp>
    </p:spTree>
    <p:extLst>
      <p:ext uri="{BB962C8B-B14F-4D97-AF65-F5344CB8AC3E}">
        <p14:creationId xmlns:p14="http://schemas.microsoft.com/office/powerpoint/2010/main" val="560021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Заголовок 13">
            <a:extLst>
              <a:ext uri="{FF2B5EF4-FFF2-40B4-BE49-F238E27FC236}">
                <a16:creationId xmlns:a16="http://schemas.microsoft.com/office/drawing/2014/main" id="{C15EE852-24F1-4643-8082-AB45CFF2BA10}"/>
              </a:ext>
            </a:extLst>
          </p:cNvPr>
          <p:cNvSpPr>
            <a:spLocks noGrp="1"/>
          </p:cNvSpPr>
          <p:nvPr>
            <p:ph type="ctrTitle"/>
          </p:nvPr>
        </p:nvSpPr>
        <p:spPr>
          <a:xfrm>
            <a:off x="550863" y="549275"/>
            <a:ext cx="5437187" cy="1110192"/>
          </a:xfrm>
        </p:spPr>
        <p:txBody>
          <a:bodyPr wrap="square" rtlCol="0" anchor="b">
            <a:normAutofit fontScale="90000"/>
          </a:bodyPr>
          <a:lstStyle/>
          <a:p>
            <a:pPr rtl="0"/>
            <a:r>
              <a:rPr lang="en-US" dirty="0"/>
              <a:t>CRIMINAL or PENAL</a:t>
            </a:r>
            <a:endParaRPr lang="ru-RU" dirty="0"/>
          </a:p>
        </p:txBody>
      </p:sp>
      <p:sp>
        <p:nvSpPr>
          <p:cNvPr id="15" name="Объект 14">
            <a:extLst>
              <a:ext uri="{FF2B5EF4-FFF2-40B4-BE49-F238E27FC236}">
                <a16:creationId xmlns:a16="http://schemas.microsoft.com/office/drawing/2014/main" id="{4139825C-53C7-44F4-A064-9795CECD081B}"/>
              </a:ext>
            </a:extLst>
          </p:cNvPr>
          <p:cNvSpPr>
            <a:spLocks noGrp="1"/>
          </p:cNvSpPr>
          <p:nvPr>
            <p:ph type="subTitle" idx="1"/>
          </p:nvPr>
        </p:nvSpPr>
        <p:spPr>
          <a:xfrm>
            <a:off x="237067" y="1998133"/>
            <a:ext cx="6129866" cy="4094693"/>
          </a:xfrm>
        </p:spPr>
        <p:txBody>
          <a:bodyPr wrap="square" rtlCol="0">
            <a:normAutofit fontScale="85000" lnSpcReduction="20000"/>
          </a:bodyPr>
          <a:lstStyle/>
          <a:p>
            <a:pPr rtl="0"/>
            <a:r>
              <a:rPr lang="en-US" b="0" i="0" u="none" strike="noStrike" dirty="0">
                <a:solidFill>
                  <a:srgbClr val="FFFF00"/>
                </a:solidFill>
                <a:effectLst/>
                <a:latin typeface="-webkit-standard"/>
              </a:rPr>
              <a:t>Criminal policy </a:t>
            </a:r>
            <a:r>
              <a:rPr lang="en-US" b="0" i="0" u="none" strike="noStrike" dirty="0">
                <a:solidFill>
                  <a:srgbClr val="00B0F0"/>
                </a:solidFill>
                <a:effectLst/>
                <a:latin typeface="-webkit-standard"/>
              </a:rPr>
              <a:t>(in the sense of </a:t>
            </a:r>
            <a:r>
              <a:rPr lang="en-US" b="0" i="0" u="none" strike="noStrike" dirty="0">
                <a:solidFill>
                  <a:srgbClr val="FFFF00"/>
                </a:solidFill>
                <a:effectLst/>
                <a:latin typeface="-webkit-standard"/>
              </a:rPr>
              <a:t>policy in the field of combating crime)</a:t>
            </a:r>
            <a:r>
              <a:rPr lang="en-US" b="0" i="0" u="none" strike="noStrike" dirty="0">
                <a:solidFill>
                  <a:srgbClr val="00B0F0"/>
                </a:solidFill>
                <a:effectLst/>
                <a:latin typeface="-webkit-standard"/>
              </a:rPr>
              <a:t> is a direction of the state's domestic policy that determines the strategy and tactics in the field of combating crime. </a:t>
            </a:r>
          </a:p>
          <a:p>
            <a:pPr rtl="0"/>
            <a:r>
              <a:rPr lang="en-US" b="0" i="0" u="none" strike="noStrike" dirty="0">
                <a:solidFill>
                  <a:srgbClr val="00B0F0"/>
                </a:solidFill>
                <a:effectLst/>
                <a:latin typeface="-webkit-standard"/>
              </a:rPr>
              <a:t>In other words, criminal policy is the state policy of combating crime, which is expressed in the definition of legal, conceptual, organizational, including resource, measures aimed at combating crime, eliminating its causes and minimizing its consequences through the relevant activities of public authorities and civil society efforts </a:t>
            </a:r>
            <a:br>
              <a:rPr lang="en-US" dirty="0">
                <a:solidFill>
                  <a:srgbClr val="00B0F0"/>
                </a:solidFill>
              </a:rPr>
            </a:br>
            <a:br>
              <a:rPr lang="en-US" dirty="0">
                <a:solidFill>
                  <a:srgbClr val="FFFF00"/>
                </a:solidFill>
              </a:rPr>
            </a:br>
            <a:endParaRPr lang="ru-RU" dirty="0">
              <a:solidFill>
                <a:srgbClr val="FFFF00"/>
              </a:solidFill>
            </a:endParaRPr>
          </a:p>
        </p:txBody>
      </p:sp>
      <p:pic>
        <p:nvPicPr>
          <p:cNvPr id="18" name="Рисунок 17" descr="Человек рисует на белой доске">
            <a:extLst>
              <a:ext uri="{FF2B5EF4-FFF2-40B4-BE49-F238E27FC236}">
                <a16:creationId xmlns:a16="http://schemas.microsoft.com/office/drawing/2014/main" id="{301557C2-9072-409B-88EC-E8577CEFCAFB}"/>
              </a:ext>
            </a:extLst>
          </p:cNvPr>
          <p:cNvPicPr>
            <a:picLocks noGrp="1" noChangeAspect="1"/>
          </p:cNvPicPr>
          <p:nvPr>
            <p:ph type="pic" sz="quarter" idx="15"/>
          </p:nvPr>
        </p:nvPicPr>
        <p:blipFill rotWithShape="1">
          <a:blip r:embed="rId2" cstate="screen">
            <a:extLst>
              <a:ext uri="{28A0092B-C50C-407E-A947-70E740481C1C}">
                <a14:useLocalDpi xmlns:a14="http://schemas.microsoft.com/office/drawing/2010/main" val="0"/>
              </a:ext>
            </a:extLst>
          </a:blip>
          <a:srcRect t="35882" r="-1" b="7463"/>
          <a:stretch/>
        </p:blipFill>
        <p:spPr>
          <a:xfrm>
            <a:off x="6556248" y="548640"/>
            <a:ext cx="5084064" cy="2880360"/>
          </a:xfrm>
          <a:noFill/>
        </p:spPr>
      </p:pic>
      <p:pic>
        <p:nvPicPr>
          <p:cNvPr id="2049" name="Picture 1" descr="page19image3238650400">
            <a:extLst>
              <a:ext uri="{FF2B5EF4-FFF2-40B4-BE49-F238E27FC236}">
                <a16:creationId xmlns:a16="http://schemas.microsoft.com/office/drawing/2014/main" id="{0EF92D9E-824F-56F9-364F-9EF17A2D508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0862" b="-1"/>
          <a:stretch/>
        </p:blipFill>
        <p:spPr bwMode="auto">
          <a:xfrm>
            <a:off x="6556248" y="3429000"/>
            <a:ext cx="5084064" cy="2880360"/>
          </a:xfrm>
          <a:prstGeom prst="rect">
            <a:avLst/>
          </a:prstGeom>
          <a:solidFill>
            <a:srgbClr val="FFFFFF"/>
          </a:solidFill>
        </p:spPr>
      </p:pic>
      <p:sp>
        <p:nvSpPr>
          <p:cNvPr id="19" name="Дата 18">
            <a:extLst>
              <a:ext uri="{FF2B5EF4-FFF2-40B4-BE49-F238E27FC236}">
                <a16:creationId xmlns:a16="http://schemas.microsoft.com/office/drawing/2014/main" id="{386DB667-0553-4FB8-B0E0-776539934AFF}"/>
              </a:ext>
            </a:extLst>
          </p:cNvPr>
          <p:cNvSpPr>
            <a:spLocks noGrp="1"/>
          </p:cNvSpPr>
          <p:nvPr>
            <p:ph type="dt" sz="half" idx="10"/>
          </p:nvPr>
        </p:nvSpPr>
        <p:spPr>
          <a:xfrm>
            <a:off x="550862" y="6507212"/>
            <a:ext cx="6865938" cy="350788"/>
          </a:xfrm>
        </p:spPr>
        <p:txBody>
          <a:bodyPr wrap="square" rtlCol="0" anchor="ctr">
            <a:normAutofit/>
          </a:bodyPr>
          <a:lstStyle/>
          <a:p>
            <a:pPr rtl="0"/>
            <a:r>
              <a:rPr lang="en-US" dirty="0"/>
              <a:t>https://</a:t>
            </a:r>
            <a:r>
              <a:rPr lang="en-US" dirty="0" err="1"/>
              <a:t>www.unodc.org</a:t>
            </a:r>
            <a:r>
              <a:rPr lang="en-US" dirty="0"/>
              <a:t>/documents/data-and-analysis/</a:t>
            </a:r>
            <a:r>
              <a:rPr lang="en-US" dirty="0" err="1"/>
              <a:t>gsh</a:t>
            </a:r>
            <a:r>
              <a:rPr lang="en-US" dirty="0"/>
              <a:t>/Booklet1.pdf</a:t>
            </a:r>
            <a:endParaRPr lang="ru-RU" dirty="0"/>
          </a:p>
        </p:txBody>
      </p:sp>
      <p:sp>
        <p:nvSpPr>
          <p:cNvPr id="20" name="Нижний колонтитул 19">
            <a:extLst>
              <a:ext uri="{FF2B5EF4-FFF2-40B4-BE49-F238E27FC236}">
                <a16:creationId xmlns:a16="http://schemas.microsoft.com/office/drawing/2014/main" id="{C77C6228-C5A8-44DC-ABD7-A22A4475D3DF}"/>
              </a:ext>
            </a:extLst>
          </p:cNvPr>
          <p:cNvSpPr>
            <a:spLocks noGrp="1"/>
          </p:cNvSpPr>
          <p:nvPr>
            <p:ph type="ftr" sz="quarter" idx="11"/>
          </p:nvPr>
        </p:nvSpPr>
        <p:spPr>
          <a:xfrm>
            <a:off x="3359150" y="6507212"/>
            <a:ext cx="6379210" cy="153888"/>
          </a:xfrm>
        </p:spPr>
        <p:txBody>
          <a:bodyPr wrap="square" rtlCol="0" anchor="ctr">
            <a:normAutofit/>
          </a:bodyPr>
          <a:lstStyle/>
          <a:p>
            <a:pPr rtl="0">
              <a:spcAft>
                <a:spcPts val="600"/>
              </a:spcAft>
            </a:pPr>
            <a:r>
              <a:rPr lang="ru-RU"/>
              <a:t>Образец текста нижнего колонтитула</a:t>
            </a:r>
          </a:p>
        </p:txBody>
      </p:sp>
      <p:sp>
        <p:nvSpPr>
          <p:cNvPr id="21" name="Номер слайда 20">
            <a:extLst>
              <a:ext uri="{FF2B5EF4-FFF2-40B4-BE49-F238E27FC236}">
                <a16:creationId xmlns:a16="http://schemas.microsoft.com/office/drawing/2014/main" id="{1C563B34-DD53-4FB1-B8C2-8914E01C6365}"/>
              </a:ext>
            </a:extLst>
          </p:cNvPr>
          <p:cNvSpPr>
            <a:spLocks noGrp="1"/>
          </p:cNvSpPr>
          <p:nvPr>
            <p:ph type="sldNum" sz="quarter" idx="12"/>
          </p:nvPr>
        </p:nvSpPr>
        <p:spPr>
          <a:xfrm>
            <a:off x="9948863" y="6507212"/>
            <a:ext cx="1692274" cy="153888"/>
          </a:xfrm>
        </p:spPr>
        <p:txBody>
          <a:bodyPr wrap="square" rtlCol="0" anchor="ctr">
            <a:normAutofit/>
          </a:bodyPr>
          <a:lstStyle/>
          <a:p>
            <a:pPr rtl="0">
              <a:spcAft>
                <a:spcPts val="600"/>
              </a:spcAft>
            </a:pPr>
            <a:fld id="{DBA1B0FB-D917-4C8C-928F-313BD683BF39}" type="slidenum">
              <a:rPr lang="ru-RU" smtClean="0"/>
              <a:pPr rtl="0">
                <a:spcAft>
                  <a:spcPts val="600"/>
                </a:spcAft>
              </a:pPr>
              <a:t>5</a:t>
            </a:fld>
            <a:endParaRPr lang="ru-RU"/>
          </a:p>
        </p:txBody>
      </p:sp>
    </p:spTree>
    <p:extLst>
      <p:ext uri="{BB962C8B-B14F-4D97-AF65-F5344CB8AC3E}">
        <p14:creationId xmlns:p14="http://schemas.microsoft.com/office/powerpoint/2010/main" val="395518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Группа 24">
            <a:extLst>
              <a:ext uri="{FF2B5EF4-FFF2-40B4-BE49-F238E27FC236}">
                <a16:creationId xmlns:a16="http://schemas.microsoft.com/office/drawing/2014/main" id="{D10F3D66-0109-4903-90B9-66D0E288F721}"/>
              </a:ext>
              <a:ext uri="{C183D7F6-B498-43B3-948B-1728B52AA6E4}">
                <adec:decorative xmlns:adec="http://schemas.microsoft.com/office/drawing/2017/decorative" val="1"/>
              </a:ext>
            </a:extLst>
          </p:cNvPr>
          <p:cNvGrpSpPr/>
          <p:nvPr/>
        </p:nvGrpSpPr>
        <p:grpSpPr>
          <a:xfrm>
            <a:off x="10379261" y="2030035"/>
            <a:ext cx="1335600" cy="1262947"/>
            <a:chOff x="10145015" y="2343978"/>
            <a:chExt cx="1335600" cy="1262947"/>
          </a:xfrm>
        </p:grpSpPr>
        <p:sp>
          <p:nvSpPr>
            <p:cNvPr id="26" name="Полилиния: Фигура 25">
              <a:extLst>
                <a:ext uri="{FF2B5EF4-FFF2-40B4-BE49-F238E27FC236}">
                  <a16:creationId xmlns:a16="http://schemas.microsoft.com/office/drawing/2014/main" id="{57DAB968-9B52-4EFF-AD39-7657DFEA6E48}"/>
                </a:ext>
              </a:extLst>
            </p:cNvPr>
            <p:cNvSpPr>
              <a:spLocks noChangeAspect="1"/>
            </p:cNvSpPr>
            <p:nvPr/>
          </p:nvSpPr>
          <p:spPr>
            <a:xfrm rot="8100000">
              <a:off x="10400615" y="2343978"/>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254000" dist="101600" dir="732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sp>
          <p:nvSpPr>
            <p:cNvPr id="27" name="Овал 26">
              <a:extLst>
                <a:ext uri="{FF2B5EF4-FFF2-40B4-BE49-F238E27FC236}">
                  <a16:creationId xmlns:a16="http://schemas.microsoft.com/office/drawing/2014/main" id="{962BE440-9634-4380-B142-5DB692420C52}"/>
                </a:ext>
              </a:extLst>
            </p:cNvPr>
            <p:cNvSpPr/>
            <p:nvPr/>
          </p:nvSpPr>
          <p:spPr>
            <a:xfrm rot="13500000">
              <a:off x="10415015" y="2179851"/>
              <a:ext cx="540000" cy="1080000"/>
            </a:xfrm>
            <a:prstGeom prst="ellipse">
              <a:avLst/>
            </a:prstGeom>
            <a:gradFill>
              <a:gsLst>
                <a:gs pos="100000">
                  <a:schemeClr val="accent1">
                    <a:lumMod val="60000"/>
                    <a:lumOff val="40000"/>
                    <a:alpha val="0"/>
                  </a:schemeClr>
                </a:gs>
                <a:gs pos="0">
                  <a:schemeClr val="bg2">
                    <a:lumMod val="75000"/>
                    <a:lumOff val="25000"/>
                    <a:alpha val="33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grpSp>
      <p:sp>
        <p:nvSpPr>
          <p:cNvPr id="7" name="Заголовок 6">
            <a:extLst>
              <a:ext uri="{FF2B5EF4-FFF2-40B4-BE49-F238E27FC236}">
                <a16:creationId xmlns:a16="http://schemas.microsoft.com/office/drawing/2014/main" id="{4B18D636-CC10-4B1E-AA38-419DCCF2D9C9}"/>
              </a:ext>
            </a:extLst>
          </p:cNvPr>
          <p:cNvSpPr>
            <a:spLocks noGrp="1"/>
          </p:cNvSpPr>
          <p:nvPr>
            <p:ph type="title"/>
          </p:nvPr>
        </p:nvSpPr>
        <p:spPr>
          <a:xfrm>
            <a:off x="307290" y="477612"/>
            <a:ext cx="11097551" cy="1332000"/>
          </a:xfrm>
        </p:spPr>
        <p:txBody>
          <a:bodyPr rtlCol="0">
            <a:normAutofit/>
          </a:bodyPr>
          <a:lstStyle/>
          <a:p>
            <a:pPr rtl="0"/>
            <a:r>
              <a:rPr lang="en-US" dirty="0"/>
              <a:t>Methodology</a:t>
            </a:r>
            <a:endParaRPr lang="ru-RU" dirty="0"/>
          </a:p>
        </p:txBody>
      </p:sp>
      <p:sp>
        <p:nvSpPr>
          <p:cNvPr id="9" name="Текст 8">
            <a:extLst>
              <a:ext uri="{FF2B5EF4-FFF2-40B4-BE49-F238E27FC236}">
                <a16:creationId xmlns:a16="http://schemas.microsoft.com/office/drawing/2014/main" id="{0D098C43-2F2A-4100-89BC-5931039293FA}"/>
              </a:ext>
            </a:extLst>
          </p:cNvPr>
          <p:cNvSpPr>
            <a:spLocks noGrp="1"/>
          </p:cNvSpPr>
          <p:nvPr>
            <p:ph type="body" idx="1"/>
          </p:nvPr>
        </p:nvSpPr>
        <p:spPr>
          <a:xfrm>
            <a:off x="550864" y="1731375"/>
            <a:ext cx="5437186" cy="535354"/>
          </a:xfrm>
        </p:spPr>
        <p:txBody>
          <a:bodyPr rtlCol="0"/>
          <a:lstStyle/>
          <a:p>
            <a:pPr rtl="0"/>
            <a:r>
              <a:rPr lang="en-US" sz="1600" b="1" dirty="0">
                <a:solidFill>
                  <a:schemeClr val="accent3"/>
                </a:solidFill>
              </a:rPr>
              <a:t>Postmodern</a:t>
            </a:r>
            <a:endParaRPr lang="ru-RU" sz="1600" b="1" dirty="0">
              <a:solidFill>
                <a:schemeClr val="accent3"/>
              </a:solidFill>
            </a:endParaRPr>
          </a:p>
        </p:txBody>
      </p:sp>
      <p:sp>
        <p:nvSpPr>
          <p:cNvPr id="10" name="Объект 9">
            <a:extLst>
              <a:ext uri="{FF2B5EF4-FFF2-40B4-BE49-F238E27FC236}">
                <a16:creationId xmlns:a16="http://schemas.microsoft.com/office/drawing/2014/main" id="{1DB251F7-EBE7-46AC-A920-FFE2C5AF68EA}"/>
              </a:ext>
            </a:extLst>
          </p:cNvPr>
          <p:cNvSpPr>
            <a:spLocks noGrp="1"/>
          </p:cNvSpPr>
          <p:nvPr>
            <p:ph sz="half" idx="2"/>
          </p:nvPr>
        </p:nvSpPr>
        <p:spPr>
          <a:xfrm>
            <a:off x="550863" y="2427370"/>
            <a:ext cx="5429114" cy="3515555"/>
          </a:xfrm>
        </p:spPr>
        <p:txBody>
          <a:bodyPr rtlCol="0"/>
          <a:lstStyle/>
          <a:p>
            <a:pPr marL="0" indent="0" rtl="0">
              <a:buNone/>
            </a:pPr>
            <a:br>
              <a:rPr lang="en-US" dirty="0">
                <a:solidFill>
                  <a:srgbClr val="00B0F0"/>
                </a:solidFill>
              </a:rPr>
            </a:br>
            <a:r>
              <a:rPr lang="en-US" b="1" i="0" u="none" strike="noStrike" dirty="0">
                <a:solidFill>
                  <a:srgbClr val="00B0F0"/>
                </a:solidFill>
                <a:effectLst/>
                <a:latin typeface="arial" panose="020B0604020202020204" pitchFamily="34" charset="0"/>
              </a:rPr>
              <a:t>Postmodernism undermines notions of truth and social progress, thereby relegating concepts such as equality, freedom and social justice as social constructs. Thus these are damaging to the study and practice of criminal policy</a:t>
            </a:r>
            <a:r>
              <a:rPr lang="en-US" b="0" i="0" u="none" strike="noStrike" dirty="0">
                <a:solidFill>
                  <a:srgbClr val="00B0F0"/>
                </a:solidFill>
                <a:effectLst/>
                <a:latin typeface="arial" panose="020B0604020202020204" pitchFamily="34" charset="0"/>
              </a:rPr>
              <a:t>.</a:t>
            </a:r>
            <a:endParaRPr lang="ru-RU" dirty="0">
              <a:solidFill>
                <a:srgbClr val="00B0F0"/>
              </a:solidFill>
            </a:endParaRPr>
          </a:p>
        </p:txBody>
      </p:sp>
      <p:sp>
        <p:nvSpPr>
          <p:cNvPr id="11" name="Текст 10">
            <a:extLst>
              <a:ext uri="{FF2B5EF4-FFF2-40B4-BE49-F238E27FC236}">
                <a16:creationId xmlns:a16="http://schemas.microsoft.com/office/drawing/2014/main" id="{60726BA7-44D6-4116-90E3-38325026EAAD}"/>
              </a:ext>
            </a:extLst>
          </p:cNvPr>
          <p:cNvSpPr>
            <a:spLocks noGrp="1"/>
          </p:cNvSpPr>
          <p:nvPr>
            <p:ph type="body" sz="quarter" idx="3"/>
          </p:nvPr>
        </p:nvSpPr>
        <p:spPr>
          <a:xfrm>
            <a:off x="6212024" y="1731375"/>
            <a:ext cx="5436392" cy="535354"/>
          </a:xfrm>
        </p:spPr>
        <p:txBody>
          <a:bodyPr rtlCol="0"/>
          <a:lstStyle/>
          <a:p>
            <a:pPr rtl="0"/>
            <a:r>
              <a:rPr lang="en-US" sz="1600" dirty="0">
                <a:solidFill>
                  <a:schemeClr val="accent3"/>
                </a:solidFill>
              </a:rPr>
              <a:t>Metamodern</a:t>
            </a:r>
            <a:endParaRPr lang="ru-RU" sz="1600" dirty="0">
              <a:solidFill>
                <a:schemeClr val="accent3"/>
              </a:solidFill>
            </a:endParaRPr>
          </a:p>
        </p:txBody>
      </p:sp>
      <p:sp>
        <p:nvSpPr>
          <p:cNvPr id="12" name="Объект 11">
            <a:extLst>
              <a:ext uri="{FF2B5EF4-FFF2-40B4-BE49-F238E27FC236}">
                <a16:creationId xmlns:a16="http://schemas.microsoft.com/office/drawing/2014/main" id="{7FB7F30B-2A84-4C44-BC5A-E826ED6E74A2}"/>
              </a:ext>
            </a:extLst>
          </p:cNvPr>
          <p:cNvSpPr>
            <a:spLocks noGrp="1"/>
          </p:cNvSpPr>
          <p:nvPr>
            <p:ph sz="quarter" idx="4"/>
          </p:nvPr>
        </p:nvSpPr>
        <p:spPr>
          <a:xfrm>
            <a:off x="6212023" y="2427370"/>
            <a:ext cx="5979977" cy="3515555"/>
          </a:xfrm>
        </p:spPr>
        <p:txBody>
          <a:bodyPr rtlCol="0"/>
          <a:lstStyle/>
          <a:p>
            <a:pPr marL="0" indent="0" rtl="0">
              <a:buNone/>
            </a:pPr>
            <a:br>
              <a:rPr lang="en-US" dirty="0">
                <a:solidFill>
                  <a:srgbClr val="FFFF00"/>
                </a:solidFill>
              </a:rPr>
            </a:br>
            <a:r>
              <a:rPr lang="en-US" b="1" i="0" u="none" strike="noStrike" dirty="0" err="1">
                <a:solidFill>
                  <a:schemeClr val="accent1"/>
                </a:solidFill>
                <a:effectLst/>
                <a:latin typeface="arial" panose="020B0604020202020204" pitchFamily="34" charset="0"/>
              </a:rPr>
              <a:t>Metamodernism</a:t>
            </a:r>
            <a:r>
              <a:rPr lang="en-US" b="1" i="0" u="none" strike="noStrike" dirty="0">
                <a:solidFill>
                  <a:schemeClr val="accent1"/>
                </a:solidFill>
                <a:effectLst/>
                <a:latin typeface="arial" panose="020B0604020202020204" pitchFamily="34" charset="0"/>
              </a:rPr>
              <a:t> is not simply a convergence of modernism and postmodernism. </a:t>
            </a:r>
            <a:r>
              <a:rPr lang="en-US" b="1" i="0" u="none" strike="noStrike" dirty="0" err="1">
                <a:solidFill>
                  <a:schemeClr val="accent1"/>
                </a:solidFill>
                <a:effectLst/>
                <a:latin typeface="arial" panose="020B0604020202020204" pitchFamily="34" charset="0"/>
              </a:rPr>
              <a:t>Metamodernism</a:t>
            </a:r>
            <a:r>
              <a:rPr lang="en-US" b="1" i="0" u="none" strike="noStrike" dirty="0">
                <a:solidFill>
                  <a:schemeClr val="accent1"/>
                </a:solidFill>
                <a:effectLst/>
                <a:latin typeface="arial" panose="020B0604020202020204" pitchFamily="34" charset="0"/>
              </a:rPr>
              <a:t> is a way of viewing the world that emphasizes a kind of integrated pluralism. As such, we can think of it as a paradigm that consists of a philosophy that includes a family of ideas concerning ontology, epistemology, aesthetics, and ethics</a:t>
            </a:r>
            <a:endParaRPr lang="ru-RU" b="1" dirty="0">
              <a:solidFill>
                <a:schemeClr val="accent1"/>
              </a:solidFill>
            </a:endParaRPr>
          </a:p>
        </p:txBody>
      </p:sp>
      <p:sp>
        <p:nvSpPr>
          <p:cNvPr id="22" name="Полилиния: Фигура 21">
            <a:extLst>
              <a:ext uri="{FF2B5EF4-FFF2-40B4-BE49-F238E27FC236}">
                <a16:creationId xmlns:a16="http://schemas.microsoft.com/office/drawing/2014/main" id="{C6F3814E-455F-456B-B1AF-7B993965A2C0}"/>
              </a:ext>
              <a:ext uri="{C183D7F6-B498-43B3-948B-1728B52AA6E4}">
                <adec:decorative xmlns:adec="http://schemas.microsoft.com/office/drawing/2017/decorative" val="1"/>
              </a:ext>
            </a:extLst>
          </p:cNvPr>
          <p:cNvSpPr>
            <a:spLocks noChangeAspect="1"/>
          </p:cNvSpPr>
          <p:nvPr/>
        </p:nvSpPr>
        <p:spPr>
          <a:xfrm>
            <a:off x="4295775" y="0"/>
            <a:ext cx="360000" cy="274638"/>
          </a:xfrm>
          <a:custGeom>
            <a:avLst/>
            <a:gdLst>
              <a:gd name="connsiteX0" fmla="*/ 30714 w 360000"/>
              <a:gd name="connsiteY0" fmla="*/ 0 h 274638"/>
              <a:gd name="connsiteX1" fmla="*/ 329286 w 360000"/>
              <a:gd name="connsiteY1" fmla="*/ 0 h 274638"/>
              <a:gd name="connsiteX2" fmla="*/ 345855 w 360000"/>
              <a:gd name="connsiteY2" fmla="*/ 24574 h 274638"/>
              <a:gd name="connsiteX3" fmla="*/ 360000 w 360000"/>
              <a:gd name="connsiteY3" fmla="*/ 94638 h 274638"/>
              <a:gd name="connsiteX4" fmla="*/ 180000 w 360000"/>
              <a:gd name="connsiteY4" fmla="*/ 274638 h 274638"/>
              <a:gd name="connsiteX5" fmla="*/ 0 w 360000"/>
              <a:gd name="connsiteY5" fmla="*/ 94638 h 274638"/>
              <a:gd name="connsiteX6" fmla="*/ 14145 w 360000"/>
              <a:gd name="connsiteY6" fmla="*/ 24574 h 274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0" h="274638">
                <a:moveTo>
                  <a:pt x="30714" y="0"/>
                </a:moveTo>
                <a:lnTo>
                  <a:pt x="329286" y="0"/>
                </a:lnTo>
                <a:lnTo>
                  <a:pt x="345855" y="24574"/>
                </a:lnTo>
                <a:cubicBezTo>
                  <a:pt x="354963" y="46109"/>
                  <a:pt x="360000" y="69785"/>
                  <a:pt x="360000" y="94638"/>
                </a:cubicBezTo>
                <a:cubicBezTo>
                  <a:pt x="360000" y="194049"/>
                  <a:pt x="279411" y="274638"/>
                  <a:pt x="180000" y="274638"/>
                </a:cubicBezTo>
                <a:cubicBezTo>
                  <a:pt x="80589" y="274638"/>
                  <a:pt x="0" y="194049"/>
                  <a:pt x="0" y="94638"/>
                </a:cubicBezTo>
                <a:cubicBezTo>
                  <a:pt x="0" y="69785"/>
                  <a:pt x="5037" y="46109"/>
                  <a:pt x="14145" y="24574"/>
                </a:cubicBezTo>
                <a:close/>
              </a:path>
            </a:pathLst>
          </a:cu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dirty="0">
              <a:latin typeface="Calibri" panose="020F0502020204030204" pitchFamily="34" charset="0"/>
            </a:endParaRPr>
          </a:p>
        </p:txBody>
      </p:sp>
      <p:pic>
        <p:nvPicPr>
          <p:cNvPr id="4098" name="Picture 2" descr="Картинки по запросу postmodern policy">
            <a:extLst>
              <a:ext uri="{FF2B5EF4-FFF2-40B4-BE49-F238E27FC236}">
                <a16:creationId xmlns:a16="http://schemas.microsoft.com/office/drawing/2014/main" id="{E145258E-6E48-3911-15A7-D4321450E1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6036"/>
            <a:ext cx="8568267" cy="170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1345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Заголовок 13">
            <a:extLst>
              <a:ext uri="{FF2B5EF4-FFF2-40B4-BE49-F238E27FC236}">
                <a16:creationId xmlns:a16="http://schemas.microsoft.com/office/drawing/2014/main" id="{C15EE852-24F1-4643-8082-AB45CFF2BA10}"/>
              </a:ext>
            </a:extLst>
          </p:cNvPr>
          <p:cNvSpPr>
            <a:spLocks noGrp="1"/>
          </p:cNvSpPr>
          <p:nvPr>
            <p:ph type="title"/>
          </p:nvPr>
        </p:nvSpPr>
        <p:spPr>
          <a:xfrm>
            <a:off x="550863" y="549276"/>
            <a:ext cx="5003269" cy="1059391"/>
          </a:xfrm>
        </p:spPr>
        <p:txBody>
          <a:bodyPr wrap="square" rtlCol="0" anchor="b">
            <a:normAutofit fontScale="90000"/>
          </a:bodyPr>
          <a:lstStyle/>
          <a:p>
            <a:pPr rtl="0"/>
            <a:r>
              <a:rPr lang="en-US" dirty="0"/>
              <a:t>PENAL or CRIMINAL</a:t>
            </a:r>
            <a:endParaRPr lang="ru-RU" dirty="0"/>
          </a:p>
        </p:txBody>
      </p:sp>
      <p:sp>
        <p:nvSpPr>
          <p:cNvPr id="15" name="Объект 14">
            <a:extLst>
              <a:ext uri="{FF2B5EF4-FFF2-40B4-BE49-F238E27FC236}">
                <a16:creationId xmlns:a16="http://schemas.microsoft.com/office/drawing/2014/main" id="{4139825C-53C7-44F4-A064-9795CECD081B}"/>
              </a:ext>
            </a:extLst>
          </p:cNvPr>
          <p:cNvSpPr>
            <a:spLocks noGrp="1"/>
          </p:cNvSpPr>
          <p:nvPr>
            <p:ph idx="1"/>
          </p:nvPr>
        </p:nvSpPr>
        <p:spPr>
          <a:xfrm>
            <a:off x="550862" y="1854779"/>
            <a:ext cx="6036205" cy="4406321"/>
          </a:xfrm>
        </p:spPr>
        <p:txBody>
          <a:bodyPr wrap="square" rtlCol="0" anchor="t">
            <a:noAutofit/>
          </a:bodyPr>
          <a:lstStyle/>
          <a:p>
            <a:pPr>
              <a:lnSpc>
                <a:spcPct val="100000"/>
              </a:lnSpc>
            </a:pPr>
            <a:r>
              <a:rPr lang="en-US" b="0" i="0" u="none" strike="noStrike" dirty="0">
                <a:solidFill>
                  <a:srgbClr val="FFFF00"/>
                </a:solidFill>
                <a:effectLst/>
                <a:latin typeface="Times New Roman" panose="02020603050405020304" pitchFamily="18" charset="0"/>
                <a:cs typeface="Times New Roman" panose="02020603050405020304" pitchFamily="18" charset="0"/>
              </a:rPr>
              <a:t>Penal and legal policy is a systemic element of the state policy in the field of combating crime, which develops the strategy and tactics of combating crime by criminal law means.</a:t>
            </a:r>
            <a:br>
              <a:rPr lang="en-US" dirty="0">
                <a:solidFill>
                  <a:srgbClr val="FFFF00"/>
                </a:solidFill>
                <a:latin typeface="Times New Roman" panose="02020603050405020304" pitchFamily="18" charset="0"/>
                <a:cs typeface="Times New Roman" panose="02020603050405020304" pitchFamily="18" charset="0"/>
              </a:rPr>
            </a:br>
            <a:endParaRPr lang="en-US" dirty="0">
              <a:solidFill>
                <a:srgbClr val="FFFF00"/>
              </a:solidFill>
              <a:latin typeface="Times New Roman" panose="02020603050405020304" pitchFamily="18" charset="0"/>
              <a:cs typeface="Times New Roman" panose="02020603050405020304" pitchFamily="18" charset="0"/>
            </a:endParaRPr>
          </a:p>
          <a:p>
            <a:pPr>
              <a:lnSpc>
                <a:spcPct val="100000"/>
              </a:lnSpc>
            </a:pPr>
            <a:r>
              <a:rPr lang="en-US" b="0" i="0" u="none" strike="noStrike" dirty="0">
                <a:solidFill>
                  <a:srgbClr val="FFFF00"/>
                </a:solidFill>
                <a:effectLst/>
                <a:latin typeface="Times New Roman" panose="02020603050405020304" pitchFamily="18" charset="0"/>
                <a:cs typeface="Times New Roman" panose="02020603050405020304" pitchFamily="18" charset="0"/>
              </a:rPr>
              <a:t>Penal policy</a:t>
            </a:r>
            <a:br>
              <a:rPr lang="en-US" dirty="0">
                <a:solidFill>
                  <a:srgbClr val="FFFF00"/>
                </a:solidFill>
                <a:latin typeface="Times New Roman" panose="02020603050405020304" pitchFamily="18" charset="0"/>
                <a:cs typeface="Times New Roman" panose="02020603050405020304" pitchFamily="18" charset="0"/>
              </a:rPr>
            </a:br>
            <a:r>
              <a:rPr lang="en-US" b="0" i="0" u="none" strike="noStrike" dirty="0">
                <a:solidFill>
                  <a:srgbClr val="FFFF00"/>
                </a:solidFill>
                <a:effectLst/>
                <a:latin typeface="Times New Roman" panose="02020603050405020304" pitchFamily="18" charset="0"/>
                <a:cs typeface="Times New Roman" panose="02020603050405020304" pitchFamily="18" charset="0"/>
              </a:rPr>
              <a:t>- is a component of the criminal policy of the state  that develops strategy and tactics of </a:t>
            </a:r>
            <a:r>
              <a:rPr lang="en-US" dirty="0">
                <a:solidFill>
                  <a:srgbClr val="FFFF00"/>
                </a:solidFill>
                <a:latin typeface="Times New Roman" panose="02020603050405020304" pitchFamily="18" charset="0"/>
                <a:cs typeface="Times New Roman" panose="02020603050405020304" pitchFamily="18" charset="0"/>
              </a:rPr>
              <a:t>combating crime </a:t>
            </a:r>
            <a:r>
              <a:rPr lang="en-US" dirty="0" err="1">
                <a:solidFill>
                  <a:srgbClr val="FFFF00"/>
                </a:solidFill>
                <a:latin typeface="Times New Roman" panose="02020603050405020304" pitchFamily="18" charset="0"/>
                <a:cs typeface="Times New Roman" panose="02020603050405020304" pitchFamily="18" charset="0"/>
              </a:rPr>
              <a:t>operatingwith</a:t>
            </a:r>
            <a:r>
              <a:rPr lang="en-US" dirty="0">
                <a:solidFill>
                  <a:srgbClr val="FFFF00"/>
                </a:solidFill>
                <a:latin typeface="Times New Roman" panose="02020603050405020304" pitchFamily="18" charset="0"/>
                <a:cs typeface="Times New Roman" panose="02020603050405020304" pitchFamily="18" charset="0"/>
              </a:rPr>
              <a:t> criminal law means ;</a:t>
            </a:r>
            <a:br>
              <a:rPr lang="en-US" dirty="0">
                <a:solidFill>
                  <a:srgbClr val="FFFF00"/>
                </a:solidFill>
                <a:latin typeface="Times New Roman" panose="02020603050405020304" pitchFamily="18" charset="0"/>
                <a:cs typeface="Times New Roman" panose="02020603050405020304" pitchFamily="18" charset="0"/>
              </a:rPr>
            </a:br>
            <a:r>
              <a:rPr lang="en-US" b="0" i="0" u="none" strike="noStrike" dirty="0">
                <a:solidFill>
                  <a:srgbClr val="FFFF00"/>
                </a:solidFill>
                <a:effectLst/>
                <a:latin typeface="Times New Roman" panose="02020603050405020304" pitchFamily="18" charset="0"/>
                <a:cs typeface="Times New Roman" panose="02020603050405020304" pitchFamily="18" charset="0"/>
              </a:rPr>
              <a:t>- other components of the policy in the field of combating crime (criminal procedural policy, criminal executive policy, criminological (preventive) policy).</a:t>
            </a:r>
            <a:br>
              <a:rPr lang="en-US" dirty="0">
                <a:solidFill>
                  <a:srgbClr val="FFFF00"/>
                </a:solidFill>
                <a:latin typeface="Times New Roman" panose="02020603050405020304" pitchFamily="18" charset="0"/>
                <a:cs typeface="Times New Roman" panose="02020603050405020304" pitchFamily="18" charset="0"/>
              </a:rPr>
            </a:br>
            <a:endParaRPr lang="ru-RU" dirty="0">
              <a:solidFill>
                <a:srgbClr val="FFFF00"/>
              </a:solidFill>
              <a:latin typeface="Times New Roman" panose="02020603050405020304" pitchFamily="18" charset="0"/>
              <a:cs typeface="Times New Roman" panose="02020603050405020304" pitchFamily="18" charset="0"/>
            </a:endParaRPr>
          </a:p>
        </p:txBody>
      </p:sp>
      <p:pic>
        <p:nvPicPr>
          <p:cNvPr id="2049" name="Picture 1" descr="page19image3238650400">
            <a:extLst>
              <a:ext uri="{FF2B5EF4-FFF2-40B4-BE49-F238E27FC236}">
                <a16:creationId xmlns:a16="http://schemas.microsoft.com/office/drawing/2014/main" id="{0EF92D9E-824F-56F9-364F-9EF17A2D508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833" r="33667"/>
          <a:stretch/>
        </p:blipFill>
        <p:spPr bwMode="auto">
          <a:xfrm>
            <a:off x="6351335" y="681314"/>
            <a:ext cx="3448558" cy="3448558"/>
          </a:xfrm>
          <a:custGeom>
            <a:avLst/>
            <a:gdLst>
              <a:gd name="connsiteX0" fmla="*/ 1724279 w 3448558"/>
              <a:gd name="connsiteY0" fmla="*/ 0 h 3448558"/>
              <a:gd name="connsiteX1" fmla="*/ 3448558 w 3448558"/>
              <a:gd name="connsiteY1" fmla="*/ 1724279 h 3448558"/>
              <a:gd name="connsiteX2" fmla="*/ 1724279 w 3448558"/>
              <a:gd name="connsiteY2" fmla="*/ 3448558 h 3448558"/>
              <a:gd name="connsiteX3" fmla="*/ 0 w 3448558"/>
              <a:gd name="connsiteY3" fmla="*/ 1724279 h 3448558"/>
              <a:gd name="connsiteX4" fmla="*/ 1724279 w 3448558"/>
              <a:gd name="connsiteY4" fmla="*/ 0 h 3448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558" h="3448558">
                <a:moveTo>
                  <a:pt x="1724279" y="0"/>
                </a:moveTo>
                <a:cubicBezTo>
                  <a:pt x="2676572" y="0"/>
                  <a:pt x="3448558" y="771986"/>
                  <a:pt x="3448558" y="1724279"/>
                </a:cubicBezTo>
                <a:cubicBezTo>
                  <a:pt x="3448558" y="2676572"/>
                  <a:pt x="2676572" y="3448558"/>
                  <a:pt x="1724279" y="3448558"/>
                </a:cubicBezTo>
                <a:cubicBezTo>
                  <a:pt x="771986" y="3448558"/>
                  <a:pt x="0" y="2676572"/>
                  <a:pt x="0" y="1724279"/>
                </a:cubicBezTo>
                <a:cubicBezTo>
                  <a:pt x="0" y="771986"/>
                  <a:pt x="771986" y="0"/>
                  <a:pt x="1724279" y="0"/>
                </a:cubicBezTo>
                <a:close/>
              </a:path>
            </a:pathLst>
          </a:custGeom>
          <a:noFill/>
        </p:spPr>
      </p:pic>
      <p:pic>
        <p:nvPicPr>
          <p:cNvPr id="18" name="Рисунок 17" descr="Человек рисует на белой доске">
            <a:extLst>
              <a:ext uri="{FF2B5EF4-FFF2-40B4-BE49-F238E27FC236}">
                <a16:creationId xmlns:a16="http://schemas.microsoft.com/office/drawing/2014/main" id="{301557C2-9072-409B-88EC-E8577CEFCAFB}"/>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val="0"/>
              </a:ext>
            </a:extLst>
          </a:blip>
          <a:srcRect r="-8" b="-8"/>
          <a:stretch/>
        </p:blipFill>
        <p:spPr>
          <a:xfrm>
            <a:off x="9948863" y="141817"/>
            <a:ext cx="2263776" cy="2263776"/>
          </a:xfrm>
          <a:noFill/>
        </p:spPr>
      </p:pic>
      <p:pic>
        <p:nvPicPr>
          <p:cNvPr id="3" name="Рисунок 2" descr="Изображение выглядит как текст, многоярусный, красный, двойной&#10;&#10;Автоматически созданное описание">
            <a:extLst>
              <a:ext uri="{FF2B5EF4-FFF2-40B4-BE49-F238E27FC236}">
                <a16:creationId xmlns:a16="http://schemas.microsoft.com/office/drawing/2014/main" id="{5444F53E-2AB2-839B-2C28-DF2587632966}"/>
              </a:ext>
            </a:extLst>
          </p:cNvPr>
          <p:cNvPicPr>
            <a:picLocks noGrp="1" noChangeAspect="1"/>
          </p:cNvPicPr>
          <p:nvPr>
            <p:ph type="pic" sz="quarter" idx="15"/>
          </p:nvPr>
        </p:nvPicPr>
        <p:blipFill>
          <a:blip r:embed="rId4"/>
          <a:srcRect l="21458" r="21458"/>
          <a:stretch>
            <a:fillRect/>
          </a:stretch>
        </p:blipFill>
        <p:spPr>
          <a:xfrm>
            <a:off x="9091613" y="3324225"/>
            <a:ext cx="2936875" cy="2936875"/>
          </a:xfrm>
        </p:spPr>
      </p:pic>
      <p:sp>
        <p:nvSpPr>
          <p:cNvPr id="21" name="Номер слайда 20">
            <a:extLst>
              <a:ext uri="{FF2B5EF4-FFF2-40B4-BE49-F238E27FC236}">
                <a16:creationId xmlns:a16="http://schemas.microsoft.com/office/drawing/2014/main" id="{1C563B34-DD53-4FB1-B8C2-8914E01C6365}"/>
              </a:ext>
            </a:extLst>
          </p:cNvPr>
          <p:cNvSpPr>
            <a:spLocks noGrp="1"/>
          </p:cNvSpPr>
          <p:nvPr>
            <p:ph type="sldNum" sz="quarter" idx="12"/>
          </p:nvPr>
        </p:nvSpPr>
        <p:spPr>
          <a:xfrm>
            <a:off x="9948863" y="6507212"/>
            <a:ext cx="1692274" cy="153888"/>
          </a:xfrm>
        </p:spPr>
        <p:txBody>
          <a:bodyPr wrap="square" rtlCol="0" anchor="ctr">
            <a:normAutofit/>
          </a:bodyPr>
          <a:lstStyle/>
          <a:p>
            <a:pPr rtl="0">
              <a:spcAft>
                <a:spcPts val="600"/>
              </a:spcAft>
            </a:pPr>
            <a:fld id="{DBA1B0FB-D917-4C8C-928F-313BD683BF39}" type="slidenum">
              <a:rPr lang="ru-RU" smtClean="0"/>
              <a:pPr rtl="0">
                <a:spcAft>
                  <a:spcPts val="600"/>
                </a:spcAft>
              </a:pPr>
              <a:t>7</a:t>
            </a:fld>
            <a:endParaRPr lang="ru-RU"/>
          </a:p>
        </p:txBody>
      </p:sp>
    </p:spTree>
    <p:extLst>
      <p:ext uri="{BB962C8B-B14F-4D97-AF65-F5344CB8AC3E}">
        <p14:creationId xmlns:p14="http://schemas.microsoft.com/office/powerpoint/2010/main" val="417190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Заголовок 14">
            <a:extLst>
              <a:ext uri="{FF2B5EF4-FFF2-40B4-BE49-F238E27FC236}">
                <a16:creationId xmlns:a16="http://schemas.microsoft.com/office/drawing/2014/main" id="{40F1DF5B-353A-4270-8C10-6A1509441174}"/>
              </a:ext>
            </a:extLst>
          </p:cNvPr>
          <p:cNvSpPr>
            <a:spLocks noGrp="1"/>
          </p:cNvSpPr>
          <p:nvPr>
            <p:ph type="title"/>
          </p:nvPr>
        </p:nvSpPr>
        <p:spPr>
          <a:xfrm>
            <a:off x="550863" y="549275"/>
            <a:ext cx="4266141" cy="2263776"/>
          </a:xfrm>
        </p:spPr>
        <p:txBody>
          <a:bodyPr vert="horz" wrap="square" lIns="0" tIns="0" rIns="0" bIns="0" rtlCol="0" anchor="b" anchorCtr="0">
            <a:normAutofit/>
          </a:bodyPr>
          <a:lstStyle/>
          <a:p>
            <a:pPr lvl="0">
              <a:tabLst>
                <a:tab pos="18415" algn="l"/>
              </a:tabLst>
            </a:pPr>
            <a:r>
              <a:rPr lang="en-US" sz="4100" dirty="0"/>
              <a:t>Fire and Sword – to FAITH, KING and FAHERLAND</a:t>
            </a:r>
            <a:endParaRPr lang="ru-UA" sz="4100" dirty="0"/>
          </a:p>
        </p:txBody>
      </p:sp>
      <p:sp>
        <p:nvSpPr>
          <p:cNvPr id="16" name="Подзаголовок 15">
            <a:extLst>
              <a:ext uri="{FF2B5EF4-FFF2-40B4-BE49-F238E27FC236}">
                <a16:creationId xmlns:a16="http://schemas.microsoft.com/office/drawing/2014/main" id="{4BDCF583-1D5D-4235-97C2-39272B80A0B1}"/>
              </a:ext>
            </a:extLst>
          </p:cNvPr>
          <p:cNvSpPr>
            <a:spLocks noGrp="1"/>
          </p:cNvSpPr>
          <p:nvPr>
            <p:ph idx="1"/>
          </p:nvPr>
        </p:nvSpPr>
        <p:spPr>
          <a:xfrm>
            <a:off x="550863" y="2677306"/>
            <a:ext cx="4410604" cy="3415519"/>
          </a:xfrm>
        </p:spPr>
        <p:txBody>
          <a:bodyPr vert="horz" wrap="square" lIns="0" tIns="0" rIns="0" bIns="0" rtlCol="0" anchor="t">
            <a:normAutofit/>
          </a:bodyPr>
          <a:lstStyle/>
          <a:p>
            <a:pPr marL="0" indent="0" rtl="0">
              <a:buNone/>
            </a:pPr>
            <a:r>
              <a:rPr lang="en-US" sz="1600" b="0" i="0" u="none" strike="noStrike" dirty="0">
                <a:effectLst/>
              </a:rPr>
              <a:t> </a:t>
            </a:r>
          </a:p>
          <a:p>
            <a:pPr marL="0" indent="0" rtl="0">
              <a:buNone/>
            </a:pPr>
            <a:r>
              <a:rPr lang="en-US" sz="1600" dirty="0"/>
              <a:t>C</a:t>
            </a:r>
            <a:r>
              <a:rPr lang="en-US" sz="1600" b="0" i="0" u="none" strike="noStrike" dirty="0">
                <a:effectLst/>
              </a:rPr>
              <a:t>rimes against faith and the church. : holding Christians in captivity by non-Christians, apostasy (conversion to another religion) or encouragement to it, shattering, nursing children of Jews or Muslims by women, heresy, and witchcraft.</a:t>
            </a:r>
          </a:p>
          <a:p>
            <a:pPr marL="0" indent="0" rtl="0">
              <a:buNone/>
            </a:pPr>
            <a:r>
              <a:rPr lang="en-US" sz="1600" dirty="0"/>
              <a:t>Middle ages…</a:t>
            </a:r>
            <a:br>
              <a:rPr lang="en-US" sz="1600" dirty="0"/>
            </a:br>
            <a:endParaRPr lang="ru-RU" sz="1600" kern="1200" dirty="0"/>
          </a:p>
        </p:txBody>
      </p:sp>
      <p:pic>
        <p:nvPicPr>
          <p:cNvPr id="1028" name="Picture 4">
            <a:extLst>
              <a:ext uri="{FF2B5EF4-FFF2-40B4-BE49-F238E27FC236}">
                <a16:creationId xmlns:a16="http://schemas.microsoft.com/office/drawing/2014/main" id="{71BB51A6-E83C-4925-27BA-EA5DD59FADD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2778" r="1" b="16281"/>
          <a:stretch/>
        </p:blipFill>
        <p:spPr bwMode="auto">
          <a:xfrm>
            <a:off x="9049808" y="413530"/>
            <a:ext cx="2263776" cy="2263776"/>
          </a:xfrm>
          <a:custGeom>
            <a:avLst/>
            <a:gdLst>
              <a:gd name="connsiteX0" fmla="*/ 1131888 w 2263776"/>
              <a:gd name="connsiteY0" fmla="*/ 0 h 2263776"/>
              <a:gd name="connsiteX1" fmla="*/ 2263776 w 2263776"/>
              <a:gd name="connsiteY1" fmla="*/ 1131888 h 2263776"/>
              <a:gd name="connsiteX2" fmla="*/ 1131888 w 2263776"/>
              <a:gd name="connsiteY2" fmla="*/ 2263776 h 2263776"/>
              <a:gd name="connsiteX3" fmla="*/ 0 w 2263776"/>
              <a:gd name="connsiteY3" fmla="*/ 1131888 h 2263776"/>
              <a:gd name="connsiteX4" fmla="*/ 1131888 w 2263776"/>
              <a:gd name="connsiteY4" fmla="*/ 0 h 2263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776" h="2263776">
                <a:moveTo>
                  <a:pt x="1131888" y="0"/>
                </a:moveTo>
                <a:cubicBezTo>
                  <a:pt x="1757012" y="0"/>
                  <a:pt x="2263776" y="506764"/>
                  <a:pt x="2263776" y="1131888"/>
                </a:cubicBezTo>
                <a:cubicBezTo>
                  <a:pt x="2263776" y="1757012"/>
                  <a:pt x="1757012" y="2263776"/>
                  <a:pt x="1131888" y="2263776"/>
                </a:cubicBezTo>
                <a:cubicBezTo>
                  <a:pt x="506764" y="2263776"/>
                  <a:pt x="0" y="1757012"/>
                  <a:pt x="0" y="1131888"/>
                </a:cubicBezTo>
                <a:cubicBezTo>
                  <a:pt x="0" y="506764"/>
                  <a:pt x="506764" y="0"/>
                  <a:pt x="1131888" y="0"/>
                </a:cubicBezTo>
                <a:close/>
              </a:path>
            </a:pathLst>
          </a:custGeom>
          <a:solidFill>
            <a:srgbClr val="FFFFFF"/>
          </a:solidFill>
        </p:spPr>
      </p:pic>
      <p:pic>
        <p:nvPicPr>
          <p:cNvPr id="1026" name="Picture 2" descr="Изображение выглядит как текст&#10;&#10;Автоматически созданное описание">
            <a:extLst>
              <a:ext uri="{FF2B5EF4-FFF2-40B4-BE49-F238E27FC236}">
                <a16:creationId xmlns:a16="http://schemas.microsoft.com/office/drawing/2014/main" id="{3EC5184E-DCD4-8A52-CD4B-26CFC84D12F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5204" r="27103" b="-1"/>
          <a:stretch/>
        </p:blipFill>
        <p:spPr bwMode="auto">
          <a:xfrm>
            <a:off x="9091612" y="3324733"/>
            <a:ext cx="2936876" cy="2936876"/>
          </a:xfrm>
          <a:custGeom>
            <a:avLst/>
            <a:gdLst>
              <a:gd name="connsiteX0" fmla="*/ 1468438 w 2936876"/>
              <a:gd name="connsiteY0" fmla="*/ 0 h 2936876"/>
              <a:gd name="connsiteX1" fmla="*/ 2936876 w 2936876"/>
              <a:gd name="connsiteY1" fmla="*/ 1468438 h 2936876"/>
              <a:gd name="connsiteX2" fmla="*/ 1468438 w 2936876"/>
              <a:gd name="connsiteY2" fmla="*/ 2936876 h 2936876"/>
              <a:gd name="connsiteX3" fmla="*/ 0 w 2936876"/>
              <a:gd name="connsiteY3" fmla="*/ 1468438 h 2936876"/>
              <a:gd name="connsiteX4" fmla="*/ 1468438 w 2936876"/>
              <a:gd name="connsiteY4" fmla="*/ 0 h 2936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6876" h="2936876">
                <a:moveTo>
                  <a:pt x="1468438" y="0"/>
                </a:moveTo>
                <a:cubicBezTo>
                  <a:pt x="2279434" y="0"/>
                  <a:pt x="2936876" y="657442"/>
                  <a:pt x="2936876" y="1468438"/>
                </a:cubicBezTo>
                <a:cubicBezTo>
                  <a:pt x="2936876" y="2279434"/>
                  <a:pt x="2279434" y="2936876"/>
                  <a:pt x="1468438" y="2936876"/>
                </a:cubicBezTo>
                <a:cubicBezTo>
                  <a:pt x="657442" y="2936876"/>
                  <a:pt x="0" y="2279434"/>
                  <a:pt x="0" y="1468438"/>
                </a:cubicBezTo>
                <a:cubicBezTo>
                  <a:pt x="0" y="657442"/>
                  <a:pt x="657442" y="0"/>
                  <a:pt x="1468438" y="0"/>
                </a:cubicBezTo>
                <a:close/>
              </a:path>
            </a:pathLst>
          </a:custGeom>
          <a:noFill/>
          <a:extLst>
            <a:ext uri="{909E8E84-426E-40DD-AFC4-6F175D3DCCD1}">
              <a14:hiddenFill xmlns:a14="http://schemas.microsoft.com/office/drawing/2010/main">
                <a:solidFill>
                  <a:srgbClr val="FFFFFF"/>
                </a:solidFill>
              </a14:hiddenFill>
            </a:ext>
          </a:extLst>
        </p:spPr>
      </p:pic>
      <p:sp>
        <p:nvSpPr>
          <p:cNvPr id="2" name="Дата 1">
            <a:extLst>
              <a:ext uri="{FF2B5EF4-FFF2-40B4-BE49-F238E27FC236}">
                <a16:creationId xmlns:a16="http://schemas.microsoft.com/office/drawing/2014/main" id="{2910D835-B454-4270-BB35-86A187307E6F}"/>
              </a:ext>
            </a:extLst>
          </p:cNvPr>
          <p:cNvSpPr>
            <a:spLocks noGrp="1"/>
          </p:cNvSpPr>
          <p:nvPr>
            <p:ph type="dt" sz="half" idx="10"/>
          </p:nvPr>
        </p:nvSpPr>
        <p:spPr>
          <a:xfrm>
            <a:off x="550863" y="6507212"/>
            <a:ext cx="2628900" cy="153888"/>
          </a:xfrm>
        </p:spPr>
        <p:txBody>
          <a:bodyPr wrap="square" rtlCol="0" anchor="ctr">
            <a:normAutofit/>
          </a:bodyPr>
          <a:lstStyle/>
          <a:p>
            <a:pPr rtl="0">
              <a:spcAft>
                <a:spcPts val="600"/>
              </a:spcAft>
            </a:pPr>
            <a:r>
              <a:rPr lang="ru-RU"/>
              <a:t>Вторник, 2 февраля 20XX г.</a:t>
            </a:r>
          </a:p>
        </p:txBody>
      </p:sp>
      <p:sp>
        <p:nvSpPr>
          <p:cNvPr id="3" name="Нижний колонтитул 2">
            <a:extLst>
              <a:ext uri="{FF2B5EF4-FFF2-40B4-BE49-F238E27FC236}">
                <a16:creationId xmlns:a16="http://schemas.microsoft.com/office/drawing/2014/main" id="{7F7F653B-90B5-4F47-A33F-93DCB2EF68C2}"/>
              </a:ext>
            </a:extLst>
          </p:cNvPr>
          <p:cNvSpPr>
            <a:spLocks noGrp="1"/>
          </p:cNvSpPr>
          <p:nvPr>
            <p:ph type="ftr" sz="quarter" idx="11"/>
          </p:nvPr>
        </p:nvSpPr>
        <p:spPr>
          <a:xfrm>
            <a:off x="3359150" y="6507212"/>
            <a:ext cx="6379210" cy="153888"/>
          </a:xfrm>
        </p:spPr>
        <p:txBody>
          <a:bodyPr wrap="square" rtlCol="0" anchor="ctr">
            <a:normAutofit/>
          </a:bodyPr>
          <a:lstStyle/>
          <a:p>
            <a:pPr rtl="0">
              <a:spcAft>
                <a:spcPts val="600"/>
              </a:spcAft>
            </a:pPr>
            <a:r>
              <a:rPr lang="ru-RU"/>
              <a:t>Образец текста нижнего колонтитула</a:t>
            </a:r>
          </a:p>
        </p:txBody>
      </p:sp>
      <p:sp>
        <p:nvSpPr>
          <p:cNvPr id="4" name="Номер слайда 3">
            <a:extLst>
              <a:ext uri="{FF2B5EF4-FFF2-40B4-BE49-F238E27FC236}">
                <a16:creationId xmlns:a16="http://schemas.microsoft.com/office/drawing/2014/main" id="{E1E7D98D-6710-41D2-B258-E1A1059D29F8}"/>
              </a:ext>
            </a:extLst>
          </p:cNvPr>
          <p:cNvSpPr>
            <a:spLocks noGrp="1"/>
          </p:cNvSpPr>
          <p:nvPr>
            <p:ph type="sldNum" sz="quarter" idx="12"/>
          </p:nvPr>
        </p:nvSpPr>
        <p:spPr>
          <a:xfrm>
            <a:off x="9948863" y="6507212"/>
            <a:ext cx="1692274" cy="153888"/>
          </a:xfrm>
        </p:spPr>
        <p:txBody>
          <a:bodyPr wrap="square" rtlCol="0" anchor="ctr">
            <a:normAutofit/>
          </a:bodyPr>
          <a:lstStyle/>
          <a:p>
            <a:pPr rtl="0">
              <a:spcAft>
                <a:spcPts val="600"/>
              </a:spcAft>
            </a:pPr>
            <a:fld id="{DBA1B0FB-D917-4C8C-928F-313BD683BF39}" type="slidenum">
              <a:rPr lang="ru-RU" smtClean="0"/>
              <a:pPr rtl="0">
                <a:spcAft>
                  <a:spcPts val="600"/>
                </a:spcAft>
              </a:pPr>
              <a:t>8</a:t>
            </a:fld>
            <a:endParaRPr lang="ru-RU"/>
          </a:p>
        </p:txBody>
      </p:sp>
      <p:pic>
        <p:nvPicPr>
          <p:cNvPr id="1032" name="Picture 8">
            <a:extLst>
              <a:ext uri="{FF2B5EF4-FFF2-40B4-BE49-F238E27FC236}">
                <a16:creationId xmlns:a16="http://schemas.microsoft.com/office/drawing/2014/main" id="{2395BD72-00DA-3AFD-579F-3694845E10B0}"/>
              </a:ext>
            </a:extLst>
          </p:cNvPr>
          <p:cNvPicPr>
            <a:picLocks noGrp="1" noChangeAspect="1" noChangeArrowheads="1"/>
          </p:cNvPicPr>
          <p:nvPr>
            <p:ph type="pic" sz="quarter" idx="13"/>
          </p:nvPr>
        </p:nvPicPr>
        <p:blipFill>
          <a:blip r:embed="rId5">
            <a:extLst>
              <a:ext uri="{28A0092B-C50C-407E-A947-70E740481C1C}">
                <a14:useLocalDpi xmlns:a14="http://schemas.microsoft.com/office/drawing/2010/main" val="0"/>
              </a:ext>
            </a:extLst>
          </a:blip>
          <a:srcRect l="19557" r="19557"/>
          <a:stretch>
            <a:fillRect/>
          </a:stretch>
        </p:blipFill>
        <p:spPr bwMode="auto">
          <a:xfrm>
            <a:off x="5208588" y="1597025"/>
            <a:ext cx="3449637" cy="3448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7650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Title 1">
            <a:extLst>
              <a:ext uri="{FF2B5EF4-FFF2-40B4-BE49-F238E27FC236}">
                <a16:creationId xmlns:a16="http://schemas.microsoft.com/office/drawing/2014/main" id="{99EAB161-0450-E4BB-9EF5-0E3D0792CA4C}"/>
              </a:ext>
            </a:extLst>
          </p:cNvPr>
          <p:cNvSpPr>
            <a:spLocks noGrp="1"/>
          </p:cNvSpPr>
          <p:nvPr>
            <p:ph type="title"/>
          </p:nvPr>
        </p:nvSpPr>
        <p:spPr>
          <a:xfrm>
            <a:off x="550864" y="549275"/>
            <a:ext cx="3565524" cy="1997855"/>
          </a:xfrm>
        </p:spPr>
        <p:txBody>
          <a:bodyPr wrap="square" anchor="b">
            <a:normAutofit/>
          </a:bodyPr>
          <a:lstStyle/>
          <a:p>
            <a:r>
              <a:rPr lang="en-US" sz="3700"/>
              <a:t>From </a:t>
            </a:r>
            <a:r>
              <a:rPr lang="en-US" sz="3700" err="1"/>
              <a:t>pickpoters</a:t>
            </a:r>
            <a:r>
              <a:rPr lang="en-US" sz="3700"/>
              <a:t> and garroters to computer thieves</a:t>
            </a:r>
          </a:p>
        </p:txBody>
      </p:sp>
      <p:sp>
        <p:nvSpPr>
          <p:cNvPr id="1047" name="Content Placeholder 2">
            <a:extLst>
              <a:ext uri="{FF2B5EF4-FFF2-40B4-BE49-F238E27FC236}">
                <a16:creationId xmlns:a16="http://schemas.microsoft.com/office/drawing/2014/main" id="{161C6937-6F1E-2910-4897-655E6BB5421D}"/>
              </a:ext>
            </a:extLst>
          </p:cNvPr>
          <p:cNvSpPr>
            <a:spLocks noGrp="1"/>
          </p:cNvSpPr>
          <p:nvPr>
            <p:ph idx="1"/>
          </p:nvPr>
        </p:nvSpPr>
        <p:spPr>
          <a:xfrm>
            <a:off x="550863" y="2860168"/>
            <a:ext cx="4223939" cy="3232657"/>
          </a:xfrm>
        </p:spPr>
        <p:txBody>
          <a:bodyPr/>
          <a:lstStyle/>
          <a:p>
            <a:r>
              <a:rPr lang="en-US" dirty="0">
                <a:solidFill>
                  <a:schemeClr val="accent1">
                    <a:alpha val="60000"/>
                  </a:schemeClr>
                </a:solidFill>
              </a:rPr>
              <a:t>Crime as a social construct depends on  economy, culture, ethics, social stereotypes and narratives of ruling class, dynamics of society development, inner and international policy? And background of criminalization…</a:t>
            </a:r>
          </a:p>
          <a:p>
            <a:endParaRPr lang="en-US" dirty="0"/>
          </a:p>
          <a:p>
            <a:endParaRPr lang="en-US" dirty="0"/>
          </a:p>
        </p:txBody>
      </p:sp>
      <p:pic>
        <p:nvPicPr>
          <p:cNvPr id="1030" name="Picture 6" descr="Identity Theft, the Danger of Old Electronics | 205-549-2120">
            <a:extLst>
              <a:ext uri="{FF2B5EF4-FFF2-40B4-BE49-F238E27FC236}">
                <a16:creationId xmlns:a16="http://schemas.microsoft.com/office/drawing/2014/main" id="{E685A03E-56ED-8459-7F26-AB634C24F54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057" r="10443" b="1"/>
          <a:stretch/>
        </p:blipFill>
        <p:spPr bwMode="auto">
          <a:xfrm>
            <a:off x="5208928" y="1596771"/>
            <a:ext cx="3448558" cy="3448558"/>
          </a:xfrm>
          <a:custGeom>
            <a:avLst/>
            <a:gdLst>
              <a:gd name="connsiteX0" fmla="*/ 1724279 w 3448558"/>
              <a:gd name="connsiteY0" fmla="*/ 0 h 3448558"/>
              <a:gd name="connsiteX1" fmla="*/ 3448558 w 3448558"/>
              <a:gd name="connsiteY1" fmla="*/ 1724279 h 3448558"/>
              <a:gd name="connsiteX2" fmla="*/ 1724279 w 3448558"/>
              <a:gd name="connsiteY2" fmla="*/ 3448558 h 3448558"/>
              <a:gd name="connsiteX3" fmla="*/ 0 w 3448558"/>
              <a:gd name="connsiteY3" fmla="*/ 1724279 h 3448558"/>
              <a:gd name="connsiteX4" fmla="*/ 1724279 w 3448558"/>
              <a:gd name="connsiteY4" fmla="*/ 0 h 3448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558" h="3448558">
                <a:moveTo>
                  <a:pt x="1724279" y="0"/>
                </a:moveTo>
                <a:cubicBezTo>
                  <a:pt x="2676572" y="0"/>
                  <a:pt x="3448558" y="771986"/>
                  <a:pt x="3448558" y="1724279"/>
                </a:cubicBezTo>
                <a:cubicBezTo>
                  <a:pt x="3448558" y="2676572"/>
                  <a:pt x="2676572" y="3448558"/>
                  <a:pt x="1724279" y="3448558"/>
                </a:cubicBezTo>
                <a:cubicBezTo>
                  <a:pt x="771986" y="3448558"/>
                  <a:pt x="0" y="2676572"/>
                  <a:pt x="0" y="1724279"/>
                </a:cubicBezTo>
                <a:cubicBezTo>
                  <a:pt x="0" y="771986"/>
                  <a:pt x="771986" y="0"/>
                  <a:pt x="1724279" y="0"/>
                </a:cubicBezTo>
                <a:close/>
              </a:path>
            </a:pathLst>
          </a:custGeom>
          <a:solidFill>
            <a:srgbClr val="FFFFFF"/>
          </a:solidFill>
        </p:spPr>
      </p:pic>
      <p:pic>
        <p:nvPicPr>
          <p:cNvPr id="1028" name="Picture 4" descr="Types of Crime in the 19th Century Facts, Worksheets &amp; Impact">
            <a:extLst>
              <a:ext uri="{FF2B5EF4-FFF2-40B4-BE49-F238E27FC236}">
                <a16:creationId xmlns:a16="http://schemas.microsoft.com/office/drawing/2014/main" id="{36BD114F-7FE3-3A0B-E89B-EE1ABA99CDBD}"/>
              </a:ext>
            </a:extLst>
          </p:cNvPr>
          <p:cNvPicPr>
            <a:picLocks noGrp="1" noChangeAspect="1" noChangeArrowheads="1"/>
          </p:cNvPicPr>
          <p:nvPr>
            <p:ph type="pic" sz="quarter" idx="14"/>
          </p:nvPr>
        </p:nvPicPr>
        <p:blipFill rotWithShape="1">
          <a:blip r:embed="rId3">
            <a:extLst>
              <a:ext uri="{28A0092B-C50C-407E-A947-70E740481C1C}">
                <a14:useLocalDpi xmlns:a14="http://schemas.microsoft.com/office/drawing/2010/main" val="0"/>
              </a:ext>
            </a:extLst>
          </a:blip>
          <a:srcRect t="15940" r="-2" b="6106"/>
          <a:stretch/>
        </p:blipFill>
        <p:spPr bwMode="auto">
          <a:xfrm>
            <a:off x="8918575" y="596392"/>
            <a:ext cx="2482738" cy="2482738"/>
          </a:xfrm>
          <a:prstGeom prst="rect">
            <a:avLst/>
          </a:prstGeom>
          <a:solidFill>
            <a:srgbClr val="FFFFFF"/>
          </a:solidFill>
        </p:spPr>
      </p:pic>
      <p:pic>
        <p:nvPicPr>
          <p:cNvPr id="1026" name="Picture 2" descr="Strange Crimes of the 19th Century – C.A. Asbrey">
            <a:extLst>
              <a:ext uri="{FF2B5EF4-FFF2-40B4-BE49-F238E27FC236}">
                <a16:creationId xmlns:a16="http://schemas.microsoft.com/office/drawing/2014/main" id="{27E0A312-6B44-8664-56CE-40571571436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8120" r="28634" b="1"/>
          <a:stretch/>
        </p:blipFill>
        <p:spPr bwMode="auto">
          <a:xfrm>
            <a:off x="9091612" y="3324733"/>
            <a:ext cx="2936876" cy="2936876"/>
          </a:xfrm>
          <a:custGeom>
            <a:avLst/>
            <a:gdLst>
              <a:gd name="connsiteX0" fmla="*/ 1468438 w 2936876"/>
              <a:gd name="connsiteY0" fmla="*/ 0 h 2936876"/>
              <a:gd name="connsiteX1" fmla="*/ 2936876 w 2936876"/>
              <a:gd name="connsiteY1" fmla="*/ 1468438 h 2936876"/>
              <a:gd name="connsiteX2" fmla="*/ 1468438 w 2936876"/>
              <a:gd name="connsiteY2" fmla="*/ 2936876 h 2936876"/>
              <a:gd name="connsiteX3" fmla="*/ 0 w 2936876"/>
              <a:gd name="connsiteY3" fmla="*/ 1468438 h 2936876"/>
              <a:gd name="connsiteX4" fmla="*/ 1468438 w 2936876"/>
              <a:gd name="connsiteY4" fmla="*/ 0 h 2936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6876" h="2936876">
                <a:moveTo>
                  <a:pt x="1468438" y="0"/>
                </a:moveTo>
                <a:cubicBezTo>
                  <a:pt x="2279434" y="0"/>
                  <a:pt x="2936876" y="657442"/>
                  <a:pt x="2936876" y="1468438"/>
                </a:cubicBezTo>
                <a:cubicBezTo>
                  <a:pt x="2936876" y="2279434"/>
                  <a:pt x="2279434" y="2936876"/>
                  <a:pt x="1468438" y="2936876"/>
                </a:cubicBezTo>
                <a:cubicBezTo>
                  <a:pt x="657442" y="2936876"/>
                  <a:pt x="0" y="2279434"/>
                  <a:pt x="0" y="1468438"/>
                </a:cubicBezTo>
                <a:cubicBezTo>
                  <a:pt x="0" y="657442"/>
                  <a:pt x="657442" y="0"/>
                  <a:pt x="1468438"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6810426"/>
      </p:ext>
    </p:extLst>
  </p:cSld>
  <p:clrMapOvr>
    <a:masterClrMapping/>
  </p:clrMapOvr>
</p:sld>
</file>

<file path=ppt/theme/theme1.xml><?xml version="1.0" encoding="utf-8"?>
<a:theme xmlns:a="http://schemas.openxmlformats.org/drawingml/2006/main" name="3DFloatVTI">
  <a:themeElements>
    <a:clrScheme name="Float">
      <a:dk1>
        <a:sysClr val="windowText" lastClr="000000"/>
      </a:dk1>
      <a:lt1>
        <a:sysClr val="window" lastClr="FFFFFF"/>
      </a:lt1>
      <a:dk2>
        <a:srgbClr val="1B192E"/>
      </a:dk2>
      <a:lt2>
        <a:srgbClr val="EAE5EB"/>
      </a:lt2>
      <a:accent1>
        <a:srgbClr val="13BE89"/>
      </a:accent1>
      <a:accent2>
        <a:srgbClr val="12B1BF"/>
      </a:accent2>
      <a:accent3>
        <a:srgbClr val="D40AA8"/>
      </a:accent3>
      <a:accent4>
        <a:srgbClr val="B86E62"/>
      </a:accent4>
      <a:accent5>
        <a:srgbClr val="A3A3C1"/>
      </a:accent5>
      <a:accent6>
        <a:srgbClr val="37335B"/>
      </a:accent6>
      <a:hlink>
        <a:srgbClr val="0066FF"/>
      </a:hlink>
      <a:folHlink>
        <a:srgbClr val="666699"/>
      </a:folHlink>
    </a:clrScheme>
    <a:fontScheme name="Float">
      <a:majorFont>
        <a:latin typeface="Walbaum Display"/>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74514689.tgt.Office_50301374_TF33713516_Win32_OJ112196127.potx" id="{7A3E99C7-7398-4AA7-AB21-8D666C96B31B}" vid="{C127490F-BAD3-4E07-8D92-987EE13E2468}"/>
    </a:ext>
  </a:ext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lcf76f155ced4ddcb4097134ff3c332f xmlns="71af3243-3dd4-4a8d-8c0d-dd76da1f02a5">
      <Terms xmlns="http://schemas.microsoft.com/office/infopath/2007/PartnerControls"/>
    </lcf76f155ced4ddcb4097134ff3c332f>
    <TaxCatchAll xmlns="230e9df3-be65-4c73-a93b-d1236ebd677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8" ma:contentTypeDescription="Create a new document." ma:contentTypeScope="" ma:versionID="22a266b9fa9a230c5a512669d8b298c3">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eddc33fff6b14141ee5c74a0d29ea6a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lcf76f155ced4ddcb4097134ff3c332f" ma:index="24" nillable="true" ma:taxonomy="true" ma:internalName="lcf76f155ced4ddcb4097134ff3c332f" ma:taxonomyFieldName="MediaServiceAITags" ma:displayName="Image Tags" ma:readOnly="false" ma:fieldId="{5cf76f15-5ced-4ddc-b409-7134ff3c332f}" ma:taxonomyMulti="true" ma:sspId="e385fb40-52d4-4fae-9c5b-3e8ff8a5878e" ma:termSetId="09814cd3-568e-4e90-9814-8d621ff8fb84"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811A92-D464-4AC4-A396-BA73B10CEEAC}">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904751AB-E840-446F-8D49-E697067EC887}">
  <ds:schemaRefs>
    <ds:schemaRef ds:uri="http://schemas.microsoft.com/sharepoint/v3/contenttype/forms"/>
  </ds:schemaRefs>
</ds:datastoreItem>
</file>

<file path=customXml/itemProps3.xml><?xml version="1.0" encoding="utf-8"?>
<ds:datastoreItem xmlns:ds="http://schemas.openxmlformats.org/officeDocument/2006/customXml" ds:itemID="{DE4876F9-7AE1-498D-B8FE-1E3AD703D2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contentBits="0" removed="0"/>
</clbl:labelList>
</file>

<file path=docProps/app.xml><?xml version="1.0" encoding="utf-8"?>
<Properties xmlns="http://schemas.openxmlformats.org/officeDocument/2006/extended-properties" xmlns:vt="http://schemas.openxmlformats.org/officeDocument/2006/docPropsVTypes">
  <Template>{206A9BBA-0E0E-4319-8B32-0D28800DB31A}tf33713516_win32</Template>
  <TotalTime>365</TotalTime>
  <Words>859</Words>
  <Application>Microsoft Macintosh PowerPoint</Application>
  <PresentationFormat>Широкоэкранный</PresentationFormat>
  <Paragraphs>104</Paragraphs>
  <Slides>14</Slides>
  <Notes>7</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14</vt:i4>
      </vt:variant>
    </vt:vector>
  </HeadingPairs>
  <TitlesOfParts>
    <vt:vector size="22" baseType="lpstr">
      <vt:lpstr>-webkit-standard</vt:lpstr>
      <vt:lpstr>Arial</vt:lpstr>
      <vt:lpstr>Arial</vt:lpstr>
      <vt:lpstr>Calibri</vt:lpstr>
      <vt:lpstr>Gill Sans MT</vt:lpstr>
      <vt:lpstr>Symbol</vt:lpstr>
      <vt:lpstr>Times New Roman</vt:lpstr>
      <vt:lpstr>3DFloatVTI</vt:lpstr>
      <vt:lpstr>TRENDS IN CRIMINAL POLICY: (DIS) ORGANISING THE CHAOS  Lecture 1. CONCEPT </vt:lpstr>
      <vt:lpstr>TO LEARN</vt:lpstr>
      <vt:lpstr>TO KNOW</vt:lpstr>
      <vt:lpstr>NOTION AND CONCEPT</vt:lpstr>
      <vt:lpstr>CRIMINAL or PENAL</vt:lpstr>
      <vt:lpstr>Methodology</vt:lpstr>
      <vt:lpstr>PENAL or CRIMINAL</vt:lpstr>
      <vt:lpstr>Fire and Sword – to FAITH, KING and FAHERLAND</vt:lpstr>
      <vt:lpstr>From pickpoters and garroters to computer thieves</vt:lpstr>
      <vt:lpstr>FEATHER AND SWORD</vt:lpstr>
      <vt:lpstr>Punitive OR/AND restorative</vt:lpstr>
      <vt:lpstr>Individual protection \ treatment of enemies of society</vt:lpstr>
      <vt:lpstr>Conclusion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MENS REA</dc:title>
  <dc:creator>Viacheslav Tuliakov</dc:creator>
  <cp:lastModifiedBy>Viacheslav Tuliakov</cp:lastModifiedBy>
  <cp:revision>16</cp:revision>
  <dcterms:created xsi:type="dcterms:W3CDTF">2022-10-19T11:49:19Z</dcterms:created>
  <dcterms:modified xsi:type="dcterms:W3CDTF">2023-08-18T06:00:58Z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